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7" r:id="rId13"/>
    <p:sldId id="274" r:id="rId14"/>
    <p:sldId id="275" r:id="rId15"/>
    <p:sldId id="268" r:id="rId16"/>
    <p:sldId id="276" r:id="rId17"/>
    <p:sldId id="270" r:id="rId18"/>
    <p:sldId id="271" r:id="rId19"/>
    <p:sldId id="27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c16e3140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c16e3140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366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c16e3140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c16e3140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c16e3140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c16e3140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c16e3140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c16e3140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000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c16e3140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c16e3140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45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c16e3140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c16e3140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c16e3140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c16e3140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29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c16e3140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c16e3140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c16e3140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c16e3140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c16e3140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c16e3140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c16e314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c16e314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c16e314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c16e314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c16e3140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c16e3140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c16e3140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c16e3140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c16e3140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c16e3140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c16e3140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c16e3140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c16e314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c16e314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c16e3140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c16e3140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913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392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608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94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578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890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19208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527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6446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38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01958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63526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9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0951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Cleansing Abusive Word pada data Tweet </a:t>
            </a:r>
            <a:r>
              <a:rPr lang="en-ID" sz="3600" dirty="0" err="1"/>
              <a:t>menggunakan</a:t>
            </a:r>
            <a:r>
              <a:rPr lang="en-ID" sz="3600" dirty="0"/>
              <a:t> </a:t>
            </a:r>
            <a:r>
              <a:rPr lang="en-ID" sz="3600" dirty="0" err="1"/>
              <a:t>RegEx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</a:t>
            </a:r>
            <a:r>
              <a:rPr lang="en-ID" sz="3600" dirty="0" err="1"/>
              <a:t>penerapan</a:t>
            </a:r>
            <a:r>
              <a:rPr lang="en-ID" sz="3600" dirty="0"/>
              <a:t> API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779533" y="8490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FFB49-24E4-420F-A388-9897895A7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1786" y="1581250"/>
            <a:ext cx="4954772" cy="2427224"/>
          </a:xfrm>
        </p:spPr>
        <p:txBody>
          <a:bodyPr>
            <a:normAutofit/>
          </a:bodyPr>
          <a:lstStyle/>
          <a:p>
            <a:r>
              <a:rPr lang="en-US" sz="1400" dirty="0" err="1"/>
              <a:t>Contoh</a:t>
            </a:r>
            <a:r>
              <a:rPr lang="en-US" sz="1400" dirty="0"/>
              <a:t> kata-kata yang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abusive</a:t>
            </a:r>
          </a:p>
          <a:p>
            <a:r>
              <a:rPr lang="en-US" sz="1400" dirty="0"/>
              <a:t>Kata-kata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pencarian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raw data </a:t>
            </a:r>
            <a:r>
              <a:rPr lang="en-US" sz="1400" dirty="0" err="1"/>
              <a:t>sebelumnya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cleansing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F4890-B0E0-403B-B2FC-DEB9AF12F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351"/>
          <a:stretch/>
        </p:blipFill>
        <p:spPr>
          <a:xfrm>
            <a:off x="932342" y="1421762"/>
            <a:ext cx="723900" cy="3127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56AED-9C45-42CB-A516-A8C1387D5C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20"/>
          <a:stretch/>
        </p:blipFill>
        <p:spPr>
          <a:xfrm>
            <a:off x="1656242" y="1421762"/>
            <a:ext cx="704850" cy="3127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A2BF9-0E15-490C-AAA8-FB1D961127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319"/>
          <a:stretch/>
        </p:blipFill>
        <p:spPr>
          <a:xfrm>
            <a:off x="2361092" y="1421763"/>
            <a:ext cx="828675" cy="31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790165" y="8065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Masalah</a:t>
            </a:r>
            <a:endParaRPr dirty="0"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875226" y="1588410"/>
            <a:ext cx="751386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Dari raw data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pattern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cleansing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: pattern \xf0, \n, USER, </a:t>
            </a:r>
            <a:r>
              <a:rPr lang="en-US" dirty="0" err="1"/>
              <a:t>dsb</a:t>
            </a:r>
            <a:endParaRPr lang="en-US" dirty="0"/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cleansing data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sensor, agar data </a:t>
            </a:r>
            <a:r>
              <a:rPr lang="en-US" dirty="0" err="1"/>
              <a:t>hasil</a:t>
            </a:r>
            <a:r>
              <a:rPr lang="en-US" dirty="0"/>
              <a:t> cleansing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abusive word </a:t>
            </a:r>
            <a:r>
              <a:rPr lang="en-US" dirty="0" err="1"/>
              <a:t>nantinya</a:t>
            </a:r>
            <a:r>
              <a:rPr lang="en-US" dirty="0"/>
              <a:t>.</a:t>
            </a:r>
            <a:endParaRPr lang="en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dirty="0"/>
              <a:t>Hasil</a:t>
            </a:r>
            <a:r>
              <a:rPr lang="en" sz="4800" dirty="0"/>
              <a:t> dan Insight</a:t>
            </a:r>
            <a:endParaRPr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811431" y="8065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Cleansing</a:t>
            </a:r>
            <a:endParaRPr dirty="0"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811431" y="1379232"/>
            <a:ext cx="752113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text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Sebelum</a:t>
            </a:r>
            <a:r>
              <a:rPr lang="en-US" sz="1400" b="1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"- </a:t>
            </a:r>
            <a:r>
              <a:rPr lang="en-US" sz="1400" dirty="0" err="1"/>
              <a:t>disaat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cowok</a:t>
            </a:r>
            <a:r>
              <a:rPr lang="en-US" sz="1400" dirty="0"/>
              <a:t> </a:t>
            </a:r>
            <a:r>
              <a:rPr lang="en-US" sz="1400" dirty="0" err="1"/>
              <a:t>berusaha</a:t>
            </a:r>
            <a:r>
              <a:rPr lang="en-US" sz="1400" dirty="0"/>
              <a:t> </a:t>
            </a:r>
            <a:r>
              <a:rPr lang="en-US" sz="1400" dirty="0" err="1"/>
              <a:t>melacak</a:t>
            </a:r>
            <a:r>
              <a:rPr lang="en-US" sz="1400" dirty="0"/>
              <a:t> </a:t>
            </a:r>
            <a:r>
              <a:rPr lang="en-US" sz="1400" dirty="0" err="1"/>
              <a:t>perhatian</a:t>
            </a:r>
            <a:r>
              <a:rPr lang="en-US" sz="1400" dirty="0"/>
              <a:t> </a:t>
            </a:r>
            <a:r>
              <a:rPr lang="en-US" sz="1400" dirty="0" err="1"/>
              <a:t>gue</a:t>
            </a:r>
            <a:r>
              <a:rPr lang="en-US" sz="1400" dirty="0"/>
              <a:t>. </a:t>
            </a:r>
            <a:r>
              <a:rPr lang="en-US" sz="1400" dirty="0" err="1"/>
              <a:t>loe</a:t>
            </a:r>
            <a:r>
              <a:rPr lang="en-US" sz="1400" dirty="0"/>
              <a:t> </a:t>
            </a:r>
            <a:r>
              <a:rPr lang="en-US" sz="1400" dirty="0" err="1"/>
              <a:t>lantas</a:t>
            </a:r>
            <a:r>
              <a:rPr lang="en-US" sz="1400" dirty="0"/>
              <a:t> </a:t>
            </a:r>
            <a:r>
              <a:rPr lang="en-US" sz="1400" dirty="0" err="1"/>
              <a:t>remehkan</a:t>
            </a:r>
            <a:r>
              <a:rPr lang="en-US" sz="1400" dirty="0"/>
              <a:t> </a:t>
            </a:r>
            <a:r>
              <a:rPr lang="en-US" sz="1400" dirty="0" err="1"/>
              <a:t>perhatian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gue</a:t>
            </a:r>
            <a:r>
              <a:rPr lang="en-US" sz="1400" dirty="0"/>
              <a:t> </a:t>
            </a:r>
            <a:r>
              <a:rPr lang="en-US" sz="1400" dirty="0" err="1"/>
              <a:t>kasih</a:t>
            </a:r>
            <a:r>
              <a:rPr lang="en-US" sz="1400" dirty="0"/>
              <a:t> </a:t>
            </a:r>
            <a:r>
              <a:rPr lang="en-US" sz="1400" dirty="0" err="1"/>
              <a:t>khusus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elo</a:t>
            </a:r>
            <a:r>
              <a:rPr lang="en-US" sz="1400" dirty="0"/>
              <a:t>. basic </a:t>
            </a:r>
            <a:r>
              <a:rPr lang="en-US" sz="1400" dirty="0" err="1"/>
              <a:t>elo</a:t>
            </a:r>
            <a:r>
              <a:rPr lang="en-US" sz="1400" dirty="0"/>
              <a:t> </a:t>
            </a:r>
            <a:r>
              <a:rPr lang="en-US" sz="1400" dirty="0" err="1"/>
              <a:t>cowok</a:t>
            </a:r>
            <a:r>
              <a:rPr lang="en-US" sz="1400" dirty="0"/>
              <a:t> </a:t>
            </a:r>
            <a:r>
              <a:rPr lang="en-US" sz="1400" dirty="0" err="1"/>
              <a:t>bego</a:t>
            </a:r>
            <a:r>
              <a:rPr lang="en-US" sz="1400" dirty="0"/>
              <a:t> ! ! !’”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b="1" dirty="0" err="1"/>
              <a:t>Sesudah</a:t>
            </a:r>
            <a:r>
              <a:rPr lang="en-US" sz="1400" b="1" dirty="0"/>
              <a:t> :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"</a:t>
            </a:r>
            <a:r>
              <a:rPr lang="en-US" sz="1400" dirty="0" err="1"/>
              <a:t>disaat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cowok</a:t>
            </a:r>
            <a:r>
              <a:rPr lang="en-US" sz="1400" dirty="0"/>
              <a:t> </a:t>
            </a:r>
            <a:r>
              <a:rPr lang="en-US" sz="1400" dirty="0" err="1"/>
              <a:t>berusaha</a:t>
            </a:r>
            <a:r>
              <a:rPr lang="en-US" sz="1400" dirty="0"/>
              <a:t> </a:t>
            </a:r>
            <a:r>
              <a:rPr lang="en-US" sz="1400" dirty="0" err="1"/>
              <a:t>melacak</a:t>
            </a:r>
            <a:r>
              <a:rPr lang="en-US" sz="1400" dirty="0"/>
              <a:t> </a:t>
            </a:r>
            <a:r>
              <a:rPr lang="en-US" sz="1400" dirty="0" err="1"/>
              <a:t>perhatian</a:t>
            </a:r>
            <a:r>
              <a:rPr lang="en-US" sz="1400" dirty="0"/>
              <a:t> </a:t>
            </a:r>
            <a:r>
              <a:rPr lang="en-US" sz="1400" dirty="0" err="1"/>
              <a:t>gue</a:t>
            </a:r>
            <a:r>
              <a:rPr lang="en-US" sz="1400" dirty="0"/>
              <a:t> </a:t>
            </a:r>
            <a:r>
              <a:rPr lang="en-US" sz="1400" dirty="0" err="1"/>
              <a:t>loe</a:t>
            </a:r>
            <a:r>
              <a:rPr lang="en-US" sz="1400" dirty="0"/>
              <a:t> </a:t>
            </a:r>
            <a:r>
              <a:rPr lang="en-US" sz="1400" dirty="0" err="1"/>
              <a:t>lantas</a:t>
            </a:r>
            <a:r>
              <a:rPr lang="en-US" sz="1400" dirty="0"/>
              <a:t> </a:t>
            </a:r>
            <a:r>
              <a:rPr lang="en-US" sz="1400" dirty="0" err="1"/>
              <a:t>remehkan</a:t>
            </a:r>
            <a:r>
              <a:rPr lang="en-US" sz="1400" dirty="0"/>
              <a:t> </a:t>
            </a:r>
            <a:r>
              <a:rPr lang="en-US" sz="1400" dirty="0" err="1"/>
              <a:t>perhatian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gue</a:t>
            </a:r>
            <a:r>
              <a:rPr lang="en-US" sz="1400" dirty="0"/>
              <a:t> </a:t>
            </a:r>
            <a:r>
              <a:rPr lang="en-US" sz="1400" dirty="0" err="1"/>
              <a:t>kasih</a:t>
            </a:r>
            <a:r>
              <a:rPr lang="en-US" sz="1400" dirty="0"/>
              <a:t> </a:t>
            </a:r>
            <a:r>
              <a:rPr lang="en-US" sz="1400" dirty="0" err="1"/>
              <a:t>khusus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elo</a:t>
            </a:r>
            <a:r>
              <a:rPr lang="en-US" sz="1400" dirty="0"/>
              <a:t> basic </a:t>
            </a:r>
            <a:r>
              <a:rPr lang="en-US" sz="1400" dirty="0" err="1"/>
              <a:t>elo</a:t>
            </a:r>
            <a:r>
              <a:rPr lang="en-US" sz="1400" dirty="0"/>
              <a:t> </a:t>
            </a:r>
            <a:r>
              <a:rPr lang="en-US" sz="1400" dirty="0" err="1"/>
              <a:t>cowok</a:t>
            </a:r>
            <a:r>
              <a:rPr lang="en-US" sz="1400" dirty="0"/>
              <a:t> b****"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3F187-EDBA-4A36-9485-2A0DE17F1D87}"/>
              </a:ext>
            </a:extLst>
          </p:cNvPr>
          <p:cNvSpPr txBox="1"/>
          <p:nvPr/>
        </p:nvSpPr>
        <p:spPr>
          <a:xfrm>
            <a:off x="946298" y="4013802"/>
            <a:ext cx="73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cleansing </a:t>
            </a:r>
            <a:r>
              <a:rPr lang="en-US" dirty="0" err="1"/>
              <a:t>memberikan</a:t>
            </a:r>
            <a:r>
              <a:rPr lang="en-US" dirty="0"/>
              <a:t> kata ‘</a:t>
            </a:r>
            <a:r>
              <a:rPr lang="en-US" dirty="0" err="1"/>
              <a:t>bego</a:t>
            </a:r>
            <a:r>
              <a:rPr lang="en-US" dirty="0"/>
              <a:t>’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abusive word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dilakukannya</a:t>
            </a:r>
            <a:r>
              <a:rPr lang="en-US" dirty="0"/>
              <a:t> sensor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353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914400" y="1282075"/>
            <a:ext cx="74746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Sebelum</a:t>
            </a:r>
            <a:r>
              <a:rPr lang="en-US" sz="1400" b="1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"USER </a:t>
            </a:r>
            <a:r>
              <a:rPr lang="en-US" sz="1400" dirty="0" err="1"/>
              <a:t>USER</a:t>
            </a:r>
            <a:r>
              <a:rPr lang="en-US" sz="1400" dirty="0"/>
              <a:t> </a:t>
            </a:r>
            <a:r>
              <a:rPr lang="en-US" sz="1400" dirty="0" err="1"/>
              <a:t>USER</a:t>
            </a:r>
            <a:r>
              <a:rPr lang="en-US" sz="1400" dirty="0"/>
              <a:t> </a:t>
            </a:r>
            <a:r>
              <a:rPr lang="en-US" sz="1400" dirty="0" err="1"/>
              <a:t>USER</a:t>
            </a:r>
            <a:r>
              <a:rPr lang="en-US" sz="1400" dirty="0"/>
              <a:t> </a:t>
            </a:r>
            <a:r>
              <a:rPr lang="en-US" sz="1400" dirty="0" err="1"/>
              <a:t>USER</a:t>
            </a:r>
            <a:r>
              <a:rPr lang="en-US" sz="1400" dirty="0"/>
              <a:t> </a:t>
            </a:r>
            <a:r>
              <a:rPr lang="en-US" sz="1400" dirty="0" err="1"/>
              <a:t>USER</a:t>
            </a:r>
            <a:r>
              <a:rPr lang="en-US" sz="1400" dirty="0"/>
              <a:t> </a:t>
            </a:r>
            <a:r>
              <a:rPr lang="en-US" sz="1400" dirty="0" err="1"/>
              <a:t>Lawan</a:t>
            </a:r>
            <a:r>
              <a:rPr lang="en-US" sz="1400" dirty="0"/>
              <a:t> </a:t>
            </a:r>
            <a:r>
              <a:rPr lang="en-US" sz="1400" dirty="0" err="1"/>
              <a:t>bicara</a:t>
            </a:r>
            <a:r>
              <a:rPr lang="en-US" sz="1400" dirty="0"/>
              <a:t> </a:t>
            </a:r>
            <a:r>
              <a:rPr lang="en-US" sz="1400" dirty="0" err="1"/>
              <a:t>gw</a:t>
            </a:r>
            <a:r>
              <a:rPr lang="en-US" sz="1400" dirty="0"/>
              <a:t> </a:t>
            </a:r>
            <a:r>
              <a:rPr lang="en-US" sz="1400" dirty="0" err="1"/>
              <a:t>gak</a:t>
            </a:r>
            <a:r>
              <a:rPr lang="en-US" sz="1400" dirty="0"/>
              <a:t> </a:t>
            </a:r>
            <a:r>
              <a:rPr lang="en-US" sz="1400" dirty="0" err="1"/>
              <a:t>intelek</a:t>
            </a:r>
            <a:r>
              <a:rPr lang="en-US" sz="1400" dirty="0"/>
              <a:t> </a:t>
            </a:r>
            <a:r>
              <a:rPr lang="en-US" sz="1400" dirty="0" err="1"/>
              <a:t>kyk</a:t>
            </a:r>
            <a:r>
              <a:rPr lang="en-US" sz="1400" dirty="0"/>
              <a:t> </a:t>
            </a:r>
            <a:r>
              <a:rPr lang="en-US" sz="1400" dirty="0" err="1"/>
              <a:t>loe</a:t>
            </a:r>
            <a:r>
              <a:rPr lang="en-US" sz="1400" dirty="0"/>
              <a:t>,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otak</a:t>
            </a:r>
            <a:r>
              <a:rPr lang="en-US" sz="1400" dirty="0"/>
              <a:t> </a:t>
            </a:r>
            <a:r>
              <a:rPr lang="en-US" sz="1400" dirty="0" err="1"/>
              <a:t>gak</a:t>
            </a:r>
            <a:r>
              <a:rPr lang="en-US" sz="1400" dirty="0"/>
              <a:t> punya. </a:t>
            </a:r>
            <a:r>
              <a:rPr lang="en-US" sz="1400" dirty="0" err="1"/>
              <a:t>Ttg</a:t>
            </a:r>
            <a:r>
              <a:rPr lang="en-US" sz="1400" dirty="0"/>
              <a:t> </a:t>
            </a:r>
            <a:r>
              <a:rPr lang="en-US" sz="1400" dirty="0" err="1"/>
              <a:t>kencing</a:t>
            </a:r>
            <a:r>
              <a:rPr lang="en-US" sz="1400" dirty="0"/>
              <a:t> </a:t>
            </a:r>
            <a:r>
              <a:rPr lang="en-US" sz="1400" dirty="0" err="1"/>
              <a:t>onta</a:t>
            </a:r>
            <a:r>
              <a:rPr lang="en-US" sz="1400" dirty="0"/>
              <a:t>, </a:t>
            </a:r>
            <a:r>
              <a:rPr lang="en-US" sz="1400" dirty="0" err="1"/>
              <a:t>gw</a:t>
            </a:r>
            <a:r>
              <a:rPr lang="en-US" sz="1400" dirty="0"/>
              <a:t> </a:t>
            </a:r>
            <a:r>
              <a:rPr lang="en-US" sz="1400" dirty="0" err="1"/>
              <a:t>mengakui</a:t>
            </a:r>
            <a:r>
              <a:rPr lang="en-US" sz="1400" dirty="0"/>
              <a:t> </a:t>
            </a:r>
            <a:r>
              <a:rPr lang="en-US" sz="1400" dirty="0" err="1"/>
              <a:t>hadis</a:t>
            </a:r>
            <a:r>
              <a:rPr lang="en-US" sz="1400" dirty="0"/>
              <a:t> </a:t>
            </a:r>
            <a:r>
              <a:rPr lang="en-US" sz="1400" dirty="0" err="1"/>
              <a:t>nabi</a:t>
            </a:r>
            <a:r>
              <a:rPr lang="en-US" sz="1400" dirty="0"/>
              <a:t> dan </a:t>
            </a:r>
            <a:r>
              <a:rPr lang="en-US" sz="1400" dirty="0" err="1"/>
              <a:t>itu</a:t>
            </a:r>
            <a:r>
              <a:rPr lang="en-US" sz="1400" dirty="0"/>
              <a:t> sahih. Kafir </a:t>
            </a:r>
            <a:r>
              <a:rPr lang="en-US" sz="1400" dirty="0" err="1"/>
              <a:t>kyk</a:t>
            </a:r>
            <a:r>
              <a:rPr lang="en-US" sz="1400" dirty="0"/>
              <a:t> </a:t>
            </a:r>
            <a:r>
              <a:rPr lang="en-US" sz="1400" dirty="0" err="1"/>
              <a:t>loe</a:t>
            </a:r>
            <a:r>
              <a:rPr lang="en-US" sz="1400" dirty="0"/>
              <a:t> </a:t>
            </a:r>
            <a:r>
              <a:rPr lang="en-US" sz="1400" dirty="0" err="1"/>
              <a:t>pasti</a:t>
            </a:r>
            <a:r>
              <a:rPr lang="en-US" sz="1400" dirty="0"/>
              <a:t> </a:t>
            </a:r>
            <a:r>
              <a:rPr lang="en-US" sz="1400" dirty="0" err="1"/>
              <a:t>menolak</a:t>
            </a:r>
            <a:r>
              <a:rPr lang="en-US" sz="1400" dirty="0"/>
              <a:t>, </a:t>
            </a:r>
            <a:r>
              <a:rPr lang="en-US" sz="1400" dirty="0" err="1"/>
              <a:t>makanya</a:t>
            </a:r>
            <a:r>
              <a:rPr lang="en-US" sz="1400" dirty="0"/>
              <a:t> </a:t>
            </a:r>
            <a:r>
              <a:rPr lang="en-US" sz="1400" dirty="0" err="1"/>
              <a:t>loe</a:t>
            </a:r>
            <a:r>
              <a:rPr lang="en-US" sz="1400" dirty="0"/>
              <a:t> </a:t>
            </a:r>
            <a:r>
              <a:rPr lang="en-US" sz="1400" dirty="0" err="1"/>
              <a:t>ahlunnar</a:t>
            </a:r>
            <a:r>
              <a:rPr lang="en-US" sz="1400" dirty="0"/>
              <a:t>.'"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b="1" dirty="0" err="1"/>
              <a:t>Sesudah</a:t>
            </a:r>
            <a:r>
              <a:rPr lang="en-US" sz="1400" b="1" dirty="0"/>
              <a:t> :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"</a:t>
            </a:r>
            <a:r>
              <a:rPr lang="en-US" sz="1400" dirty="0" err="1"/>
              <a:t>lawan</a:t>
            </a:r>
            <a:r>
              <a:rPr lang="en-US" sz="1400" dirty="0"/>
              <a:t> </a:t>
            </a:r>
            <a:r>
              <a:rPr lang="en-US" sz="1400" dirty="0" err="1"/>
              <a:t>bicara</a:t>
            </a:r>
            <a:r>
              <a:rPr lang="en-US" sz="1400" dirty="0"/>
              <a:t> </a:t>
            </a:r>
            <a:r>
              <a:rPr lang="en-US" sz="1400" dirty="0" err="1"/>
              <a:t>gw</a:t>
            </a:r>
            <a:r>
              <a:rPr lang="en-US" sz="1400" dirty="0"/>
              <a:t> </a:t>
            </a:r>
            <a:r>
              <a:rPr lang="en-US" sz="1400" dirty="0" err="1"/>
              <a:t>gak</a:t>
            </a:r>
            <a:r>
              <a:rPr lang="en-US" sz="1400" dirty="0"/>
              <a:t> </a:t>
            </a:r>
            <a:r>
              <a:rPr lang="en-US" sz="1400" dirty="0" err="1"/>
              <a:t>intelek</a:t>
            </a:r>
            <a:r>
              <a:rPr lang="en-US" sz="1400" dirty="0"/>
              <a:t> </a:t>
            </a:r>
            <a:r>
              <a:rPr lang="en-US" sz="1400" dirty="0" err="1"/>
              <a:t>kyk</a:t>
            </a:r>
            <a:r>
              <a:rPr lang="en-US" sz="1400" dirty="0"/>
              <a:t> </a:t>
            </a:r>
            <a:r>
              <a:rPr lang="en-US" sz="1400" dirty="0" err="1"/>
              <a:t>loe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otak</a:t>
            </a:r>
            <a:r>
              <a:rPr lang="en-US" sz="1400" dirty="0"/>
              <a:t> </a:t>
            </a:r>
            <a:r>
              <a:rPr lang="en-US" sz="1400" dirty="0" err="1"/>
              <a:t>gak</a:t>
            </a:r>
            <a:r>
              <a:rPr lang="en-US" sz="1400" dirty="0"/>
              <a:t> punya </a:t>
            </a:r>
            <a:r>
              <a:rPr lang="en-US" sz="1400" dirty="0" err="1"/>
              <a:t>ttg</a:t>
            </a:r>
            <a:r>
              <a:rPr lang="en-US" sz="1400" dirty="0"/>
              <a:t> </a:t>
            </a:r>
            <a:r>
              <a:rPr lang="en-US" sz="1400" dirty="0" err="1"/>
              <a:t>kencing</a:t>
            </a:r>
            <a:r>
              <a:rPr lang="en-US" sz="1400" dirty="0"/>
              <a:t> o**** </a:t>
            </a:r>
            <a:r>
              <a:rPr lang="en-US" sz="1400" dirty="0" err="1"/>
              <a:t>gw</a:t>
            </a:r>
            <a:r>
              <a:rPr lang="en-US" sz="1400" dirty="0"/>
              <a:t> </a:t>
            </a:r>
            <a:r>
              <a:rPr lang="en-US" sz="1400" dirty="0" err="1"/>
              <a:t>mengakui</a:t>
            </a:r>
            <a:r>
              <a:rPr lang="en-US" sz="1400" dirty="0"/>
              <a:t> </a:t>
            </a:r>
            <a:r>
              <a:rPr lang="en-US" sz="1400" dirty="0" err="1"/>
              <a:t>hadis</a:t>
            </a:r>
            <a:r>
              <a:rPr lang="en-US" sz="1400" dirty="0"/>
              <a:t> </a:t>
            </a:r>
            <a:r>
              <a:rPr lang="en-US" sz="1400" dirty="0" err="1"/>
              <a:t>nabi</a:t>
            </a:r>
            <a:r>
              <a:rPr lang="en-US" sz="1400" dirty="0"/>
              <a:t> dan </a:t>
            </a:r>
            <a:r>
              <a:rPr lang="en-US" sz="1400" dirty="0" err="1"/>
              <a:t>itu</a:t>
            </a:r>
            <a:r>
              <a:rPr lang="en-US" sz="1400" dirty="0"/>
              <a:t> sahih k**** </a:t>
            </a:r>
            <a:r>
              <a:rPr lang="en-US" sz="1400" dirty="0" err="1"/>
              <a:t>kyk</a:t>
            </a:r>
            <a:r>
              <a:rPr lang="en-US" sz="1400" dirty="0"/>
              <a:t> </a:t>
            </a:r>
            <a:r>
              <a:rPr lang="en-US" sz="1400" dirty="0" err="1"/>
              <a:t>loe</a:t>
            </a:r>
            <a:r>
              <a:rPr lang="en-US" sz="1400" dirty="0"/>
              <a:t> </a:t>
            </a:r>
            <a:r>
              <a:rPr lang="en-US" sz="1400" dirty="0" err="1"/>
              <a:t>pasti</a:t>
            </a:r>
            <a:r>
              <a:rPr lang="en-US" sz="1400" dirty="0"/>
              <a:t> </a:t>
            </a:r>
            <a:r>
              <a:rPr lang="en-US" sz="1400" dirty="0" err="1"/>
              <a:t>menolak</a:t>
            </a:r>
            <a:r>
              <a:rPr lang="en-US" sz="1400" dirty="0"/>
              <a:t> </a:t>
            </a:r>
            <a:r>
              <a:rPr lang="en-US" sz="1400" dirty="0" err="1"/>
              <a:t>makanya</a:t>
            </a:r>
            <a:r>
              <a:rPr lang="en-US" sz="1400" dirty="0"/>
              <a:t> </a:t>
            </a:r>
            <a:r>
              <a:rPr lang="en-US" sz="1400" dirty="0" err="1"/>
              <a:t>loe</a:t>
            </a:r>
            <a:r>
              <a:rPr lang="en-US" sz="1400" dirty="0"/>
              <a:t> </a:t>
            </a:r>
            <a:r>
              <a:rPr lang="en-US" sz="1400" dirty="0" err="1"/>
              <a:t>ahlunnar</a:t>
            </a:r>
            <a:r>
              <a:rPr lang="en-US" sz="1400" dirty="0"/>
              <a:t>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F9516-0DC8-4807-BDFC-9312A0396A2F}"/>
              </a:ext>
            </a:extLst>
          </p:cNvPr>
          <p:cNvSpPr txBox="1"/>
          <p:nvPr/>
        </p:nvSpPr>
        <p:spPr>
          <a:xfrm>
            <a:off x="946298" y="4013802"/>
            <a:ext cx="73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cleansing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kata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abusive word, dan </a:t>
            </a:r>
            <a:r>
              <a:rPr lang="en-US" dirty="0" err="1"/>
              <a:t>hasil</a:t>
            </a:r>
            <a:r>
              <a:rPr lang="en-US" dirty="0"/>
              <a:t> cleansing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raw data </a:t>
            </a:r>
            <a:r>
              <a:rPr lang="en-US" dirty="0" err="1"/>
              <a:t>sebelumnya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47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834655" y="1282075"/>
            <a:ext cx="747469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Sebelum</a:t>
            </a:r>
            <a:r>
              <a:rPr lang="en-US" sz="1400" b="1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"USE @</a:t>
            </a:r>
            <a:r>
              <a:rPr lang="en-US" sz="1400" dirty="0" err="1"/>
              <a:t>budiando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</a:t>
            </a:r>
            <a:r>
              <a:rPr lang="en-US" sz="1400" dirty="0" err="1"/>
              <a:t>apaan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bangsat</a:t>
            </a:r>
            <a:r>
              <a:rPr lang="en-US" sz="1400" dirty="0"/>
              <a:t> </a:t>
            </a:r>
            <a:r>
              <a:rPr lang="en-US" sz="1400" dirty="0" err="1"/>
              <a:t>tolol</a:t>
            </a:r>
            <a:r>
              <a:rPr lang="en-US" sz="1400" dirty="0"/>
              <a:t> </a:t>
            </a:r>
            <a:r>
              <a:rPr lang="en-US" sz="1400" dirty="0" err="1"/>
              <a:t>sih</a:t>
            </a:r>
            <a:r>
              <a:rPr lang="en-US" sz="1400" dirty="0"/>
              <a:t> </a:t>
            </a:r>
            <a:r>
              <a:rPr lang="en-US" sz="1400" dirty="0" err="1"/>
              <a:t>anjing</a:t>
            </a:r>
            <a:r>
              <a:rPr lang="en-US" sz="1400" dirty="0"/>
              <a:t>, </a:t>
            </a:r>
            <a:r>
              <a:rPr lang="en-US" sz="1400" dirty="0" err="1"/>
              <a:t>lu</a:t>
            </a:r>
            <a:r>
              <a:rPr lang="en-US" sz="1400" dirty="0"/>
              <a:t> </a:t>
            </a:r>
            <a:r>
              <a:rPr lang="en-US" sz="1400" dirty="0" err="1"/>
              <a:t>alay</a:t>
            </a:r>
            <a:r>
              <a:rPr lang="en-US" sz="1400" dirty="0"/>
              <a:t> </a:t>
            </a:r>
            <a:r>
              <a:rPr lang="en-US" sz="1400" dirty="0" err="1"/>
              <a:t>sini</a:t>
            </a:r>
            <a:r>
              <a:rPr lang="en-US" sz="1400" dirty="0"/>
              <a:t> </a:t>
            </a:r>
            <a:r>
              <a:rPr lang="en-US" sz="1400" dirty="0" err="1"/>
              <a:t>lawan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minta</a:t>
            </a:r>
            <a:r>
              <a:rPr lang="en-US" sz="1400" dirty="0"/>
              <a:t> </a:t>
            </a:r>
            <a:r>
              <a:rPr lang="en-US" sz="1400" dirty="0" err="1"/>
              <a:t>dipukul</a:t>
            </a:r>
            <a:r>
              <a:rPr lang="en-US" sz="1400" dirty="0"/>
              <a:t> </a:t>
            </a:r>
            <a:r>
              <a:rPr lang="en-US" sz="1400" dirty="0" err="1"/>
              <a:t>bangsat</a:t>
            </a:r>
            <a:r>
              <a:rPr lang="en-US" sz="1400" dirty="0"/>
              <a:t> </a:t>
            </a:r>
            <a:r>
              <a:rPr lang="en-US" sz="1400" dirty="0" err="1"/>
              <a:t>setan</a:t>
            </a:r>
            <a:r>
              <a:rPr lang="en-US" sz="1400" dirty="0"/>
              <a:t> #</a:t>
            </a:r>
            <a:r>
              <a:rPr lang="en-US" sz="1400" dirty="0" err="1"/>
              <a:t>kerasditwitteraja</a:t>
            </a:r>
            <a:r>
              <a:rPr lang="en-US" sz="1400" dirty="0"/>
              <a:t>"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b="1" dirty="0" err="1"/>
              <a:t>Sesudah</a:t>
            </a:r>
            <a:r>
              <a:rPr lang="en-US" sz="1400" b="1" dirty="0"/>
              <a:t> :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"</a:t>
            </a:r>
            <a:r>
              <a:rPr lang="en-US" sz="1400" dirty="0" err="1"/>
              <a:t>kalimat</a:t>
            </a:r>
            <a:r>
              <a:rPr lang="en-US" sz="1400" dirty="0"/>
              <a:t> </a:t>
            </a:r>
            <a:r>
              <a:rPr lang="en-US" sz="1400" dirty="0" err="1"/>
              <a:t>terlalu</a:t>
            </a:r>
            <a:r>
              <a:rPr lang="en-US" sz="1400" dirty="0"/>
              <a:t> abusive"</a:t>
            </a:r>
            <a:endParaRPr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FFB11-3F96-4F85-ADDD-41C03FD1DE17}"/>
              </a:ext>
            </a:extLst>
          </p:cNvPr>
          <p:cNvSpPr txBox="1"/>
          <p:nvPr/>
        </p:nvSpPr>
        <p:spPr>
          <a:xfrm>
            <a:off x="946298" y="4013802"/>
            <a:ext cx="73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cleansing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kata abusive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sehingga</a:t>
            </a:r>
            <a:r>
              <a:rPr lang="en-US" dirty="0"/>
              <a:t> twit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dishow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ditake</a:t>
            </a:r>
            <a:r>
              <a:rPr lang="en-US" dirty="0"/>
              <a:t> out.</a:t>
            </a:r>
            <a:endParaRPr lang="en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811430" y="7822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Insigth</a:t>
            </a:r>
            <a:endParaRPr dirty="0"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914400" y="1400496"/>
            <a:ext cx="74108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bersosial</a:t>
            </a:r>
            <a:r>
              <a:rPr lang="en-US" dirty="0"/>
              <a:t> media </a:t>
            </a:r>
            <a:r>
              <a:rPr lang="en-US" dirty="0" err="1"/>
              <a:t>seperti</a:t>
            </a:r>
            <a:r>
              <a:rPr lang="en-US" dirty="0"/>
              <a:t> Twitter,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dipungkiri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abusive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, dan </a:t>
            </a:r>
            <a:r>
              <a:rPr lang="en-US" dirty="0" err="1"/>
              <a:t>angkanya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preventif</a:t>
            </a:r>
            <a:r>
              <a:rPr lang="en-US" dirty="0"/>
              <a:t>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filtering </a:t>
            </a:r>
            <a:r>
              <a:rPr lang="en-US" dirty="0" err="1"/>
              <a:t>maupun</a:t>
            </a:r>
            <a:r>
              <a:rPr lang="en-US" dirty="0"/>
              <a:t> cleansing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kata abusive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bersosial</a:t>
            </a:r>
            <a:r>
              <a:rPr lang="en-US" dirty="0"/>
              <a:t> media.</a:t>
            </a:r>
          </a:p>
          <a:p>
            <a:pPr marL="285750" indent="-285750" algn="just"/>
            <a:endParaRPr lang="en-US" sz="1400" dirty="0"/>
          </a:p>
          <a:p>
            <a:pPr marL="285750" indent="-285750" algn="just"/>
            <a:r>
              <a:rPr lang="en-US" sz="1400" dirty="0"/>
              <a:t>Dan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langkah</a:t>
            </a:r>
            <a:r>
              <a:rPr lang="en-US" sz="1400" dirty="0"/>
              <a:t> </a:t>
            </a:r>
            <a:r>
              <a:rPr lang="en-US" sz="1400" dirty="0" err="1"/>
              <a:t>preventif</a:t>
            </a:r>
            <a:r>
              <a:rPr lang="en-US" sz="1400" dirty="0"/>
              <a:t> </a:t>
            </a:r>
            <a:r>
              <a:rPr lang="en-US" sz="1400" dirty="0" err="1"/>
              <a:t>awal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mendeteksi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reason di </a:t>
            </a:r>
            <a:r>
              <a:rPr lang="en-US" sz="1400" dirty="0" err="1"/>
              <a:t>balik</a:t>
            </a:r>
            <a:r>
              <a:rPr lang="en-US" sz="1400" dirty="0"/>
              <a:t> </a:t>
            </a:r>
            <a:r>
              <a:rPr lang="en-US" sz="1400" dirty="0" err="1"/>
              <a:t>aktivi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yang </a:t>
            </a:r>
            <a:r>
              <a:rPr lang="en-US" sz="1400" dirty="0" err="1"/>
              <a:t>berkurang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</a:t>
            </a:r>
            <a:r>
              <a:rPr lang="en-US" sz="1400" dirty="0" err="1"/>
              <a:t>dikarenakan</a:t>
            </a:r>
            <a:r>
              <a:rPr lang="en-US" sz="1400" dirty="0"/>
              <a:t> </a:t>
            </a:r>
            <a:r>
              <a:rPr lang="en-US" sz="1400" dirty="0" err="1"/>
              <a:t>terlalu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nya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abusive word di </a:t>
            </a:r>
            <a:r>
              <a:rPr lang="en-US" sz="1400" dirty="0" err="1"/>
              <a:t>aplikasi</a:t>
            </a:r>
            <a:r>
              <a:rPr lang="en-US" sz="1400" dirty="0"/>
              <a:t> Twitter.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05789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Kesimpulan dan Saran</a:t>
            </a:r>
            <a:endParaRPr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802758" y="8455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-ID" dirty="0" err="1"/>
              <a:t>esimpulan</a:t>
            </a:r>
            <a:endParaRPr dirty="0"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802758" y="1418288"/>
            <a:ext cx="753848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/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twit dan </a:t>
            </a:r>
            <a:r>
              <a:rPr lang="en-US" dirty="0" err="1"/>
              <a:t>pelakukan</a:t>
            </a:r>
            <a:r>
              <a:rPr lang="en-US" dirty="0"/>
              <a:t> sensor </a:t>
            </a:r>
            <a:r>
              <a:rPr lang="en-US" dirty="0" err="1"/>
              <a:t>untuk</a:t>
            </a:r>
            <a:r>
              <a:rPr lang="en-US" dirty="0"/>
              <a:t> kata-kata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abusive word,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twit yang </a:t>
            </a:r>
            <a:r>
              <a:rPr lang="en-US" dirty="0" err="1"/>
              <a:t>menggunakan</a:t>
            </a:r>
            <a:r>
              <a:rPr lang="en-US" dirty="0"/>
              <a:t> abusive word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di social media,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baiknya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twit abusive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filtering </a:t>
            </a:r>
            <a:r>
              <a:rPr lang="en-US" dirty="0" err="1"/>
              <a:t>secara</a:t>
            </a:r>
            <a:r>
              <a:rPr lang="en-US" dirty="0"/>
              <a:t> auto </a:t>
            </a:r>
            <a:r>
              <a:rPr lang="en-US" dirty="0" err="1"/>
              <a:t>lewat</a:t>
            </a:r>
            <a:r>
              <a:rPr lang="en-US" dirty="0"/>
              <a:t> API yang </a:t>
            </a:r>
            <a:r>
              <a:rPr lang="en-US" dirty="0" err="1"/>
              <a:t>dikoneksikan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twit-twit abusive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terfilter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bersosial</a:t>
            </a:r>
            <a:r>
              <a:rPr lang="en-US" dirty="0"/>
              <a:t> media.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867947" y="7924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-ID" dirty="0" err="1"/>
              <a:t>aran</a:t>
            </a:r>
            <a:endParaRPr dirty="0"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917755" y="1365126"/>
            <a:ext cx="742880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D" dirty="0" err="1"/>
              <a:t>Menggunaan</a:t>
            </a:r>
            <a:r>
              <a:rPr lang="en-ID" dirty="0"/>
              <a:t> </a:t>
            </a:r>
            <a:r>
              <a:rPr lang="en-ID" dirty="0" err="1"/>
              <a:t>sensoring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twit abusive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cyber bullying yang </a:t>
            </a:r>
            <a:r>
              <a:rPr lang="en-ID" dirty="0" err="1"/>
              <a:t>tinggi</a:t>
            </a:r>
            <a:r>
              <a:rPr lang="en-ID" dirty="0"/>
              <a:t> di zaman modern </a:t>
            </a:r>
            <a:r>
              <a:rPr lang="en-ID" dirty="0" err="1"/>
              <a:t>sekarang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kenyaman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social media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membaik</a:t>
            </a:r>
            <a:r>
              <a:rPr lang="en-ID" dirty="0"/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ID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data yang </a:t>
            </a:r>
            <a:r>
              <a:rPr lang="en-US" dirty="0" err="1"/>
              <a:t>dicleansing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bahawa</a:t>
            </a:r>
            <a:r>
              <a:rPr lang="en-US" dirty="0"/>
              <a:t> abusive </a:t>
            </a:r>
            <a:r>
              <a:rPr lang="en-US" dirty="0" err="1"/>
              <a:t>apa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social media, </a:t>
            </a:r>
            <a:r>
              <a:rPr lang="en-US" dirty="0" err="1"/>
              <a:t>penggunaan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bias </a:t>
            </a:r>
            <a:r>
              <a:rPr lang="en-US" dirty="0" err="1"/>
              <a:t>diprojeksikan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filter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kata-kata yang </a:t>
            </a:r>
            <a:r>
              <a:rPr lang="en-US" dirty="0" err="1"/>
              <a:t>termasuk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abusive word.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1967024"/>
            <a:ext cx="8520600" cy="1765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b="1" dirty="0"/>
              <a:t>Zael Yahd Xanggam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Data Science Wave 1</a:t>
            </a:r>
            <a:endParaRPr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37003" y="7958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737003" y="157777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/>
              <a:t>Background 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/>
              <a:t>Analytic process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/>
              <a:t>Result and Insight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/>
              <a:t>Summary and recommendation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D" sz="4800" dirty="0" err="1"/>
              <a:t>Latar</a:t>
            </a:r>
            <a:r>
              <a:rPr lang="en-ID" sz="4800" dirty="0"/>
              <a:t> </a:t>
            </a:r>
            <a:r>
              <a:rPr lang="en-ID" sz="4800" dirty="0" err="1"/>
              <a:t>Belakang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58267" y="7321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893135" y="1439554"/>
            <a:ext cx="748532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ID" dirty="0" err="1"/>
              <a:t>Meningkatnya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aktifitas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warganet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media daring. </a:t>
            </a:r>
            <a:r>
              <a:rPr lang="en-ID" dirty="0" err="1"/>
              <a:t>Misalnya</a:t>
            </a:r>
            <a:r>
              <a:rPr lang="en-ID" dirty="0"/>
              <a:t> media twitter, </a:t>
            </a:r>
            <a:r>
              <a:rPr lang="en-ID" dirty="0" err="1"/>
              <a:t>warganet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twit. Twit pada twitter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dan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.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abusive word </a:t>
            </a:r>
            <a:r>
              <a:rPr lang="en-US" dirty="0" err="1"/>
              <a:t>atau</a:t>
            </a:r>
            <a:r>
              <a:rPr lang="en-US" dirty="0"/>
              <a:t> negative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ketidaknyaman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bersosial</a:t>
            </a:r>
            <a:r>
              <a:rPr lang="en-US" dirty="0"/>
              <a:t> media </a:t>
            </a:r>
            <a:r>
              <a:rPr lang="en-US" dirty="0" err="1"/>
              <a:t>terkhusus</a:t>
            </a:r>
            <a:r>
              <a:rPr lang="en-US" dirty="0"/>
              <a:t> Twitter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activities </a:t>
            </a:r>
            <a:r>
              <a:rPr lang="en-US" dirty="0" err="1"/>
              <a:t>dari</a:t>
            </a:r>
            <a:r>
              <a:rPr lang="en-US" dirty="0"/>
              <a:t> user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Twitter.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proses text cleansing </a:t>
            </a:r>
            <a:r>
              <a:rPr lang="en-ID" dirty="0" err="1"/>
              <a:t>terhadap</a:t>
            </a:r>
            <a:r>
              <a:rPr lang="en-ID" dirty="0"/>
              <a:t> abusive word yang </a:t>
            </a:r>
            <a:r>
              <a:rPr lang="en-ID" dirty="0" err="1"/>
              <a:t>digunakan</a:t>
            </a:r>
            <a:r>
              <a:rPr lang="en-ID" dirty="0"/>
              <a:t> di twit,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pengklasifikasian</a:t>
            </a:r>
            <a:r>
              <a:rPr lang="en-ID" dirty="0"/>
              <a:t> data twit, </a:t>
            </a:r>
            <a:r>
              <a:rPr lang="en-ID" dirty="0" err="1"/>
              <a:t>pembersihan</a:t>
            </a:r>
            <a:r>
              <a:rPr lang="en-ID" dirty="0"/>
              <a:t> twit, dan </a:t>
            </a:r>
            <a:r>
              <a:rPr lang="en-ID" dirty="0" err="1"/>
              <a:t>melakukan</a:t>
            </a:r>
            <a:r>
              <a:rPr lang="en-ID" dirty="0"/>
              <a:t> sensor </a:t>
            </a:r>
            <a:r>
              <a:rPr lang="en-ID" dirty="0" err="1"/>
              <a:t>terhadap</a:t>
            </a:r>
            <a:r>
              <a:rPr lang="en-ID" dirty="0"/>
              <a:t> kata-kata yang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abusive word.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32696" y="7427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Tujuan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832696" y="1556512"/>
            <a:ext cx="75457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ID" dirty="0" err="1"/>
              <a:t>Memberikan</a:t>
            </a:r>
            <a:r>
              <a:rPr lang="en-ID" dirty="0"/>
              <a:t> data </a:t>
            </a:r>
            <a:r>
              <a:rPr lang="en-ID" dirty="0" err="1"/>
              <a:t>hasil</a:t>
            </a:r>
            <a:r>
              <a:rPr lang="en-ID" dirty="0"/>
              <a:t> cleansing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twit </a:t>
            </a:r>
            <a:r>
              <a:rPr lang="en-ID" dirty="0" err="1"/>
              <a:t>dari</a:t>
            </a:r>
            <a:r>
              <a:rPr lang="en-ID" dirty="0"/>
              <a:t> Twitter,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cleansing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oleh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indikasi</a:t>
            </a:r>
            <a:r>
              <a:rPr lang="en-ID" dirty="0"/>
              <a:t> sensor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Hasil cleansing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berkelanjutan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twit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ditakeout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twitter.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Proses A</a:t>
            </a:r>
            <a:r>
              <a:rPr lang="en-ID" sz="4800" dirty="0" err="1"/>
              <a:t>nalisis</a:t>
            </a:r>
            <a:endParaRPr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813391" y="8030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Flow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813391" y="1375759"/>
            <a:ext cx="751721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Identify problem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dirty="0"/>
              <a:t>M</a:t>
            </a:r>
            <a:r>
              <a:rPr lang="en" dirty="0"/>
              <a:t>elakukan proses data review untuk men</a:t>
            </a:r>
            <a:r>
              <a:rPr lang="en-ID" dirty="0" err="1"/>
              <a:t>gkategorikan</a:t>
            </a:r>
            <a:r>
              <a:rPr lang="en-ID" dirty="0"/>
              <a:t> kata-kata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pattern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dibersikan</a:t>
            </a:r>
            <a:r>
              <a:rPr lang="en-ID" dirty="0"/>
              <a:t>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data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pengkategorian</a:t>
            </a:r>
            <a:r>
              <a:rPr lang="en-ID" dirty="0"/>
              <a:t> abusive word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dikategorikan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proses cleansing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dirty="0"/>
              <a:t>M</a:t>
            </a:r>
            <a:r>
              <a:rPr lang="en" dirty="0"/>
              <a:t>elakukan proses pembersihan dat</a:t>
            </a:r>
            <a:r>
              <a:rPr lang="en-ID" dirty="0"/>
              <a:t>a.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D" dirty="0"/>
              <a:t>M</a:t>
            </a:r>
            <a:r>
              <a:rPr lang="en" dirty="0"/>
              <a:t>engevaluasi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" dirty="0"/>
              <a:t> data </a:t>
            </a:r>
            <a:r>
              <a:rPr lang="en-ID" dirty="0"/>
              <a:t>cleansing.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Insight dan next step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data cleansing.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779533" y="795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Exploratory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FFB49-24E4-420F-A388-9897895A7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555" y="4254629"/>
            <a:ext cx="8520600" cy="844231"/>
          </a:xfrm>
        </p:spPr>
        <p:txBody>
          <a:bodyPr>
            <a:normAutofit/>
          </a:bodyPr>
          <a:lstStyle/>
          <a:p>
            <a:r>
              <a:rPr lang="en-US" sz="1400" dirty="0"/>
              <a:t>Raw data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csv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lakukan</a:t>
            </a:r>
            <a:r>
              <a:rPr lang="en-US" sz="1400" dirty="0"/>
              <a:t> cleansing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A49F6-8AA1-40B9-B400-68CFB872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3" y="1368600"/>
            <a:ext cx="7868093" cy="2886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811</Words>
  <Application>Microsoft Office PowerPoint</Application>
  <PresentationFormat>On-screen Show (16:9)</PresentationFormat>
  <Paragraphs>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Cleansing Abusive Word pada data Tweet menggunakan RegEx dengan penerapan API</vt:lpstr>
      <vt:lpstr>PowerPoint Presentation</vt:lpstr>
      <vt:lpstr>Outline</vt:lpstr>
      <vt:lpstr>Latar Belakang</vt:lpstr>
      <vt:lpstr>Latar Belakang</vt:lpstr>
      <vt:lpstr>Tujuan</vt:lpstr>
      <vt:lpstr>Proses Analisis</vt:lpstr>
      <vt:lpstr>Research Flow</vt:lpstr>
      <vt:lpstr>Data Exploratory</vt:lpstr>
      <vt:lpstr>Data Exploratory</vt:lpstr>
      <vt:lpstr>Identifikasi Masalah</vt:lpstr>
      <vt:lpstr>Hasil dan Insight</vt:lpstr>
      <vt:lpstr>Hasil Cleansing</vt:lpstr>
      <vt:lpstr>PowerPoint Presentation</vt:lpstr>
      <vt:lpstr>PowerPoint Presentation</vt:lpstr>
      <vt:lpstr>Insigth</vt:lpstr>
      <vt:lpstr>Kesimpulan dan Saran</vt:lpstr>
      <vt:lpstr>Kesimpulan</vt:lpstr>
      <vt:lpstr>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Melakukan cleansing Abusive Word pada data Tweet menggunakan RegEx ke API</dc:title>
  <dc:creator>Zael Yahd Xanggam Naibaho</dc:creator>
  <cp:lastModifiedBy>Zael Yahd Xanggam Naibaho</cp:lastModifiedBy>
  <cp:revision>8</cp:revision>
  <dcterms:modified xsi:type="dcterms:W3CDTF">2022-10-03T14:45:48Z</dcterms:modified>
</cp:coreProperties>
</file>