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70" r:id="rId9"/>
    <p:sldId id="260" r:id="rId10"/>
    <p:sldId id="261" r:id="rId11"/>
    <p:sldId id="267" r:id="rId12"/>
    <p:sldId id="266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8EAE-F76C-4DB1-B1A5-6FBE2387D0BF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3FA-1A74-4866-BA33-81430325F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机器学习算法的性能依赖于原始数据的表示。 学习一个好的数据表示，可以提高算法的性能。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比如文本分类算法以前是用</a:t>
            </a:r>
            <a:r>
              <a:rPr lang="en-US" altLang="zh-CN" dirty="0" smtClean="0"/>
              <a:t>TF-IDF</a:t>
            </a:r>
            <a:r>
              <a:rPr lang="zh-CN" altLang="en-US" dirty="0" smtClean="0"/>
              <a:t>权重来表示词，现在使用词向量表示词，有效减少了文本分类算法的误分率。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zh-CN" altLang="en-US" dirty="0" smtClean="0"/>
              <a:t>的就是一个先验知识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分布式表示：孤立得看向量中的每一维，都没有明确对应的含义，而综合各维形成一个向量，则能够表示词的语义信息。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词向量能够捕捉到单词</a:t>
            </a:r>
            <a:r>
              <a:rPr lang="en-US" altLang="zh-CN" dirty="0" smtClean="0"/>
              <a:t>China</a:t>
            </a:r>
            <a:r>
              <a:rPr lang="en-US" altLang="zh-CN" baseline="0" dirty="0" smtClean="0"/>
              <a:t> Beijing</a:t>
            </a:r>
            <a:r>
              <a:rPr lang="zh-CN" altLang="en-US" baseline="0" dirty="0" smtClean="0"/>
              <a:t>之间  </a:t>
            </a:r>
            <a:r>
              <a:rPr lang="en-US" altLang="zh-CN" baseline="0" dirty="0" smtClean="0"/>
              <a:t>Japan Tokyo</a:t>
            </a:r>
            <a:r>
              <a:rPr lang="zh-CN" altLang="en-US" baseline="0" dirty="0" smtClean="0"/>
              <a:t>之间的隐含语义关系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类型关系指的是，该类型关系中的一个尾实体平均对应多个头实体。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头实体向量</a:t>
            </a:r>
            <a:r>
              <a:rPr lang="en-US" altLang="zh-CN" dirty="0" err="1" smtClean="0"/>
              <a:t>lh</a:t>
            </a:r>
            <a:r>
              <a:rPr lang="zh-CN" altLang="en-US" dirty="0" smtClean="0"/>
              <a:t>和尾实体向量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沿法线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投影到关系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对应的超平面上。</a:t>
            </a:r>
            <a:endParaRPr lang="en-US" altLang="zh-CN" dirty="0" smtClean="0"/>
          </a:p>
          <a:p>
            <a:r>
              <a:rPr lang="zh-CN" altLang="en-US" dirty="0" smtClean="0"/>
              <a:t>分别用</a:t>
            </a:r>
            <a:r>
              <a:rPr lang="en-US" altLang="zh-CN" dirty="0" err="1" smtClean="0"/>
              <a:t>lhr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ltr</a:t>
            </a:r>
            <a:r>
              <a:rPr lang="zh-CN" altLang="en-US" dirty="0" smtClean="0"/>
              <a:t>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9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知识表示学习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1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503" y="3756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目标函数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16441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0968"/>
              </p:ext>
            </p:extLst>
          </p:nvPr>
        </p:nvGraphicFramePr>
        <p:xfrm>
          <a:off x="671513" y="1912938"/>
          <a:ext cx="5813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1587240" imgH="228600" progId="Equation.DSMT4">
                  <p:embed/>
                </p:oleObj>
              </mc:Choice>
              <mc:Fallback>
                <p:oleObj name="Equation" r:id="rId5" imgW="1587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513" y="1912938"/>
                        <a:ext cx="5813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80707" y="1912938"/>
            <a:ext cx="298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损失函数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11120"/>
              </p:ext>
            </p:extLst>
          </p:nvPr>
        </p:nvGraphicFramePr>
        <p:xfrm>
          <a:off x="543417" y="3298976"/>
          <a:ext cx="8948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2920680" imgH="355320" progId="Equation.DSMT4">
                  <p:embed/>
                </p:oleObj>
              </mc:Choice>
              <mc:Fallback>
                <p:oleObj name="Equation" r:id="rId7" imgW="29206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417" y="3298976"/>
                        <a:ext cx="8948738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63575" y="3456728"/>
            <a:ext cx="20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a typeface="楷体" panose="02010609060101010101" pitchFamily="49" charset="-122"/>
              </a:rPr>
              <a:t>目标函数</a:t>
            </a:r>
            <a:endParaRPr lang="zh-CN" altLang="en-US" sz="3200" dirty="0"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00582"/>
              </p:ext>
            </p:extLst>
          </p:nvPr>
        </p:nvGraphicFramePr>
        <p:xfrm>
          <a:off x="671513" y="5683443"/>
          <a:ext cx="520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513" y="5683443"/>
                        <a:ext cx="5207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33963" y="5638418"/>
            <a:ext cx="990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错误三元组得分与正确三元组得分之间的间隔距离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33096"/>
              </p:ext>
            </p:extLst>
          </p:nvPr>
        </p:nvGraphicFramePr>
        <p:xfrm>
          <a:off x="671513" y="4627864"/>
          <a:ext cx="869254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2527200" imgH="203040" progId="Equation.DSMT4">
                  <p:embed/>
                </p:oleObj>
              </mc:Choice>
              <mc:Fallback>
                <p:oleObj name="Equation" r:id="rId11" imgW="252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1513" y="4627864"/>
                        <a:ext cx="8692547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663575" y="4584713"/>
            <a:ext cx="236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错误三元组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3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13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321" y="5856790"/>
            <a:ext cx="990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</a:rPr>
              <a:t>Translating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Embeddings</a:t>
            </a:r>
            <a:r>
              <a:rPr lang="en-US" altLang="zh-CN" sz="2000" b="1" dirty="0">
                <a:latin typeface="Times New Roman" panose="02020603050405020304" pitchFamily="18" charset="0"/>
              </a:rPr>
              <a:t> for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Modeling Multi-relational Data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834" y="457200"/>
            <a:ext cx="708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812758"/>
            <a:ext cx="10184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链接预测：构建大规模知识图谱，需要不断补充实体间的关系，利用翻译模型，可以预测两个实体的关系，进行知识图谱的补全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相似度计算：利用实体的分布式表示，可以快速计算实体间的语义相似度。对于自然语言处理和信息检索的很多任务有重要意义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2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3" y="1580976"/>
            <a:ext cx="11623325" cy="28937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830" y="515566"/>
            <a:ext cx="416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存在问题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973" y="4844375"/>
            <a:ext cx="730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 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的关系，预测头部准确率极低</a:t>
            </a:r>
            <a:endParaRPr lang="en-US" altLang="zh-CN" sz="3200" dirty="0" smtClean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1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对 </a:t>
            </a:r>
            <a:r>
              <a:rPr lang="en-US" altLang="zh-CN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N </a:t>
            </a:r>
            <a:r>
              <a:rPr lang="zh-CN" altLang="en-US" sz="3200" dirty="0" smtClean="0">
                <a:solidFill>
                  <a:srgbClr val="FF0000"/>
                </a:solidFill>
                <a:ea typeface="楷体" panose="02010609060101010101" pitchFamily="49" charset="-122"/>
              </a:rPr>
              <a:t>的关系，预测尾部准确率极低</a:t>
            </a:r>
            <a:endParaRPr lang="zh-CN" altLang="en-US" sz="3200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3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TransH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2" y="2127454"/>
            <a:ext cx="5517382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35067"/>
            <a:ext cx="715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一个实体在不同关系下有不同的表示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1" y="3175161"/>
            <a:ext cx="514394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02523" y="2559985"/>
            <a:ext cx="6881446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zh-CN" sz="5400" dirty="0" smtClean="0">
                <a:latin typeface="Times New Roman" panose="02020603050405020304" pitchFamily="18" charset="0"/>
              </a:rPr>
              <a:t>END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0688"/>
            <a:ext cx="10439400" cy="3717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Learning representations </a:t>
            </a:r>
            <a:r>
              <a:rPr lang="en-US" altLang="zh-CN" sz="3200" dirty="0">
                <a:latin typeface="Times New Roman" panose="02020603050405020304" pitchFamily="18" charset="0"/>
              </a:rPr>
              <a:t>of the data that make it easier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extract useful </a:t>
            </a:r>
            <a:r>
              <a:rPr lang="en-US" altLang="zh-CN" sz="3200" dirty="0">
                <a:latin typeface="Times New Roman" panose="02020603050405020304" pitchFamily="18" charset="0"/>
              </a:rPr>
              <a:t>information when building classifiers or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other predictors.[</a:t>
            </a:r>
            <a:r>
              <a:rPr lang="en-US" altLang="zh-CN" dirty="0" smtClean="0"/>
              <a:t>Representation </a:t>
            </a:r>
            <a:r>
              <a:rPr lang="en-US" altLang="zh-CN" dirty="0" err="1" smtClean="0"/>
              <a:t>Learning:A</a:t>
            </a:r>
            <a:r>
              <a:rPr lang="en-US" altLang="zh-CN" dirty="0" smtClean="0"/>
              <a:t> </a:t>
            </a:r>
            <a:r>
              <a:rPr lang="en-US" altLang="zh-CN" dirty="0"/>
              <a:t>Review and New </a:t>
            </a:r>
            <a:r>
              <a:rPr lang="en-US" altLang="zh-CN" dirty="0" smtClean="0"/>
              <a:t>Perspectives</a:t>
            </a:r>
            <a:r>
              <a:rPr lang="en-US" altLang="zh-CN" sz="3200" dirty="0" smtClean="0"/>
              <a:t>]</a:t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136" y="1867669"/>
            <a:ext cx="10515600" cy="4277493"/>
          </a:xfrm>
        </p:spPr>
        <p:txBody>
          <a:bodyPr/>
          <a:lstStyle/>
          <a:p>
            <a:r>
              <a:rPr lang="zh-CN" altLang="en-US" dirty="0" smtClean="0"/>
              <a:t>将词表示成连续稠密的实值向量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(</a:t>
            </a:r>
            <a:r>
              <a:rPr lang="en-US" altLang="zh-CN" dirty="0" smtClean="0"/>
              <a:t>A </a:t>
            </a:r>
            <a:r>
              <a:rPr lang="en-US" altLang="zh-CN" dirty="0"/>
              <a:t>word is characterized by the company it </a:t>
            </a:r>
            <a:r>
              <a:rPr lang="en-US" altLang="zh-CN" dirty="0" smtClean="0"/>
              <a:t>keeps.)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0" y="0"/>
            <a:ext cx="579268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78943" y="617425"/>
            <a:ext cx="199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0" y="-68826"/>
            <a:ext cx="6247660" cy="69268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98121" y="617425"/>
            <a:ext cx="2942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kip-gram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440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移不变性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8" y="1837458"/>
            <a:ext cx="5026573" cy="3955336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0100"/>
              </p:ext>
            </p:extLst>
          </p:nvPr>
        </p:nvGraphicFramePr>
        <p:xfrm>
          <a:off x="5314168" y="301963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4168" y="301963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1525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知识库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18107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47071"/>
              </p:ext>
            </p:extLst>
          </p:nvPr>
        </p:nvGraphicFramePr>
        <p:xfrm>
          <a:off x="721411" y="1890316"/>
          <a:ext cx="5483913" cy="62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1752480" imgH="203040" progId="Equation.DSMT4">
                  <p:embed/>
                </p:oleObj>
              </mc:Choice>
              <mc:Fallback>
                <p:oleObj name="Equation" r:id="rId5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411" y="1890316"/>
                        <a:ext cx="5483913" cy="62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5255"/>
              </p:ext>
            </p:extLst>
          </p:nvPr>
        </p:nvGraphicFramePr>
        <p:xfrm>
          <a:off x="723900" y="3091872"/>
          <a:ext cx="151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" y="3091872"/>
                        <a:ext cx="1517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2556" y="3085849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75603"/>
              </p:ext>
            </p:extLst>
          </p:nvPr>
        </p:nvGraphicFramePr>
        <p:xfrm>
          <a:off x="723900" y="4135144"/>
          <a:ext cx="2406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" y="4135144"/>
                        <a:ext cx="24066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49362"/>
              </p:ext>
            </p:extLst>
          </p:nvPr>
        </p:nvGraphicFramePr>
        <p:xfrm>
          <a:off x="653256" y="5062707"/>
          <a:ext cx="2662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1" imgW="1180800" imgH="203040" progId="Equation.DSMT4">
                  <p:embed/>
                </p:oleObj>
              </mc:Choice>
              <mc:Fallback>
                <p:oleObj name="Equation" r:id="rId11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256" y="5062707"/>
                        <a:ext cx="26622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485" y="4124686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62408" y="5056684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095"/>
              </p:ext>
            </p:extLst>
          </p:nvPr>
        </p:nvGraphicFramePr>
        <p:xfrm>
          <a:off x="5092259" y="5112810"/>
          <a:ext cx="1544514" cy="41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2259" y="5112810"/>
                        <a:ext cx="1544514" cy="41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1" y="36618"/>
            <a:ext cx="8468939" cy="66367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35" y="2035278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知识表示学习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将知识库中的实体，关系表示为连续稠密的实值向量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7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11335"/>
              </p:ext>
            </p:extLst>
          </p:nvPr>
        </p:nvGraphicFramePr>
        <p:xfrm>
          <a:off x="838200" y="1965219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965219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35927"/>
              </p:ext>
            </p:extLst>
          </p:nvPr>
        </p:nvGraphicFramePr>
        <p:xfrm>
          <a:off x="838200" y="3160294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3160294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615381" y="2560524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6" y="1027906"/>
            <a:ext cx="4672614" cy="42995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913" y="5181078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439</Words>
  <Application>Microsoft Office PowerPoint</Application>
  <PresentationFormat>宽屏</PresentationFormat>
  <Paragraphs>59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Equation</vt:lpstr>
      <vt:lpstr>知识表示学习</vt:lpstr>
      <vt:lpstr>表示学习</vt:lpstr>
      <vt:lpstr>词表示学习</vt:lpstr>
      <vt:lpstr>PowerPoint 演示文稿</vt:lpstr>
      <vt:lpstr>平移不变性</vt:lpstr>
      <vt:lpstr>知识库 </vt:lpstr>
      <vt:lpstr>PowerPoint 演示文稿</vt:lpstr>
      <vt:lpstr>知识表示学习</vt:lpstr>
      <vt:lpstr>Transe模型（翻译模型）</vt:lpstr>
      <vt:lpstr>优化目标函数</vt:lpstr>
      <vt:lpstr>PowerPoint 演示文稿</vt:lpstr>
      <vt:lpstr>PowerPoint 演示文稿</vt:lpstr>
      <vt:lpstr>PowerPoint 演示文稿</vt:lpstr>
      <vt:lpstr>TransH模型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PC</dc:creator>
  <cp:lastModifiedBy>PC</cp:lastModifiedBy>
  <cp:revision>37</cp:revision>
  <dcterms:created xsi:type="dcterms:W3CDTF">2018-11-30T11:50:50Z</dcterms:created>
  <dcterms:modified xsi:type="dcterms:W3CDTF">2018-12-02T09:28:50Z</dcterms:modified>
</cp:coreProperties>
</file>