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7" r:id="rId31"/>
    <p:sldId id="288" r:id="rId32"/>
    <p:sldId id="289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355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就是用三元组的方式来表示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数据集，是最直观的表述方法。在文件中每一行表示一个三元组，方便机器的解析和处理。开放知识领域的图谱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文件很大，在解析使使用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维护一张巨大的三元组表来管理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http://hao.jobbole.com/titan/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27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数据上的分布式查询处理方法将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入邻接列表</a:t>
            </a:r>
            <a:endParaRPr lang="en-US" altLang="zh-CN" dirty="0" smtClean="0"/>
          </a:p>
          <a:p>
            <a:r>
              <a:rPr lang="zh-CN" altLang="en-US" dirty="0" smtClean="0"/>
              <a:t>出邻接列表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8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知识图谱本质上是一种语义网络。其节点代表实体（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）或者概念，边代表实体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概念之间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的各种语义关系。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知识图谱是一条条知识组成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每个知识为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SPO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三元组（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Subject,  </a:t>
            </a:r>
            <a:r>
              <a:rPr lang="en-US" altLang="zh-CN" baseline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Precidate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Object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在知识图谱中，我们用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来表示这种（主谓宾）三元关系。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的泛化和推广，意思就是在互联网上，每个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标识唯一的资源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类似于我们的身份证号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我们怎么存储或者传输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技术比较成熟，有很多现成的工具来存储和进行解析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要好一些。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20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宇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48362"/>
              </p:ext>
            </p:extLst>
          </p:nvPr>
        </p:nvGraphicFramePr>
        <p:xfrm>
          <a:off x="2946400" y="712516"/>
          <a:ext cx="6886368" cy="115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/>
                <a:gridCol w="2295456"/>
                <a:gridCol w="2295456"/>
              </a:tblGrid>
              <a:tr h="380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7813"/>
              </p:ext>
            </p:extLst>
          </p:nvPr>
        </p:nvGraphicFramePr>
        <p:xfrm>
          <a:off x="294640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61328"/>
              </p:ext>
            </p:extLst>
          </p:nvPr>
        </p:nvGraphicFramePr>
        <p:xfrm>
          <a:off x="676656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38093"/>
              </p:ext>
            </p:extLst>
          </p:nvPr>
        </p:nvGraphicFramePr>
        <p:xfrm>
          <a:off x="2946400" y="56256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4480560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大量自连接操作，开销巨大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6156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0776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/>
                <a:gridCol w="1341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/>
                <a:gridCol w="2341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1920" y="5565877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图挖掘算法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084361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Titan: </a:t>
            </a:r>
            <a:r>
              <a:rPr lang="zh-CN" altLang="en-US" dirty="0" smtClean="0"/>
              <a:t>一个分布式图形数据库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093"/>
            <a:ext cx="10515600" cy="28314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可容纳数千亿个顶点和边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以支撑上千并发用户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持事务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计算复杂图形遍历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支持多种存储后端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1814" y="6464595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3666" y="4665896"/>
            <a:ext cx="399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Cassandra(distributed)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HBase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Oracle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BerkekeyDB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(local)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47" y="784066"/>
            <a:ext cx="208626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32" y="2092426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232" y="3513221"/>
            <a:ext cx="747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是一个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key-value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3065"/>
              </p:ext>
            </p:extLst>
          </p:nvPr>
        </p:nvGraphicFramePr>
        <p:xfrm>
          <a:off x="878305" y="1718288"/>
          <a:ext cx="9879264" cy="195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65"/>
                <a:gridCol w="7315199"/>
              </a:tblGrid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key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Value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/>
                        <a:t>node_id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&lt;</a:t>
                      </a:r>
                      <a:r>
                        <a:rPr lang="en-US" altLang="zh-CN" sz="2400" baseline="0" dirty="0" err="1" smtClean="0"/>
                        <a:t>in_adjacency_lists</a:t>
                      </a:r>
                      <a:r>
                        <a:rPr lang="en-US" altLang="zh-CN" sz="2400" baseline="0" dirty="0" smtClean="0"/>
                        <a:t>, </a:t>
                      </a:r>
                      <a:r>
                        <a:rPr lang="en-US" altLang="zh-CN" sz="2400" baseline="0" dirty="0" err="1" smtClean="0"/>
                        <a:t>out_adjacency_lists</a:t>
                      </a:r>
                      <a:r>
                        <a:rPr lang="en-US" altLang="zh-CN" sz="2400" baseline="0" dirty="0" smtClean="0"/>
                        <a:t>&gt;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………….</a:t>
                      </a:r>
                      <a:endParaRPr lang="zh-CN" alt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8305" y="577516"/>
            <a:ext cx="567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97398"/>
              </p:ext>
            </p:extLst>
          </p:nvPr>
        </p:nvGraphicFramePr>
        <p:xfrm>
          <a:off x="388938" y="5324976"/>
          <a:ext cx="11234737" cy="5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4356000" imgH="203040" progId="Equation.DSMT4">
                  <p:embed/>
                </p:oleObj>
              </mc:Choice>
              <mc:Fallback>
                <p:oleObj name="Equation" r:id="rId4" imgW="4356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5324976"/>
                        <a:ext cx="11234737" cy="52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157"/>
              </p:ext>
            </p:extLst>
          </p:nvPr>
        </p:nvGraphicFramePr>
        <p:xfrm>
          <a:off x="388938" y="4373563"/>
          <a:ext cx="11234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38" y="4373563"/>
                        <a:ext cx="11234737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9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78" y="-84222"/>
            <a:ext cx="818193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9354"/>
              </p:ext>
            </p:extLst>
          </p:nvPr>
        </p:nvGraphicFramePr>
        <p:xfrm>
          <a:off x="226873" y="1898760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/>
                <a:gridCol w="1685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230"/>
              </p:ext>
            </p:extLst>
          </p:nvPr>
        </p:nvGraphicFramePr>
        <p:xfrm>
          <a:off x="226873" y="3030788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/>
                <a:gridCol w="1685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743"/>
              </p:ext>
            </p:extLst>
          </p:nvPr>
        </p:nvGraphicFramePr>
        <p:xfrm>
          <a:off x="226873" y="4293045"/>
          <a:ext cx="346682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11"/>
                <a:gridCol w="1733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2129"/>
              </p:ext>
            </p:extLst>
          </p:nvPr>
        </p:nvGraphicFramePr>
        <p:xfrm>
          <a:off x="226873" y="5555302"/>
          <a:ext cx="445341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827"/>
                <a:gridCol w="1631574"/>
                <a:gridCol w="152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0" y="353094"/>
            <a:ext cx="10515600" cy="1325563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90" y="2102351"/>
            <a:ext cx="6561221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select ?person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Where{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>
                <a:latin typeface="Courier New" panose="02070309020205020404" pitchFamily="49" charset="0"/>
              </a:rPr>
              <a:t>person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}</a:t>
            </a:r>
            <a:endParaRPr lang="zh-CN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0" y="4698438"/>
            <a:ext cx="66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Q1:?person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190" y="5483725"/>
            <a:ext cx="76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Q2:?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grandPerson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646" y="22209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8341"/>
              </p:ext>
            </p:extLst>
          </p:nvPr>
        </p:nvGraphicFramePr>
        <p:xfrm>
          <a:off x="485365" y="518141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1950720"/>
                <a:gridCol w="1950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73" y="-156411"/>
            <a:ext cx="818193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2128</Words>
  <Application>Microsoft Office PowerPoint</Application>
  <PresentationFormat>宽屏</PresentationFormat>
  <Paragraphs>401</Paragraphs>
  <Slides>33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MathType 6.0 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Titan: 一个分布式图形数据库</vt:lpstr>
      <vt:lpstr>PowerPoint 演示文稿</vt:lpstr>
      <vt:lpstr>基于Hadoop的分布式存储</vt:lpstr>
      <vt:lpstr>Trinity.RDF</vt:lpstr>
      <vt:lpstr>PowerPoint 演示文稿</vt:lpstr>
      <vt:lpstr>PowerPoint 演示文稿</vt:lpstr>
      <vt:lpstr>查询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80</cp:revision>
  <dcterms:created xsi:type="dcterms:W3CDTF">2018-11-22T01:55:32Z</dcterms:created>
  <dcterms:modified xsi:type="dcterms:W3CDTF">2018-12-04T13:51:26Z</dcterms:modified>
</cp:coreProperties>
</file>