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3" r:id="rId5"/>
    <p:sldId id="264" r:id="rId6"/>
    <p:sldId id="259" r:id="rId7"/>
    <p:sldId id="262" r:id="rId8"/>
    <p:sldId id="260" r:id="rId9"/>
    <p:sldId id="26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138" autoAdjust="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B8EAE-F76C-4DB1-B1A5-6FBE2387D0BF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EC23FA-1A74-4866-BA33-81430325F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865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学习的就是一个先验知识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C23FA-1A74-4866-BA33-81430325FB8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249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分布式表示：孤立得看向量中的每一维，都没有明确对应的含义，而综合各维形成一个向量，则能够表示词的语义信息。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C23FA-1A74-4866-BA33-81430325FB8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35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A7A3-A219-42CA-A9DF-324CAD0AC667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4D83-5401-4992-83A2-B1959CBAB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86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A7A3-A219-42CA-A9DF-324CAD0AC667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4D83-5401-4992-83A2-B1959CBAB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197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A7A3-A219-42CA-A9DF-324CAD0AC667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4D83-5401-4992-83A2-B1959CBAB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729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A7A3-A219-42CA-A9DF-324CAD0AC667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4D83-5401-4992-83A2-B1959CBAB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034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A7A3-A219-42CA-A9DF-324CAD0AC667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4D83-5401-4992-83A2-B1959CBAB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384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A7A3-A219-42CA-A9DF-324CAD0AC667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4D83-5401-4992-83A2-B1959CBAB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920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A7A3-A219-42CA-A9DF-324CAD0AC667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4D83-5401-4992-83A2-B1959CBAB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99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A7A3-A219-42CA-A9DF-324CAD0AC667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4D83-5401-4992-83A2-B1959CBAB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300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A7A3-A219-42CA-A9DF-324CAD0AC667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4D83-5401-4992-83A2-B1959CBAB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730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A7A3-A219-42CA-A9DF-324CAD0AC667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4D83-5401-4992-83A2-B1959CBAB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232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A7A3-A219-42CA-A9DF-324CAD0AC667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4D83-5401-4992-83A2-B1959CBAB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194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DA7A3-A219-42CA-A9DF-324CAD0AC667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94D83-5401-4992-83A2-B1959CBAB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609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anchor="ctr" anchorCtr="1"/>
          <a:lstStyle/>
          <a:p>
            <a:r>
              <a:rPr lang="zh-CN" altLang="en-US" dirty="0" smtClean="0">
                <a:ea typeface="楷体" panose="02010609060101010101" pitchFamily="49" charset="-122"/>
              </a:rPr>
              <a:t>知识表示学习</a:t>
            </a:r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anchor="ctr" anchorCtr="1"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周宇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2018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年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12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月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4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日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3147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表示学习</a:t>
            </a:r>
            <a:endParaRPr lang="zh-CN" altLang="en-US" sz="5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0600" y="1677988"/>
            <a:ext cx="10439400" cy="3717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 smtClean="0">
                <a:latin typeface="Times New Roman" panose="02020603050405020304" pitchFamily="18" charset="0"/>
              </a:rPr>
              <a:t>Learning representations </a:t>
            </a:r>
            <a:r>
              <a:rPr lang="en-US" altLang="zh-CN" sz="3200" dirty="0">
                <a:latin typeface="Times New Roman" panose="02020603050405020304" pitchFamily="18" charset="0"/>
              </a:rPr>
              <a:t>of the data that make it easier to </a:t>
            </a:r>
            <a:r>
              <a:rPr lang="en-US" altLang="zh-CN" sz="3200" dirty="0" smtClean="0">
                <a:latin typeface="Times New Roman" panose="02020603050405020304" pitchFamily="18" charset="0"/>
              </a:rPr>
              <a:t>extract useful </a:t>
            </a:r>
            <a:r>
              <a:rPr lang="en-US" altLang="zh-CN" sz="3200" dirty="0">
                <a:latin typeface="Times New Roman" panose="02020603050405020304" pitchFamily="18" charset="0"/>
              </a:rPr>
              <a:t>information when building classifiers or </a:t>
            </a:r>
            <a:r>
              <a:rPr lang="en-US" altLang="zh-CN" sz="3200" dirty="0" smtClean="0">
                <a:latin typeface="Times New Roman" panose="02020603050405020304" pitchFamily="18" charset="0"/>
              </a:rPr>
              <a:t>other predictors.[</a:t>
            </a:r>
            <a:r>
              <a:rPr lang="en-US" altLang="zh-CN" dirty="0" smtClean="0"/>
              <a:t>Representation </a:t>
            </a:r>
            <a:r>
              <a:rPr lang="en-US" altLang="zh-CN" dirty="0" err="1" smtClean="0"/>
              <a:t>Learning:A</a:t>
            </a:r>
            <a:r>
              <a:rPr lang="en-US" altLang="zh-CN" dirty="0" smtClean="0"/>
              <a:t> </a:t>
            </a:r>
            <a:r>
              <a:rPr lang="en-US" altLang="zh-CN" dirty="0"/>
              <a:t>Review and New </a:t>
            </a:r>
            <a:r>
              <a:rPr lang="en-US" altLang="zh-CN" dirty="0" smtClean="0"/>
              <a:t>Perspectives</a:t>
            </a:r>
            <a:r>
              <a:rPr lang="en-US" altLang="zh-CN" sz="3200" dirty="0" smtClean="0"/>
              <a:t>]</a:t>
            </a:r>
            <a:br>
              <a:rPr lang="en-US" altLang="zh-CN" sz="3200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9409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</a:rPr>
              <a:t>Word Embedding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6459" y="1690688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将词表示成连续稠密的实值向量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一个词的意思可以由该词的上下文信息表述，连接了词之间的语义关系 含义相似的词会出现在相同的上下文。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习近</a:t>
            </a:r>
            <a:r>
              <a:rPr lang="zh-CN" altLang="en-US" dirty="0" smtClean="0"/>
              <a:t>平是国家主席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胡锦</a:t>
            </a:r>
            <a:r>
              <a:rPr lang="zh-CN" altLang="en-US" dirty="0" smtClean="0"/>
              <a:t>涛是国家主席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7446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459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252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15058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知识库</a:t>
            </a:r>
            <a:r>
              <a:rPr lang="en-US" altLang="zh-CN" sz="54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en-US" sz="5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362952"/>
            <a:ext cx="10515600" cy="2661534"/>
          </a:xfrm>
        </p:spPr>
        <p:txBody>
          <a:bodyPr/>
          <a:lstStyle/>
          <a:p>
            <a:r>
              <a:rPr lang="en-US" altLang="zh-CN" dirty="0" smtClean="0"/>
              <a:t>E </a:t>
            </a:r>
            <a:r>
              <a:rPr lang="en-US" altLang="zh-CN" dirty="0" smtClean="0"/>
              <a:t>entity</a:t>
            </a:r>
            <a:r>
              <a:rPr lang="zh-CN" altLang="en-US" dirty="0" smtClean="0"/>
              <a:t>（实体）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R relationship </a:t>
            </a:r>
            <a:r>
              <a:rPr lang="zh-CN" altLang="en-US" dirty="0" smtClean="0"/>
              <a:t>（关系）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S </a:t>
            </a:r>
            <a:r>
              <a:rPr lang="zh-CN" altLang="en-US" dirty="0" smtClean="0"/>
              <a:t>知识库中的三元组集合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8718107"/>
              </p:ext>
            </p:extLst>
          </p:nvPr>
        </p:nvGraphicFramePr>
        <p:xfrm>
          <a:off x="4927600" y="2667000"/>
          <a:ext cx="914400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3" imgW="914400" imgH="179640" progId="Equation.DSMT4">
                  <p:embed/>
                </p:oleObj>
              </mc:Choice>
              <mc:Fallback>
                <p:oleObj name="Equation" r:id="rId3" imgW="914400" imgH="179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27600" y="2667000"/>
                        <a:ext cx="914400" cy="179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9996"/>
              </p:ext>
            </p:extLst>
          </p:nvPr>
        </p:nvGraphicFramePr>
        <p:xfrm>
          <a:off x="1086569" y="1433037"/>
          <a:ext cx="5483913" cy="735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5" imgW="1752480" imgH="203040" progId="Equation.DSMT4">
                  <p:embed/>
                </p:oleObj>
              </mc:Choice>
              <mc:Fallback>
                <p:oleObj name="Equation" r:id="rId5" imgW="17524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86569" y="1433037"/>
                        <a:ext cx="5483913" cy="7351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2194135"/>
              </p:ext>
            </p:extLst>
          </p:nvPr>
        </p:nvGraphicFramePr>
        <p:xfrm>
          <a:off x="1225484" y="5024486"/>
          <a:ext cx="3157980" cy="546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7" imgW="457200" imgH="203040" progId="Equation.DSMT4">
                  <p:embed/>
                </p:oleObj>
              </mc:Choice>
              <mc:Fallback>
                <p:oleObj name="Equation" r:id="rId7" imgW="4572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25484" y="5024486"/>
                        <a:ext cx="3157980" cy="546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9725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90" y="314960"/>
            <a:ext cx="11115303" cy="612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443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Times New Roman" panose="02020603050405020304" pitchFamily="18" charset="0"/>
                <a:ea typeface="楷体" panose="02010609060101010101" pitchFamily="49" charset="-122"/>
              </a:rPr>
              <a:t>Transe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模型（翻译模型）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3587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377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160</Words>
  <Application>Microsoft Office PowerPoint</Application>
  <PresentationFormat>宽屏</PresentationFormat>
  <Paragraphs>24</Paragraphs>
  <Slides>9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等线 Light</vt:lpstr>
      <vt:lpstr>楷体</vt:lpstr>
      <vt:lpstr>Arial</vt:lpstr>
      <vt:lpstr>Times New Roman</vt:lpstr>
      <vt:lpstr>Office 主题​​</vt:lpstr>
      <vt:lpstr>MathType 6.0 Equation</vt:lpstr>
      <vt:lpstr>知识表示学习</vt:lpstr>
      <vt:lpstr>表示学习</vt:lpstr>
      <vt:lpstr>Word Embedding</vt:lpstr>
      <vt:lpstr>PowerPoint 演示文稿</vt:lpstr>
      <vt:lpstr>PowerPoint 演示文稿</vt:lpstr>
      <vt:lpstr>知识库 </vt:lpstr>
      <vt:lpstr>PowerPoint 演示文稿</vt:lpstr>
      <vt:lpstr>Transe模型（翻译模型）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知识表示学习</dc:title>
  <dc:creator>PC</dc:creator>
  <cp:lastModifiedBy>PC</cp:lastModifiedBy>
  <cp:revision>10</cp:revision>
  <dcterms:created xsi:type="dcterms:W3CDTF">2018-11-30T11:50:50Z</dcterms:created>
  <dcterms:modified xsi:type="dcterms:W3CDTF">2018-11-30T15:41:40Z</dcterms:modified>
</cp:coreProperties>
</file>