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5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8EAE-F76C-4DB1-B1A5-6FBE2387D0BF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C23FA-1A74-4866-BA33-81430325FB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6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学习的就是一个先验知识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分布式表示：孤立得看向量中的每一维，都没有明确对应的含义，而综合各维形成一个向量，则能够表示词的语义信息。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词向量能够捕捉到单词</a:t>
            </a:r>
            <a:r>
              <a:rPr lang="en-US" altLang="zh-CN" dirty="0" smtClean="0"/>
              <a:t>China</a:t>
            </a:r>
            <a:r>
              <a:rPr lang="en-US" altLang="zh-CN" baseline="0" dirty="0" smtClean="0"/>
              <a:t> Beijing</a:t>
            </a:r>
            <a:r>
              <a:rPr lang="zh-CN" altLang="en-US" baseline="0" dirty="0" smtClean="0"/>
              <a:t>之间  </a:t>
            </a:r>
            <a:r>
              <a:rPr lang="en-US" altLang="zh-CN" baseline="0" dirty="0" smtClean="0"/>
              <a:t>Japan Tokyo</a:t>
            </a:r>
            <a:r>
              <a:rPr lang="zh-CN" altLang="en-US" baseline="0" dirty="0" smtClean="0"/>
              <a:t>之间的隐含语义关系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C23FA-1A74-4866-BA33-81430325FB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1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9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3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8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2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9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0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1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A7A3-A219-42CA-A9DF-324CAD0AC667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4D83-5401-4992-83A2-B1959CBAB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0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ea typeface="楷体" panose="02010609060101010101" pitchFamily="49" charset="-122"/>
              </a:rPr>
              <a:t>知识表示学习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1"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周宇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2018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年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日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1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表示学习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90688"/>
            <a:ext cx="10439400" cy="3717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</a:rPr>
              <a:t>Learning representations </a:t>
            </a:r>
            <a:r>
              <a:rPr lang="en-US" altLang="zh-CN" sz="3200" dirty="0">
                <a:latin typeface="Times New Roman" panose="02020603050405020304" pitchFamily="18" charset="0"/>
              </a:rPr>
              <a:t>of the data that make it easier to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extract useful </a:t>
            </a:r>
            <a:r>
              <a:rPr lang="en-US" altLang="zh-CN" sz="3200" dirty="0">
                <a:latin typeface="Times New Roman" panose="02020603050405020304" pitchFamily="18" charset="0"/>
              </a:rPr>
              <a:t>information when building classifiers or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other predictors.[</a:t>
            </a:r>
            <a:r>
              <a:rPr lang="en-US" altLang="zh-CN" dirty="0" smtClean="0"/>
              <a:t>Representation </a:t>
            </a:r>
            <a:r>
              <a:rPr lang="en-US" altLang="zh-CN" dirty="0" err="1" smtClean="0"/>
              <a:t>Learning:A</a:t>
            </a:r>
            <a:r>
              <a:rPr lang="en-US" altLang="zh-CN" dirty="0" smtClean="0"/>
              <a:t> </a:t>
            </a:r>
            <a:r>
              <a:rPr lang="en-US" altLang="zh-CN" dirty="0"/>
              <a:t>Review and New </a:t>
            </a:r>
            <a:r>
              <a:rPr lang="en-US" altLang="zh-CN" dirty="0" smtClean="0"/>
              <a:t>Perspectives</a:t>
            </a:r>
            <a:r>
              <a:rPr lang="en-US" altLang="zh-CN" sz="3200" dirty="0" smtClean="0"/>
              <a:t>]</a:t>
            </a:r>
            <a:br>
              <a:rPr lang="en-US" altLang="zh-CN" sz="32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4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词表示学习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136" y="1867669"/>
            <a:ext cx="10515600" cy="4277493"/>
          </a:xfrm>
        </p:spPr>
        <p:txBody>
          <a:bodyPr/>
          <a:lstStyle/>
          <a:p>
            <a:r>
              <a:rPr lang="zh-CN" altLang="en-US" dirty="0" smtClean="0"/>
              <a:t>将词表示成连续稠密的实值向</a:t>
            </a:r>
            <a:r>
              <a:rPr lang="zh-CN" altLang="en-US" dirty="0" smtClean="0"/>
              <a:t>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词的语义由其上下文决定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(</a:t>
            </a:r>
            <a:r>
              <a:rPr lang="en-US" altLang="zh-CN" dirty="0" smtClean="0"/>
              <a:t>A </a:t>
            </a:r>
            <a:r>
              <a:rPr lang="en-US" altLang="zh-CN" dirty="0"/>
              <a:t>word is characterized by the company it </a:t>
            </a:r>
            <a:r>
              <a:rPr lang="en-US" altLang="zh-CN" dirty="0" smtClean="0"/>
              <a:t>keeps.)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0" y="0"/>
            <a:ext cx="579268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78943" y="617425"/>
            <a:ext cx="1996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CBOW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40" y="-68826"/>
            <a:ext cx="6247660" cy="69268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98121" y="617425"/>
            <a:ext cx="2942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kip-gram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145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7440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平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移不变性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8" y="1837458"/>
            <a:ext cx="5026573" cy="3955336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40100"/>
              </p:ext>
            </p:extLst>
          </p:nvPr>
        </p:nvGraphicFramePr>
        <p:xfrm>
          <a:off x="5314168" y="3019632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2882880" imgH="203040" progId="Equation.DSMT4">
                  <p:embed/>
                </p:oleObj>
              </mc:Choice>
              <mc:Fallback>
                <p:oleObj name="Equation" r:id="rId4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4168" y="3019632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2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200" y="1525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知识库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18107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47071"/>
              </p:ext>
            </p:extLst>
          </p:nvPr>
        </p:nvGraphicFramePr>
        <p:xfrm>
          <a:off x="721411" y="1890316"/>
          <a:ext cx="5483913" cy="62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1752480" imgH="203040" progId="Equation.DSMT4">
                  <p:embed/>
                </p:oleObj>
              </mc:Choice>
              <mc:Fallback>
                <p:oleObj name="Equation" r:id="rId5" imgW="1752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411" y="1890316"/>
                        <a:ext cx="5483913" cy="62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5255"/>
              </p:ext>
            </p:extLst>
          </p:nvPr>
        </p:nvGraphicFramePr>
        <p:xfrm>
          <a:off x="723900" y="3091872"/>
          <a:ext cx="1517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900" y="3091872"/>
                        <a:ext cx="1517650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32556" y="3085849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实体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75603"/>
              </p:ext>
            </p:extLst>
          </p:nvPr>
        </p:nvGraphicFramePr>
        <p:xfrm>
          <a:off x="723900" y="4135144"/>
          <a:ext cx="24066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9" imgW="1066680" imgH="203040" progId="Equation.DSMT4">
                  <p:embed/>
                </p:oleObj>
              </mc:Choice>
              <mc:Fallback>
                <p:oleObj name="Equation" r:id="rId9" imgW="1066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900" y="4135144"/>
                        <a:ext cx="240665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49362"/>
              </p:ext>
            </p:extLst>
          </p:nvPr>
        </p:nvGraphicFramePr>
        <p:xfrm>
          <a:off x="653256" y="5062707"/>
          <a:ext cx="26622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1" imgW="1180800" imgH="203040" progId="Equation.DSMT4">
                  <p:embed/>
                </p:oleObj>
              </mc:Choice>
              <mc:Fallback>
                <p:oleObj name="Equation" r:id="rId11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3256" y="5062707"/>
                        <a:ext cx="2662238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619485" y="4124686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62408" y="5056684"/>
            <a:ext cx="245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三元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5095"/>
              </p:ext>
            </p:extLst>
          </p:nvPr>
        </p:nvGraphicFramePr>
        <p:xfrm>
          <a:off x="5092259" y="5112810"/>
          <a:ext cx="1544514" cy="41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13" imgW="457200" imgH="203040" progId="Equation.DSMT4">
                  <p:embed/>
                </p:oleObj>
              </mc:Choice>
              <mc:Fallback>
                <p:oleObj name="Equation" r:id="rId13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92259" y="5112810"/>
                        <a:ext cx="1544514" cy="410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7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61" y="78659"/>
            <a:ext cx="8468939" cy="663677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9935" y="2035278"/>
            <a:ext cx="659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</a:t>
            </a: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路背锅，引咎辞职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李达康与易学习资助王大路创业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王大路多年经营，拥有今天的大路集团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4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Transe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模型（翻译模型）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11335"/>
              </p:ext>
            </p:extLst>
          </p:nvPr>
        </p:nvGraphicFramePr>
        <p:xfrm>
          <a:off x="838200" y="1965219"/>
          <a:ext cx="6592696" cy="49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2882880" imgH="203040" progId="Equation.DSMT4">
                  <p:embed/>
                </p:oleObj>
              </mc:Choice>
              <mc:Fallback>
                <p:oleObj name="Equation" r:id="rId4" imgW="2882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965219"/>
                        <a:ext cx="6592696" cy="49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53706"/>
              </p:ext>
            </p:extLst>
          </p:nvPr>
        </p:nvGraphicFramePr>
        <p:xfrm>
          <a:off x="838200" y="3228872"/>
          <a:ext cx="315369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3228872"/>
                        <a:ext cx="315369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2615381" y="2560524"/>
            <a:ext cx="304800" cy="59977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96" y="1027906"/>
            <a:ext cx="4672614" cy="429954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5913" y="5181078"/>
            <a:ext cx="860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将关系向量看作是头向量到尾向量的平移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翻译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5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269</Words>
  <Application>Microsoft Office PowerPoint</Application>
  <PresentationFormat>宽屏</PresentationFormat>
  <Paragraphs>32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楷体</vt:lpstr>
      <vt:lpstr>Arial</vt:lpstr>
      <vt:lpstr>Times New Roman</vt:lpstr>
      <vt:lpstr>Wingdings</vt:lpstr>
      <vt:lpstr>Office 主题​​</vt:lpstr>
      <vt:lpstr>Equation</vt:lpstr>
      <vt:lpstr>MathType 6.0 Equation</vt:lpstr>
      <vt:lpstr>知识表示学习</vt:lpstr>
      <vt:lpstr>表示学习</vt:lpstr>
      <vt:lpstr>词表示学习</vt:lpstr>
      <vt:lpstr>PowerPoint 演示文稿</vt:lpstr>
      <vt:lpstr>平移不变性</vt:lpstr>
      <vt:lpstr>知识库 </vt:lpstr>
      <vt:lpstr>PowerPoint 演示文稿</vt:lpstr>
      <vt:lpstr>Transe模型（翻译模型）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知识表示学习</dc:title>
  <dc:creator>PC</dc:creator>
  <cp:lastModifiedBy>PC</cp:lastModifiedBy>
  <cp:revision>22</cp:revision>
  <dcterms:created xsi:type="dcterms:W3CDTF">2018-11-30T11:50:50Z</dcterms:created>
  <dcterms:modified xsi:type="dcterms:W3CDTF">2018-12-02T04:20:47Z</dcterms:modified>
</cp:coreProperties>
</file>