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926638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FF"/>
    <a:srgbClr val="6B7600"/>
    <a:srgbClr val="800000"/>
    <a:srgbClr val="E2FA00"/>
    <a:srgbClr val="D4EA00"/>
    <a:srgbClr val="FFAC0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74" d="100"/>
          <a:sy n="74" d="100"/>
        </p:scale>
        <p:origin x="7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3" y="7937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Automation und angewandte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9B0EF0-5ADD-45DF-B483-191E332E2D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42"/>
            <a:ext cx="2667000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30750A-9264-4F47-854A-1F8A7AE9F3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3677842"/>
            <a:ext cx="2667000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61D6005-9FC2-4858-8927-83D65E5B0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434"/>
            <a:ext cx="2667000" cy="2667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FEAC1-7814-4059-ACB4-810191520F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11442"/>
            <a:ext cx="533400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5B0930-AD38-49E2-9E89-D8807F0796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" y="3657600"/>
            <a:ext cx="5334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8ED6397-6993-4C8B-AB3C-23C6846D3C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92" y="5715000"/>
            <a:ext cx="533400" cy="533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A4F66E-72C0-4BA9-86A9-D6D93415FCA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3769469"/>
            <a:ext cx="533400" cy="533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26FBBF7-A375-4E67-9A8F-30E4A8B9FCC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861646" cy="86164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B3B398-2F6C-4A6C-B030-C8EEF6AC6E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40" y="3680773"/>
            <a:ext cx="861646" cy="861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0ADE8A9-CA1A-4D1E-A89E-2CB3D96377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03" y="5470781"/>
            <a:ext cx="861646" cy="8616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85FC4B-BB49-4C17-8B50-56A3ED4C18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80773"/>
            <a:ext cx="861646" cy="861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>
                <a:latin typeface="Arial" pitchFamily="34" charset="0"/>
              </a:rPr>
              <a:t>Softwaretechnik</a:t>
            </a:r>
            <a:r>
              <a:rPr lang="de-DE" sz="1000" baseline="0" noProof="0" dirty="0">
                <a:latin typeface="Arial" pitchFamily="34" charset="0"/>
              </a:rPr>
              <a:t> 1 Tutorium</a:t>
            </a:r>
            <a:endParaRPr lang="de-DE" sz="1000" noProof="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11.04.2019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2808287"/>
            <a:ext cx="8370887" cy="62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Sachin</a:t>
            </a:r>
            <a:r>
              <a:rPr lang="de-DE" sz="1800" dirty="0"/>
              <a:t> </a:t>
            </a:r>
            <a:r>
              <a:rPr lang="de-DE" sz="1800" dirty="0" err="1"/>
              <a:t>Rajgopal</a:t>
            </a:r>
            <a:r>
              <a:rPr lang="de-DE" sz="1800" dirty="0"/>
              <a:t>, </a:t>
            </a:r>
            <a:r>
              <a:rPr lang="de-DE" sz="1800" dirty="0" err="1"/>
              <a:t>Medhi</a:t>
            </a:r>
            <a:r>
              <a:rPr lang="de-DE" sz="1800" dirty="0"/>
              <a:t> </a:t>
            </a:r>
            <a:r>
              <a:rPr lang="de-DE" sz="1800" dirty="0" err="1"/>
              <a:t>Dado</a:t>
            </a:r>
            <a:r>
              <a:rPr lang="de-DE" sz="1800" dirty="0"/>
              <a:t>, </a:t>
            </a:r>
            <a:r>
              <a:rPr lang="de-DE" sz="1800" noProof="0" dirty="0"/>
              <a:t>Christian Bitterwolf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2017712"/>
            <a:ext cx="8389937" cy="649288"/>
          </a:xfrm>
        </p:spPr>
        <p:txBody>
          <a:bodyPr/>
          <a:lstStyle/>
          <a:p>
            <a:r>
              <a:rPr lang="de-DE" sz="3200" dirty="0"/>
              <a:t>Sichere Softwareentwicklung für Mikrocontroller in vernetzten Energiesystemen</a:t>
            </a:r>
            <a:endParaRPr lang="de-DE" sz="3200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9C401-2800-40C4-94F7-FC8AD495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A83CA88-E5A5-4D83-BD87-9479B3A8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23178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Bildschirmpräsentation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KIT-Masterslides-EN-SDQ</vt:lpstr>
      <vt:lpstr>Sichere Softwareentwicklung für Mikrocontroller in vernetzten Energiesystemen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Christian</cp:lastModifiedBy>
  <cp:revision>1357</cp:revision>
  <cp:lastPrinted>2017-05-02T11:38:23Z</cp:lastPrinted>
  <dcterms:created xsi:type="dcterms:W3CDTF">1601-01-01T00:00:00Z</dcterms:created>
  <dcterms:modified xsi:type="dcterms:W3CDTF">2019-04-11T08:25:31Z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