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  <p:sldId id="258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926638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FFFF"/>
    <a:srgbClr val="6B7600"/>
    <a:srgbClr val="800000"/>
    <a:srgbClr val="E2FA00"/>
    <a:srgbClr val="D4EA00"/>
    <a:srgbClr val="FFAC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>
        <p:scale>
          <a:sx n="85" d="100"/>
          <a:sy n="85" d="100"/>
        </p:scale>
        <p:origin x="5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1" d="100"/>
          <a:sy n="101" d="100"/>
        </p:scale>
        <p:origin x="1120" y="52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Textmasterformate durch Klicken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3" y="7937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Automation und angewandte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9B0EF0-5ADD-45DF-B483-191E332E2D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77842"/>
            <a:ext cx="2667000" cy="266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30750A-9264-4F47-854A-1F8A7AE9F3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6" y="3677842"/>
            <a:ext cx="2667000" cy="266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1D6005-9FC2-4858-8927-83D65E5B0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5434"/>
            <a:ext cx="2667000" cy="2667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5FEAC1-7814-4059-ACB4-810191520F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11442"/>
            <a:ext cx="533400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55B0930-AD38-49E2-9E89-D8807F0796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93919"/>
            <a:ext cx="533400" cy="533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ED6397-6993-4C8B-AB3C-23C6846D3C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5752374"/>
            <a:ext cx="608740" cy="60874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A4F66E-72C0-4BA9-86A9-D6D93415FCA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3735503"/>
            <a:ext cx="608740" cy="6087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26FBBF7-A375-4E67-9A8F-30E4A8B9FCC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861646" cy="86164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CB3B398-2F6C-4A6C-B030-C8EEF6AC6E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40" y="3680773"/>
            <a:ext cx="861646" cy="86164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0ADE8A9-CA1A-4D1E-A89E-2CB3D96377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03" y="5470781"/>
            <a:ext cx="861646" cy="86164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85FC4B-BB49-4C17-8B50-56A3ED4C18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3680773"/>
            <a:ext cx="861646" cy="86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text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>
                <a:latin typeface="Arial" pitchFamily="34" charset="0"/>
              </a:rPr>
              <a:t>Softwaretechnik</a:t>
            </a:r>
            <a:r>
              <a:rPr lang="de-DE" sz="1000" baseline="0" noProof="0" dirty="0">
                <a:latin typeface="Arial" pitchFamily="34" charset="0"/>
              </a:rPr>
              <a:t> 1 Tutorium</a:t>
            </a:r>
            <a:endParaRPr lang="de-DE" sz="1000" noProof="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‹#›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11.04.2019</a:t>
            </a:fld>
            <a:endParaRPr lang="de-DE" sz="1000" dirty="0">
              <a:latin typeface="Arial" pitchFamily="34" charset="0"/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ichy.clic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2808287"/>
            <a:ext cx="8370887" cy="62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Sachin</a:t>
            </a:r>
            <a:r>
              <a:rPr lang="de-DE" sz="1800" dirty="0"/>
              <a:t> </a:t>
            </a:r>
            <a:r>
              <a:rPr lang="de-DE" sz="1800" dirty="0" err="1"/>
              <a:t>Rajgopal</a:t>
            </a:r>
            <a:r>
              <a:rPr lang="de-DE" sz="1800" dirty="0"/>
              <a:t>, </a:t>
            </a:r>
            <a:r>
              <a:rPr lang="de-DE" sz="1800" dirty="0" err="1"/>
              <a:t>Medhi</a:t>
            </a:r>
            <a:r>
              <a:rPr lang="de-DE" sz="1800" dirty="0"/>
              <a:t> </a:t>
            </a:r>
            <a:r>
              <a:rPr lang="de-DE" sz="1800" dirty="0" err="1"/>
              <a:t>Dado</a:t>
            </a:r>
            <a:r>
              <a:rPr lang="de-DE" sz="1800" dirty="0"/>
              <a:t>, </a:t>
            </a:r>
            <a:r>
              <a:rPr lang="de-DE" sz="1800" noProof="0" dirty="0"/>
              <a:t>Christian Bitterwolf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017712"/>
            <a:ext cx="8389937" cy="649288"/>
          </a:xfrm>
        </p:spPr>
        <p:txBody>
          <a:bodyPr/>
          <a:lstStyle/>
          <a:p>
            <a:r>
              <a:rPr lang="de-DE" sz="3200" dirty="0"/>
              <a:t>Sichere Softwareentwicklung für Mikrocontroller in vernetzten Energiesystemen</a:t>
            </a:r>
            <a:endParaRPr lang="de-DE" sz="320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E195-488E-4DAF-822D-6D8C81D4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D9705-44CB-430C-AC6C-52A40975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55" y="1198563"/>
            <a:ext cx="6326716" cy="4745037"/>
          </a:xfrm>
        </p:spPr>
      </p:pic>
    </p:spTree>
    <p:extLst>
      <p:ext uri="{BB962C8B-B14F-4D97-AF65-F5344CB8AC3E}">
        <p14:creationId xmlns:p14="http://schemas.microsoft.com/office/powerpoint/2010/main" val="181303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01A1-4370-4393-9DD3-D7871F00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Menübilder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42FB-ECB1-42AA-8A62-C137E826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FEC02-FCB6-487C-9FC6-276447AB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21" y="2882819"/>
            <a:ext cx="1369443" cy="1369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077D9-0067-4D89-AAFC-AC727EC48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2" y="2882819"/>
            <a:ext cx="1369443" cy="1369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1B162-3F41-425D-9EB6-795D595CB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23" y="2882819"/>
            <a:ext cx="1369443" cy="1369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EA26F-3B27-4A31-A497-1B9100A6E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881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0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Powerplant-Bilder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DA84C9-2518-47D4-BB57-E35D4E91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0B5670-C9D9-4C3C-863E-963A549C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3841542"/>
            <a:ext cx="1752600" cy="1752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1D7246-490F-4270-9969-D0D200ED1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67706"/>
            <a:ext cx="1752600" cy="1752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1F2DE7-B3B6-4472-B7F0-03A35E04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37795"/>
            <a:ext cx="1752600" cy="1752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394446-CF8F-4833-A776-F678BAB7D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67706"/>
            <a:ext cx="1752600" cy="1752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1F3E7C-DC29-4FB3-BCFF-6534DE444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841542"/>
            <a:ext cx="1752600" cy="1752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E752CFB-0FB2-473E-85E3-E3D0FF0E9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206770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3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Infrastructure-Bilder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490A0-6F7C-4268-8287-D18973639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2062458"/>
            <a:ext cx="1734300" cy="173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83885-22EC-4013-AB9D-784DF337B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2062458"/>
            <a:ext cx="1734300" cy="173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6B079-0FFD-42BF-880C-57A54260D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50" y="2062458"/>
            <a:ext cx="1734300" cy="173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B432D3-0F62-4DF3-84A5-BA4EA7DF3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3837795"/>
            <a:ext cx="1734300" cy="1734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0BB28-058A-444D-AD69-3AF9D647B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3836295"/>
            <a:ext cx="1734300" cy="1734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5BD8A-EA32-48BC-9ED2-5341A1DB22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49" y="3837794"/>
            <a:ext cx="1731573" cy="1731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4B5B4-6164-4B66-9E1F-AB4CE411A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35067"/>
            <a:ext cx="1734300" cy="17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63C2-02B6-44C8-91F6-4A66FEEB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09036-3EAD-4968-B891-575B3F7B9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122513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E837-E1C5-414E-80A1-30C04D20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E1395-F550-47B2-A53F-F1BC2D453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04573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69C2-BD85-4AC9-A38B-BB00D4F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9875F-97C0-4E43-AF3E-439058AC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9901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C163-787E-40F6-B066-F0FEC117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974F4-DAE6-4E1F-AF90-23A5A61A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833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9C401-2800-40C4-94F7-FC8AD495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A83CA88-E5A5-4D83-BD87-9479B3A8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„in vernetzten Energiesystemen“</a:t>
            </a:r>
          </a:p>
          <a:p>
            <a:r>
              <a:rPr lang="de-DE" dirty="0"/>
              <a:t>Nicht vorhanden 😠</a:t>
            </a:r>
          </a:p>
          <a:p>
            <a:r>
              <a:rPr lang="de-DE" dirty="0"/>
              <a:t>Selber eingebunden</a:t>
            </a:r>
          </a:p>
          <a:p>
            <a:r>
              <a:rPr lang="de-DE" dirty="0"/>
              <a:t>Energie-Klicker</a:t>
            </a:r>
          </a:p>
          <a:p>
            <a:endParaRPr lang="de-DE" dirty="0"/>
          </a:p>
          <a:p>
            <a:r>
              <a:rPr lang="de-DE" dirty="0"/>
              <a:t>Alle Ähnlichkeiten mit lebenden und echten Menschen sind rein zufällig</a:t>
            </a:r>
          </a:p>
          <a:p>
            <a:r>
              <a:rPr lang="de-DE" dirty="0"/>
              <a:t>Keine Tiere wurden in der Herstellung dieses Spiels verletzt</a:t>
            </a:r>
          </a:p>
        </p:txBody>
      </p:sp>
    </p:spTree>
    <p:extLst>
      <p:ext uri="{BB962C8B-B14F-4D97-AF65-F5344CB8AC3E}">
        <p14:creationId xmlns:p14="http://schemas.microsoft.com/office/powerpoint/2010/main" val="10548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C9BF-B371-4F23-9156-BB91A75A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5064-543C-40C3-BED7-17E726BD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</a:t>
            </a:r>
          </a:p>
          <a:p>
            <a:pPr lvl="1"/>
            <a:r>
              <a:rPr lang="de-DE" dirty="0"/>
              <a:t>Ereignisse</a:t>
            </a:r>
          </a:p>
          <a:p>
            <a:pPr lvl="1"/>
            <a:r>
              <a:rPr lang="de-DE" dirty="0"/>
              <a:t>Energiebedarf </a:t>
            </a:r>
          </a:p>
          <a:p>
            <a:pPr lvl="1"/>
            <a:r>
              <a:rPr lang="de-DE" dirty="0"/>
              <a:t>Tageszeit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11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0028-0D21-4241-A03B-9EB8DDBC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am Ende im Spiel vorhanden 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674B-3F88-4C2A-A4C5-0444CE61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 (450 ppm Grenze fürs 2° C Ziel)</a:t>
            </a:r>
          </a:p>
          <a:p>
            <a:pPr lvl="1"/>
            <a:r>
              <a:rPr lang="de-DE" dirty="0"/>
              <a:t>Ereignisse (leider nur wenige)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0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40F6-DF51-47E2-901F-14F259ED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fehlt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1EBD-5B81-41F2-AD06-78103427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Energiebedarf</a:t>
            </a:r>
          </a:p>
          <a:p>
            <a:pPr lvl="1"/>
            <a:r>
              <a:rPr lang="de-DE" dirty="0"/>
              <a:t>Ist im Code vorhanden</a:t>
            </a:r>
          </a:p>
          <a:p>
            <a:pPr lvl="1"/>
            <a:r>
              <a:rPr lang="de-DE" dirty="0"/>
              <a:t>Der Spielspaß geht verloren</a:t>
            </a:r>
          </a:p>
          <a:p>
            <a:r>
              <a:rPr lang="de-DE" dirty="0"/>
              <a:t>Tageszeit</a:t>
            </a:r>
          </a:p>
          <a:p>
            <a:pPr lvl="1"/>
            <a:r>
              <a:rPr lang="de-DE" dirty="0"/>
              <a:t>Erneuerbaren wären im Nachteil</a:t>
            </a:r>
          </a:p>
          <a:p>
            <a:pPr lvl="1"/>
            <a:r>
              <a:rPr lang="de-DE" dirty="0"/>
              <a:t>Wir wollen keine negative Werbung für Erneuerbaren machen</a:t>
            </a:r>
          </a:p>
        </p:txBody>
      </p:sp>
    </p:spTree>
    <p:extLst>
      <p:ext uri="{BB962C8B-B14F-4D97-AF65-F5344CB8AC3E}">
        <p14:creationId xmlns:p14="http://schemas.microsoft.com/office/powerpoint/2010/main" val="30938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687-A17F-4965-BE48-EF117EB5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E81-77BB-46A7-AE7B-56C99105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r>
              <a:rPr lang="de-DE" dirty="0"/>
              <a:t>Rust</a:t>
            </a:r>
          </a:p>
          <a:p>
            <a:pPr lvl="1"/>
            <a:r>
              <a:rPr lang="de-DE" dirty="0"/>
              <a:t>Neue Sprache</a:t>
            </a:r>
          </a:p>
          <a:p>
            <a:r>
              <a:rPr lang="de-DE" dirty="0"/>
              <a:t>stm32F746 Bibliothek</a:t>
            </a:r>
          </a:p>
          <a:p>
            <a:pPr lvl="1"/>
            <a:r>
              <a:rPr lang="de-DE" dirty="0" err="1"/>
              <a:t>x_pos</a:t>
            </a:r>
            <a:r>
              <a:rPr lang="de-DE" dirty="0"/>
              <a:t> und </a:t>
            </a:r>
            <a:r>
              <a:rPr lang="de-DE" dirty="0" err="1"/>
              <a:t>y_pos</a:t>
            </a:r>
            <a:r>
              <a:rPr lang="de-DE" dirty="0"/>
              <a:t> vom </a:t>
            </a:r>
            <a:r>
              <a:rPr lang="de-DE" dirty="0" err="1"/>
              <a:t>TextWriter</a:t>
            </a:r>
            <a:r>
              <a:rPr lang="de-DE" dirty="0"/>
              <a:t> waren privat</a:t>
            </a:r>
          </a:p>
          <a:p>
            <a:r>
              <a:rPr lang="de-DE" dirty="0"/>
              <a:t>Begrenzter Flashspeicher</a:t>
            </a:r>
          </a:p>
          <a:p>
            <a:pPr lvl="1"/>
            <a:r>
              <a:rPr lang="de-DE" dirty="0"/>
              <a:t>Nicht alle Bilder passten drauf</a:t>
            </a:r>
          </a:p>
          <a:p>
            <a:pPr lvl="1"/>
            <a:r>
              <a:rPr lang="de-DE" dirty="0"/>
              <a:t>Mussten kreativ sein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2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05D-AAF6-4543-82CF-ADF2CB0B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8A26E-C6B2-491D-AFAA-35BECD21B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222978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0584-A429-49C8-AB35-BA77B68C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A7383-72EB-4268-A1F5-75C817EB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77474"/>
            <a:ext cx="8356600" cy="4387215"/>
          </a:xfrm>
        </p:spPr>
      </p:pic>
    </p:spTree>
    <p:extLst>
      <p:ext uri="{BB962C8B-B14F-4D97-AF65-F5344CB8AC3E}">
        <p14:creationId xmlns:p14="http://schemas.microsoft.com/office/powerpoint/2010/main" val="352040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8167-0864-4A0F-98CA-DA6C79E3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Danksagung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5989-7E19-4F18-84DC-DFFAADBD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Erfinder des Tichy-</a:t>
            </a:r>
            <a:r>
              <a:rPr lang="de-DE" dirty="0" err="1"/>
              <a:t>Clickers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https://tichy.click/</a:t>
            </a:r>
            <a:r>
              <a:rPr lang="de-DE" dirty="0"/>
              <a:t>) </a:t>
            </a:r>
          </a:p>
          <a:p>
            <a:r>
              <a:rPr lang="de-DE" dirty="0"/>
              <a:t>Meme Generator Mensch</a:t>
            </a:r>
          </a:p>
          <a:p>
            <a:r>
              <a:rPr lang="de-DE" dirty="0"/>
              <a:t>Hund</a:t>
            </a:r>
          </a:p>
          <a:p>
            <a:r>
              <a:rPr lang="de-DE" dirty="0"/>
              <a:t>Zwei Leute in der zweiten Reihe</a:t>
            </a:r>
          </a:p>
          <a:p>
            <a:r>
              <a:rPr lang="de-DE" dirty="0"/>
              <a:t>GUUG</a:t>
            </a:r>
          </a:p>
          <a:p>
            <a:r>
              <a:rPr lang="de-DE" dirty="0"/>
              <a:t>Oli-</a:t>
            </a:r>
            <a:r>
              <a:rPr lang="de-DE"/>
              <a:t>sensei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78020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On-screen Show (4:3)</PresentationFormat>
  <Paragraphs>60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KIT-Masterslides-EN-SDQ</vt:lpstr>
      <vt:lpstr>Sichere Softwareentwicklung für Mikrocontroller in vernetzten Energiesystemen</vt:lpstr>
      <vt:lpstr>Projekt</vt:lpstr>
      <vt:lpstr>Zielsetzung</vt:lpstr>
      <vt:lpstr>Was am Ende im Spiel vorhanden ist</vt:lpstr>
      <vt:lpstr>Was fehlt</vt:lpstr>
      <vt:lpstr>Schwierigkeiten</vt:lpstr>
      <vt:lpstr>Entfernte Ereignisse</vt:lpstr>
      <vt:lpstr>Entfernte Ereignisse</vt:lpstr>
      <vt:lpstr>Danksagung</vt:lpstr>
      <vt:lpstr>Demo</vt:lpstr>
      <vt:lpstr>Menübilder</vt:lpstr>
      <vt:lpstr>Powerplant-Bilder</vt:lpstr>
      <vt:lpstr>Infrastructure-Bilder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Sachin Rajgopal</cp:lastModifiedBy>
  <cp:revision>1366</cp:revision>
  <cp:lastPrinted>2017-05-02T11:38:23Z</cp:lastPrinted>
  <dcterms:created xsi:type="dcterms:W3CDTF">1601-01-01T00:00:00Z</dcterms:created>
  <dcterms:modified xsi:type="dcterms:W3CDTF">2019-04-11T09:38:19Z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