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62" r:id="rId5"/>
    <p:sldId id="263" r:id="rId6"/>
    <p:sldId id="275" r:id="rId7"/>
    <p:sldId id="276" r:id="rId8"/>
    <p:sldId id="274" r:id="rId9"/>
    <p:sldId id="277" r:id="rId10"/>
    <p:sldId id="264" r:id="rId11"/>
    <p:sldId id="261" r:id="rId12"/>
    <p:sldId id="260" r:id="rId13"/>
    <p:sldId id="258" r:id="rId14"/>
    <p:sldId id="265" r:id="rId15"/>
    <p:sldId id="267" r:id="rId16"/>
    <p:sldId id="266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9926638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  <a:srgbClr val="FFFFFF"/>
    <a:srgbClr val="6B7600"/>
    <a:srgbClr val="800000"/>
    <a:srgbClr val="E2FA00"/>
    <a:srgbClr val="D4EA00"/>
    <a:srgbClr val="FFAC0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7" autoAdjust="0"/>
    <p:restoredTop sz="85381" autoAdjust="0"/>
  </p:normalViewPr>
  <p:slideViewPr>
    <p:cSldViewPr>
      <p:cViewPr>
        <p:scale>
          <a:sx n="82" d="100"/>
          <a:sy n="82" d="100"/>
        </p:scale>
        <p:origin x="296" y="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1" d="100"/>
          <a:sy n="101" d="100"/>
        </p:scale>
        <p:origin x="1120" y="52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20:39:45.0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7032 10668 13440,'3'1'360,"-1"0"0,1 1 0,-1-1 0,1 0 0,0 0 0,0 0 0,0-1 0,0 1-1,-1-1 1,4 1-360,-4-1 198,-1-1-1,1 1 0,-1-1 1,0 0-1,1 1 0,-1-1 1,0 0-1,1 0 0,-1 0 1,0 1-1,0-2 0,0 1 1,0 0-1,0 0 0,0 0 1,0 0-1,0-1 0,0 1 1,-1 0-1,1-1 0,0 0-197,2-2 97,-1 0 0,1 0 0,0 1 0,1 0-1,-1-1 1,1 1 0,-1 0 0,1 1 0,0-1-1,0 1 1,0-1 0,0 1 0,1 0 0,-1 1 0,1-1-97,14-4 438,0 1 0,20-3-438,-30 6 199,32-5-13,1 2 1,-1 2-1,15 2-186,127 8 53,-85-2-25,115-4-1237,-70-10-7224,-112 6-1156</inkml:trace>
  <inkml:trace contextRef="#ctx0" brushRef="#br0" timeOffset="1">7706 10600 12672,'8'-4'528,"1"0"0,0 0 0,0 1 0,3 0-528,-12 3 78,1 0 1,-1 0 0,1 0 0,-1 0 0,1 0 0,0 1 0,-1-1 0,1 0 0,-1 0-1,1 0 1,-1 1 0,1-1 0,-1 0 0,0 1 0,1-1 0,-1 1 0,1-1-1,-1 0 1,0 1 0,1-1 0,-1 1 0,0-1 0,1 1 0,-1-1 0,0 1 0,0-1-1,0 1 1,1-1 0,-1 1 0,0 0 0,0-1 0,0 1 0,0-1 0,0 1-1,0-1 1,0 1 0,0 0 0,0 0-79,-1 28 555,1-23-257,1 32 1025,2-1-1,5 27-1322,1-2 790,27 254 154,-35-302-880,0-1 1,-1 1-1,0 0 1,-1 0-1,-1-1 1,0 1-1,-1 0 1,0-1-1,-4 7-64,4-11 85,-1 0 0,0 0 0,-1-1 0,0 1 0,-1-1 0,1 0 0,-1-1 0,-1 1 0,0-1 0,0 0 0,0-1 0,-1 0 0,-6 4-85,-6 2 194,0-1-1,-1-1 1,0 0 0,-22 5-194,-90 21 777,101-28-436,0-2 1,-4-1-342,36-5-1,0 0 1,0 0-1,1 0 1,-1 0 0,0 0-1,0 0 1,0 0-1,0 0 1,0 0 0,0 0-1,0-1 1,0 1-1,0 0 1,0 0 0,0 0-1,0 0 1,0 0-1,0 0 1,0 0 0,0 0-1,-1 0 1,1 0-1,0 0 1,0-1 0,0 1-1,0 0 1,0 0 0,0 0-1,0 0 1,0 0-1,0 0 1,0 0 0,0 0-1,0 0 1,0 0-1,0 0 1,0 0 0,-1 0-1,1 0 1,0 0-1,0 0 1,0 0 0,0 0-1,0 0 1,0 0-1,0 0 1,0 0 0,0 0-1,0 0 1,0 0-1,-1 0 2,9-5-29,15-4 23,1 2 1,0 0-1,0 1 1,9 0 4,105-10-57,-81 10 30,181-27-1846,-79 6-3315,-83 14-8198</inkml:trace>
  <inkml:trace contextRef="#ctx0" brushRef="#br0" timeOffset="2">8590 10852 12032,'-4'11'768,"0"-1"0,-1 1 0,0-1 0,-1 0-768,4-10 2048,1-6-552,1-13 277,1 9-896,-1 32-21,-7 64 215,-3 0-1,-11 32-1070,9-51 366,6-33 130,-2-1 0,-1 0 0,-5 8-496,47-106-270,-17 37 88,-2 0-1,5-14 183,3-22-41,-12 32 42,1 0 0,2 1-1,1 0 1,1 1 0,3-2-1,-12 24 8,0 0 1,1 0 0,0 0 0,0 1 0,1 0 0,4-3-9,-11 9 0,0 1 0,0-1 1,0 0-1,0 1 0,0-1 0,0 1 0,0-1 1,0 1-1,0-1 0,0 1 0,0 0 1,0-1-1,0 1 0,0 0 0,0 0 1,1 0-1,-1 0 0,0 0 0,0 0 0,0 0 1,0 0-1,0 1 0,0-1 0,1 1 0,0 0 2,1 0-1,-1 1 1,-1 0-1,1-1 1,0 1-1,0 0 0,-1 0 1,1 0-1,-1 0 1,1 0-1,0 2-1,7 11 31,-1 1 0,0 1 0,-1-1 0,-1 1 0,0 5-31,21 91 411,-20-77-706,1 0 0,2-1 1,2 0-1,2 3 295,0-12-2344,-2-10-2048,-1 1-7666</inkml:trace>
  <inkml:trace contextRef="#ctx0" brushRef="#br0" timeOffset="3">9620 10644 9088,'-18'9'1375,"18"-9"-1277,-1 0-1,1 0 1,-1 0-1,1 0 1,0 0-1,-1 0 1,1 0 0,0 0-1,-1 0 1,1 0-1,-1 0 1,1 0-1,0 0 1,-1-1-1,1 1 1,0 0-1,-1 0 1,1 0-1,0 0 1,-1-1 0,1 1-1,0 0 1,0 0-1,-1-1 1,1 1-1,0 0 1,-1-1-98,0-2 418,1 0 0,-1 0 1,0 0-1,1 0 0,-1-1 1,1 1-1,0 0 0,0 0 1,1-3-419,-1 0-95,0-28 1423,-1 0 0,-2 0 0,-1 1 0,-8-30-1328,11 59 113,0 1 1,0-1-1,0 0 0,-1 1 0,1-1 0,-1 1 0,0 0 0,0-1 0,0 1 0,-2-2-113,3 5 39,0-1 0,1 1 0,-1-1 0,0 1 0,0-1 0,0 1 0,0 0 0,0-1 0,0 1-1,0 0 1,0 0 0,0-1 0,0 1 0,0 0 0,0 0 0,0 0 0,0 1 0,-1-1 0,1 0-1,0 0 1,0 0 0,0 1 0,0-1 0,1 1 0,-1-1 0,0 0 0,0 1 0,0 0 0,0-1 0,0 1-1,0 0 1,1-1 0,-1 1 0,0 0 0,1 0 0,-1-1 0,0 2-39,-39 42 183,1 1 1,3 2-1,-21 37-183,55-82 15,-12 19 23,0 1-1,2 0 0,0 1 1,2 0-1,0 0 0,2 1 1,0 1-1,-1 10-37,-15 97-708,-2 88 708,15-66-5468,9-96-7598</inkml:trace>
  <inkml:trace contextRef="#ctx0" brushRef="#br0" timeOffset="4">9258 10832 7424,'0'0'2944,"-11"5"-86,-4 2-1652,-10 4 590,0 0 1,-12 1-1797,27-9 1054,-1-1 0,1 0 0,-1 0 0,0-1 0,-3 0-1054,-25-1 1098,36 0-1015,4 0 26,22 0 393,154-9-303,-62 1-168,-41 3-574,54-11 543,-48-1-6113,-73 15-6372</inkml:trace>
  <inkml:trace contextRef="#ctx0" brushRef="#br0" timeOffset="5">9873 10767 7552,'1'0'4710,"7"3"-2668,-5-2-1761,0 1 1,-1-1-1,1 1 1,-1 0-1,0 0 1,1 0-1,-1 0 1,0 0-1,0 0 1,-1 1-1,1-1 1,0 1-1,-1-1 1,1 1 0,-1 0-1,0 0-281,2 4 492,0 1 0,0 0 0,-1-1 0,0 1-1,-1 0 1,1 3-492,-1 37 381,-1 1-1,-3-1 1,-8 44-381,3-14 320,6-67-301,2 4 272,-2 0 0,0 0 1,-1 0-1,0 0 0,-1 0 1,-1-1-1,-3 7-291,5-46-32,15-126 54,-8 118-5,2 0 1,1 0 0,7-19-18,-10 43-9,-1 1 1,1 0-1,1 0 0,0 0 0,0 1 1,0 0-1,1 0 0,0 0 1,0 1-1,1-1 0,-1 1 1,1 1-1,1 0 0,-1 0 1,1 0-1,0 1 0,0 0 0,0 0 1,1 1-1,-1 0 0,1 1 1,0-1-1,0 2 0,0-1 1,0 2-1,0-1 0,7 1 9,66 7-815,-12-1-1861,0-5-5352,-53-1 3340,-14 0-320</inkml:trace>
  <inkml:trace contextRef="#ctx0" brushRef="#br0" timeOffset="6">10461 10825 6272,'3'-1'3456,"23"-11"193,6-3 1949,23-7-5598,-36 18 3318,-19 4-3275,0 0 0,0 0 0,0 0 0,0-1 0,1 1 0,-1 0-1,0 0 1,0 0 0,0 0 0,0 1 0,0-1 0,1 0 0,-1 0 0,0 0 0,0 0 0,0 0-1,0 0 1,0 0 0,1 0 0,-1 0 0,0 0 0,0 0 0,0 0 0,0 0 0,0 1 0,0-1 0,0 0-1,1 0 1,-1 0 0,0 0 0,0 0 0,0 0 0,0 1 0,0-1 0,0 0 0,0 0 0,0 0-1,0 0 1,0 0 0,0 1 0,0-1 0,0 0 0,0 0 0,0 0 0,0 0 0,0 1-43,-18 24 1446,18-24-1432,-19 24 319,1 0 0,2 1 0,-11 23-333,-36 88-198,8-16 256,44-97-53,-14 25-154,-1 11 149,26-59-2,-1 0 0,1-1-1,0 1 1,0-1 0,0 1 0,-1 0 0,1-1-1,0 1 1,0 0 0,0-1 0,0 1 0,0 0 0,0-1-1,0 1 1,0-1 0,0 1 0,1 0 0,-1-1-1,0 1 1,0 0 0,0-1 0,1 1 0,-1-1 0,0 1-1,1 0 1,-1-1 0,1 1 2,0-1-1,0 1-1,0 0 1,0-1 0,0 1-1,0-1 1,0 1 0,0-1 0,0 1-1,1-1 1,-1 0 0,0 0-1,0 0 1,0 1 0,1-1 1,8-1 1,0 1 1,0-1-1,-1-1 1,2 0-2,-3 1-4,-2 0 4,0 1 0,1-2-1,-1 1 1,0-1 0,-1 1 0,1-2 0,0 1-1,-1-1 1,1 1 0,-1-2 0,0 1-1,0 0 1,0-1 0,0 0 0,-1 0-1,1-1 1,-1 1 0,0-1 0,0 0-1,-1 0 1,0 0 0,2-5 0,16-30-47,-2-1 0,-2-1 0,-2-1-1,-1-1 1,-3 1 0,2-23 47,27-123-128,-39 204 174,0-1 0,0 0 0,3 7-46,3 36 86,-2 87-87,0 12-24,-4-146 1,0 0 0,1 0 0,0 0 0,3 6 24,-5-13-294,1 0 0,0-1 0,1 1 0,-1-1 0,0 1 0,1-1 0,-1 1 0,1-1 0,0 0 0,0 0 0,0 0 0,0 0 0,0 0 0,0 0 0,0-1 0,3 2 294,-2-1-14597</inkml:trace>
  <inkml:trace contextRef="#ctx0" brushRef="#br0" timeOffset="7">11140 10091 13184,'0'0'2368,"-9"1"-203,-30 1-1054,1-1 0,-1-2 1,0-2-1112,-126-16 2651,29 3-2066,-22-6 451,-155-42-1036,24 3 474,175 44-278,-52 1-196,-122 2-13,18 1 27,-129-27 200,-60-4 105,339 42-284,-1 5-1,2 6 0,-9 6-34,-353 66 112,449-75-97,-159 35 63,1 8 0,3 9 0,-29 19-78,180-63-7,0 2-1,1 1 1,1 2-1,1 1 1,0 1-1,2 2 1,0 2-1,2 0 1,1 2 0,-6 8 7,8-4-7,1 0 0,1 2 0,2 0 0,1 2 0,2 0 0,2 1 0,1 1 0,1 1 0,3 0 0,-8 38 7,2 14-110,4 2 1,4-1-1,4 5 110,4-36-11,4 1 0,1-1 0,4 1 0,2-1 0,6 13 11,-1-16-64,3-1 0,3 0 0,2-1 1,2-2-1,31 51 64,-35-72-42,1 0 1,2-1-1,1-2 1,2 0-1,1-2 0,0-1 1,2-1-1,1-1 1,24 13 41,1-5-17,0-3 0,2-2 1,1-3-1,26 5 17,244 64-39,-301-86 38,280 68-319,45-6 320,-311-63-34,561 76-380,-441-75 387,1-8-1,46-10 28,-154 8-3,465-33 26,-138 8-46,350-35-41,-581 45 213,-1-7 0,-1-7 1,16-10-150,-110 23 18,0-2 0,-1-3 0,-1-1 0,-2-3 0,2-4-18,-35 21 41,-1-1-1,-1-1 1,1 0 0,-2-1-1,0 0 1,-1-1-1,0-1 1,-1 0-1,-1 0 1,-1-1 0,0-1-1,-1 0 1,-1 0-1,2-9-40,0-4 77,-2 0 0,-1-1 0,-1 1 0,-1-2 0,-2 1 0,-2 0 0,-1-1 0,-2-14-77,0 17 51,-12-127 249,10 122-250,-3 0 0,-1 1 1,-5-15-51,0 12 76,-32-98 227,-16-22-303,42 116 45,-1 0-1,-2 2 1,-2 0 0,-1 1-1,-26-27-44,-173-173-49,101 112 66,116 119-90,-75-78 594,-27-17-521,81 78-697,-1 1-1,-1 2 0,-1 0 0,-1 3 0,0 0 1,-12-2 697,30 15-4166,0 1 1,-1 0 0,-12-1 4165,21 4-6373</inkml:trace>
  <inkml:trace contextRef="#ctx0" brushRef="#br0" timeOffset="8">1277 5831 14720,'0'0'2623,"-4"-5"-404,-2-3-1952,0 1-1,0 0 1,-1 0 0,0 1-1,0 0 1,0 0 0,-1 1-1,0 0 1,0 0 0,0 1-1,-8-3-266,11 5 96,-1 0 0,1 1 0,-1-1 0,0 1 0,0 0 0,0 1 0,1 0 0,-1 0 0,0 0 0,0 0 0,0 1 0,1 0 0,-1 0 0,0 1 0,1 0 0,-1 0 0,1 0 0,-1 0 0,1 1 0,0 0 0,-1 1-96,-8 6 54,0 1 0,1 1 0,1 0 0,-1 1-1,2 0 1,0 1 0,1 0 0,-9 15-54,-11 24 124,-21 53-124,48-99 54,-13 28 313,-9 31-367,21-56-8,2-1 0,-1 1-1,2 0 1,-1 0 0,1 0-1,0 0 1,1 0 0,1 0 0,0 6 8,0-11-1,1-1 1,-1 1-1,1-1 1,0 1 0,0-1-1,0 0 1,1 0-1,-1 0 1,1 0 0,0-1-1,0 1 1,1-1-1,-1 1 1,1-1 0,0 0-1,-1-1 1,1 1-1,1 0 1,13 7-25,0 0-1,1-2 1,13 5 25,-5-3-28,27 11-74,-36-15 64,1 0 0,-1 2 0,-1 0 0,1 1 0,-2 1 0,1 0 0,0 2 38,-13-8-5,-1-1 0,0 1 0,0 0 0,0 0 0,0 0 0,0 0 0,-1 0 1,0 1-1,0-1 0,0 1 0,-1-1 0,1 1 0,-1 0 0,0 0 0,0 2 5,0 3 6,-1 0 0,1 0 0,-2 0 0,1 0 0,-2 0 0,-1 7-6,1-9 5,-1 0 0,0 0 0,0 0 0,-1-1-1,0 0 1,-1 0 0,1 0 0,-1 0 0,-1-1 0,1 0-1,-1 0 1,0 0-5,-16 14 131,-1 0 0,-13 6-131,9-7 81,0-3-1,-1 0 1,0-1-1,-1-2 1,-1-1-1,-10 1-80,-3 0-87,-1-2-1,-1-2 1,1-2 0,-5-2 87,44-5-35,1 1-7,1-1 0,-1 1 0,0-1 0,0 0 0,0 0 0,1 0 0,-1-1 0,0 0 0,0 1 0,1-1 0,-1 0 0,0-1 42,3 2-38,1 0-1,-1 0 1,1-1-1,0 1 1,-1 0 0,1 0-1,0 0 1,-1-1-1,1 1 1,0 0 0,-1 0-1,1-1 1,0 1-1,0 0 1,-1-1 0,1 1-1,0 0 1,0-1 0,0 1-1,0 0 1,-1-1-1,1 1 1,0 0 0,0-1-1,0 1 1,0-1-1,0 1 1,0 0 0,0-1-1,0 1 1,0-1 0,0 1-1,0 0 1,0-1-1,0 1 1,0 0 0,0-1-1,1 1 39,9-12-2600,-7 10 1406,13-15-12027</inkml:trace>
  <inkml:trace contextRef="#ctx0" brushRef="#br0" timeOffset="9">1832 5732 16384,'2'-4'-44,"3"-5"720,-1 0-1,1-1 1,-1 1 0,-1-1-1,0 0 1,0 1-1,-1-1 1,0 0 0,-1-2-676,-1 13 54,-1-1 0,1 0 1,-1 0-1,0 0 1,1 1-1,-1-1 0,1 0 1,-1 1-1,1-1 1,-1 0-1,1 1 0,-1-1 1,1 1-1,-1-1 0,1 0 1,-1 1-1,1-1 1,0 1-1,-1 0 0,1-1 1,0 1-1,0-1 1,-1 1-1,1-1 0,0 1-54,-17 28 219,-1 18 105,2 1-1,-6 33-323,-2 8 303,-24 67-23,-44 166 96,48-110-333,35-155 37,2 1-1,2 44-79,5-97 2,0 0 0,0 0 0,0-1 1,1 1-1,0 0 0,0-1 0,0 1 0,1 0 0,-1-1 0,1 0 0,0 1 0,1 1-2,-1-4-6,-1 0 1,1 0-1,0-1 0,0 1 0,0 0 1,0-1-1,0 1 0,0-1 0,0 1 1,0-1-1,1 0 0,-1 0 1,0 0-1,1 0 0,-1-1 0,1 1 1,-1-1-1,1 1 0,-1-1 0,1 0 1,-1 0-1,3 0 6,11-1-94,0 0 0,0-1 0,0-1 1,0 0-1,0-1 0,-1-1 0,9-4 94,-12 4-512,0 0-1,-1-1 1,0 0-1,0-1 1,-1 0 0,0-1-1,0 0 1,-1 0-1,0-1 1,2-3 512,2-4-1714,-9 9 264,1 1 1,0 0 0,1 0-1,-1 0 1,1 1-1,5-4 1450,12-8-5290</inkml:trace>
  <inkml:trace contextRef="#ctx0" brushRef="#br0" timeOffset="10">1478 6694 8064,'-68'-51'5262,"-16"-14"-466,82 64-4705,-1-1 0,1 0 1,1 0-1,-1 0 0,0 0 0,0 0 0,1 0 0,-1 0 0,1-1 1,0 1-1,-1 0 0,1-1 0,0 1 0,0-1 0,1 0 1,-1 1-1,1-1 0,-1 0-91,1 0 57,1 1 0,-1-1 0,1 1 0,0 0 1,-1-1-1,1 1 0,0 0 0,0 0 0,0 0 0,1-1 1,-1 1-1,1 0 0,-1 1 0,1-1 0,-1 0 0,1 0 1,0 1-1,0-1 0,0 1 0,2-2-57,17-12 56,1 1-1,1 1 1,0 1 0,1 1-1,0 1 1,10-2-56,45-12-1390,30-2 1390,-83 20-501,101-21-3,1 5 0,65 0 504,-135 18 535,27 4-535,-51 1 3155,27 6-3155,-61-7 11,1 0 0,-1 0 0,1 0 0,-1 0 0,1 0 0,-1 0 0,1 1-1,-1-1 1,1 0 0,-1 0 0,1 0 0,-1 0 0,1 1 0,-1-1 0,1 0 0,-1 1-1,0-1 1,1 0 0,-1 1 0,0-1 0,1 0 0,-1 1 0,0-1 0,1 1-11,-6 8 344,-21 6 249,25-14-570,-40 21 636,0 2 1,-11 10-660,37-23 18,1 1 0,0 0 0,1 0 0,0 2 0,1-1 0,1 2 0,-7 9-18,6-4 67,0 1 0,2 0 0,0 1 0,1 0 0,1 0 1,2 1-1,0 0 0,1 0 0,1 0 0,1 1 0,2-1 0,0 6-67,2-21-5,-1-1 0,2 0 1,-1 0-1,1 0 0,0 0 0,3 5 5,-5-10-7,1-1 0,-1 1 0,1-1 0,-1 1 0,1-1-1,0 1 1,0-1 0,0 0 0,0 1 0,0-1 0,0 0 0,0 0 0,0 0 0,0 0 0,0 0 0,1 0 0,-1 0-1,0 0 1,1 0 0,-1-1 0,1 1 0,-1 0 0,1-1 0,-1 1 0,1-1 0,-1 0 0,1 0 0,0 1-1,-1-1 1,1 0 0,-1 0 0,2-1 7,2-1-17,0 0 0,0-1 0,-1 0-1,1 0 1,-1-1 0,1 1 0,-1-1-1,0 0 1,-1 0 0,1 0 0,-1-1-1,1 1 1,0-2 17,10-17-21,-1 0 0,0-1 0,-2 0-1,-1-1 1,1-7 21,7-14-22,2-6 3,-10 23 29,0 2 1,2-1-1,2 1 0,0 1 0,8-9-10,-21 34 8,0-1-1,0 1 1,0-1-1,0 1 1,1-1-1,-1 1 1,1 0-1,-1-1 1,1 1-1,-1 0 1,2 0-8,-3 1 1,1 0 0,0 0 1,0 0-1,0 0 0,-1 0 0,1 0 1,0 0-1,0 0 0,-1 1 0,1-1 1,0 0-1,0 0 0,-1 1 0,1-1 0,0 1 1,-1-1-1,1 1 0,0-1 0,-1 1 1,1-1-1,-1 1 0,1-1 0,-1 1 1,1 0-1,-1-1 0,1 1 0,-1 0 1,1 0-2,4 6 15,-1 1 0,1 0 1,-1 0-1,0 0 1,-1 1-1,0-1 0,0 1 1,-1 0-1,0 0 1,0 0-1,-1 4-15,2 22 120,-2 0-1,-3 15-119,1-3 24,1-25-70,-1-14-14,1 0 1,0 0-1,0 0 1,0 0 0,1 1-1,0-2 1,1 1-1,0 0 1,0 0 0,4 7 59,-6-14-23,1 0 1,-1 0 0,1 0-1,0 0 1,-1 0-1,1-1 1,0 1 0,0 0-1,0 0 1,0-1 0,0 1-1,0 0 1,0-1 0,0 1-1,0-1 1,0 1 0,0-1-1,0 0 1,0 1-1,0-1 1,0 0 0,0 0-1,0 0 1,0 0 0,1 0-1,-1 0 1,0 0 0,0 0-1,0 0 1,0-1 0,0 1-1,0 0 1,0-1-1,0 1 1,0-1 0,0 1-1,1-1 23,1-1-70,1 0-1,0-1 1,0 0 0,-1 0-1,0 0 1,1 0-1,-1 0 1,0-1-1,-1 1 71,73-109-2044,-54 77 2168,2 1 0,1 1 0,1 0 0,2 3 0,6-5-124,-32 33 117,1 1-1,-1 0 1,0 0-1,1 0 1,-1 0-1,0 0 0,1 0 1,-1 1-1,1-1 1,-1 0-1,1 1 1,0-1-117,-2 1 33,0 0-1,1 0 1,-1 0 0,0 0 0,1 0 0,-1 0 0,0 1-1,0-1 1,1 0 0,-1 0 0,0 0 0,0 0 0,1 0 0,-1 0-1,0 1 1,0-1 0,1 0 0,-1 0 0,0 0 0,0 1-1,0-1 1,0 0 0,1 0 0,-1 1 0,0-1 0,0 0 0,0 0-1,0 1 1,0-1 0,0 0 0,0 1 0,0-1 0,0 0 0,1 0-1,-1 1 1,0-1 0,-1 0-33,1 6 216,0 0-1,0 0 1,-1-1-1,0 1 1,-2 4-216,-72 369 1051,78-382-905,4-6-132,2-13 43,-2-2 0,1-3-57,0 1 87,0 0 0,5-7-87,-3 9 38,2 1 1,0 0-1,2 1 1,0 0-1,2 2 1,0-1-1,1 2 1,1 0 0,1 1-1,1 1 1,0 1-1,1 1 1,10-5-39,-23 15-142,0 1 1,1 0-1,0 1 1,0 0-1,0 0 0,0 1 1,0 0-1,0 0 1,1 1-1,-1 0 1,0 1-1,10 1 142,46 8-3191,0 8-3951,-28-6-2868</inkml:trace>
  <inkml:trace contextRef="#ctx0" brushRef="#br0" timeOffset="11">3651 6201 15872,'13'-74'2350,"4"1"1,3 1-1,2 1 1,31-65-2351,-44 125 444,-2 10-25,-6 2-392,0 1 0,0-1-1,0 0 1,-1 1 0,1-1-1,0 0 1,-1 1 0,1-1-1,-1 1 1,1-1 0,-1 1 0,0-1-1,0 1 1,0-1 0,0 1-1,0 0 1,0 0-27,-1 33 111,-3 1 0,0-1 1,-2 0-1,-10 28-111,11-40 30,-152 580 455,138-541-483,3-7 154,2 0 1,-1 20-157,15-74-2,-1 1 1,1-1 0,-1 1-1,1-1 1,0 1-1,0-1 1,0 1-1,0 0 1,0-1-1,0 1 1,1-1 0,-1 1-1,0-1 1,1 1-1,-1-1 1,1 1-1,-1-1 1,1 1-1,0-1 1,0 0 0,0 1-1,0-1 1,0 0-1,0 1 2,1-2-5,-1 1 0,1-1 0,-1 1 0,1-1 0,-1 1 0,1-1 0,-1 0 0,1 0 0,0 0 0,-1 0 0,1 0 0,-1 0 0,1 0 0,-1-1 0,1 1 0,0-1 0,-1 1 0,1-1 0,-1 0 5,12-4-69,-1-1 1,-1 0 0,1-1-1,8-7 69,-20 14-2,45-36-1204,-1-1-1,-2-3 1,9-13 1206,8-7-4108,-21 21-9289</inkml:trace>
  <inkml:trace contextRef="#ctx0" brushRef="#br0" timeOffset="12">3448 6616 13440,'-18'-12'0,"-10"-12"2944,8 8-1,5 3-2687,4 0 0,2 6 1152,7-2 0,8 2-512,10-4 0,10-7-576,18 1 0,13-4 160,-1 1 0,8-2-576,4 2 32,4-2-2016,4 2 32,1 2-13279</inkml:trace>
  <inkml:trace contextRef="#ctx0" brushRef="#br0" timeOffset="13">4572 5510 15232,'-17'-10'950,"0"-1"0,2 0 0,-1-2 1,1 0-1,1 0 0,0-1 0,0-2-950,-24-24 708,-18-13 178,-2 3-1,-2 2 0,-2 3 1,-2 2-1,-11-2-885,-19-3 449,-3 4 1,-1 5-1,-22-3-449,-305-79 223,422 120-221,-118-28 89,-2 5-1,-1 6 1,0 5 0,-1 5-1,0 6 1,-3 6-91,17 6-3,1 5 1,0 4-1,2 6 0,-103 37 3,91-19-5,2 6 0,-24 18 5,87-38-23,2 3 0,2 1 1,-38 33 22,-134 126-109,90-74 35,38-38 49,12-12 12,3 3 0,4 3 0,-4 12 13,50-48-39,2 1 0,2 1 0,-8 19 39,-61 132-150,82-162 144,1 0 0,1 1 0,2 0 0,1 1 0,-2 17 6,7-28-6,1 1 0,1-1 0,1 0 0,1 0 0,1 1 0,0-1-1,1 0 1,2 0 0,1 4 6,12 33-13,3-1-1,2 0 1,3-2 0,1-1-1,13 13 14,-17-30-16,1-2 0,2-1-1,2-1 1,1-1 0,1-2-1,1-1 1,33 23 16,-41-35-27,52 37-192,43 40 219,-81-59-6,1-2-1,2-2 0,1-2 1,44 23 6,-30-26-6,0-3 0,2-2 0,0-2 1,1-3-1,50 6 6,27-3-28,1-6-1,2-6 29,495 9-384,-400-16 224,9-11 160,-55 6-111,-64 3 22,89-14 89,-173 11-14,0-1 1,0-2 0,-1-2 0,0-1 0,-1-2-1,-1-1 1,15-10 13,174-105-62,52-29-4,-228 134 74,-17 10 30,-1-2 0,-1-1 0,25-20-38,-45 30 18,-1 1 0,-1-2 0,0 1 0,0-1 1,0-1-1,-1 1 0,-1-1 0,0 0 0,0-1 0,-1 0 0,0 0 0,-1 0 1,3-9-19,6-45 179,-3-1 1,-3 0-1,-3-10-179,2-53 237,-6 0-1,-5 1 0,-23-129-236,8 160 102,-4 1-1,-4 1 0,-4 1 1,-4 2-1,-27-46-101,33 76 212,-4 2 0,-28-38-212,40 67 69,-2 0 0,-1 2 0,-1 0-1,-2 2 1,-14-10-69,31 27-30,-2 1 1,1 0-1,-1 1 0,0 0 0,-1 1 1,0 1-1,0 0 0,-1 1 0,1 1 1,-1 0-1,0 1 0,0 0 0,0 1 1,0 1-1,-1 0 0,1 2 0,0-1 1,0 2-1,-9 1 30,-34 10-1900,-3 0-1862,21-5-1557,8-3-6718</inkml:trace>
  <inkml:trace contextRef="#ctx0" brushRef="#br0" timeOffset="14">4378 6498 21119,'0'0'256,"0"0"70,0 0 276,0 0-15,0 0-342,0 0-117,0 0-128,0 0 22,5-1 212,47-13-174,0 2-1,1 2 1,0 3-1,1 2 0,0 2 1,0 3-1,1 2-59,89 3 116,1-6-1,-1-7 1,21-8-116,-111 6 201,-1-2-1,45-16-200,-5 1 116,-46 17 19,29-3-135,-44 9 57,33-4-32,0 3 0,1 3-1,9 3-24,197 20 433,-266-20-426,1 0-1,-1-1 1,1 0 0,0 0 0,-1 0-1,1-1 1,-1 0 0,4-2-7,-8 3 10,0-1-1,-1 0 1,1 1 0,-1-1 0,1 0 0,-1 0 0,1 0 0,-1 0-1,0 0 1,1-1 0,-1 1 0,0 0 0,0-1 0,0 1 0,0 0 0,0-1-1,0 1 1,-1-1 0,1 0 0,0 1 0,-1-1 0,1 0 0,-1 1 0,1-1-1,-1 0 1,0 1 0,0-1 0,0 0 0,0 0 0,0 1 0,0-1-1,-1 0 1,1 0 0,0 1-10,-6-36 343,-2 1 0,-1 0 1,-8-18-344,-43-103-82,44 118 190,-6-14-73,-2 1 0,-21-33-35,38 70-173,7 15 163,0 0-1,0 0 1,0 0-1,0 0 1,0 0-1,0 0 1,0 0-1,0 0 1,0 0-1,0 0 1,0 0-1,0-1 1,0 1-1,0 0 1,0 0-1,0 0 1,0 0-1,0 0 1,0 0-1,0 0 1,0 0-1,0 0 1,0 0-1,0 0 1,0-1-1,0 1 1,0 0-1,0 0 1,0 0-1,0 0 1,0 0-1,0 0 1,0 0-1,0 0 1,0 0-1,0 0 1,0 0 0,1 0-1,-1 0 1,0-1-1,0 1 1,0 0-1,0 0 1,0 0-1,0 0 1,0 0-1,0 0 1,0 0-1,0 0 1,0 0-1,0 0 1,1 0-1,-1 0 1,0 0-1,0 0 1,0 0-1,0 0 1,0 0-1,0 0 1,0 0-1,0 0 1,0 0-1,0 0 1,1 0 10,1 2-138,0-1 1,0 1 0,0 0-1,-1-1 1,1 1 0,0 0-1,0 0 1,-1 0 0,1 2 137,16 26-918,-1 2 0,-2 0 1,6 19 917,-7-17-447,6 16-69,-2 0 1,-3 1 0,8 48 515,-16-59 631,-2 0-1,-2 1 1,-1 9-631,-5-12 617,-1 0 0,-2-1 0,-2 1 0,-1-1 0,-2-1 0,-8 18-617,3-9 222,-2-2 1,-2 0 0,-11 15-223,18-36-263,-1 0-1,-1 0 1,-1-2-1,-1 0 1,-1-1 0,-18 16 263,2-7-4080,-1 1-10021</inkml:trace>
  <inkml:trace contextRef="#ctx0" brushRef="#br0" timeOffset="15">8187 5755 16256,'-2'17'3024,"2"-18"-2795,0-1 0,0 0 0,1 0-1,-1 1 1,1-1 0,-1 0 0,1 1-1,-1-1 1,1 0 0,0 1 0,0-1-229,2 1 564,-2 8-344,0 17 105,-4 28 225,-3 0 0,-3 0 0,-1-1 0,-6 12-550,0 5 243,4-18-108,-138 646 1132,143-665-1180,2 1 0,1 0 1,1 26-88,3-56 6,0 0 0,0 1 0,0-1 0,0 0 0,0 1 0,1-1 0,-1 0 0,1 1 0,0-1 0,-1 0 0,1 0 0,0 1 0,1-1 0,-1 0 0,0 0 0,0 0 0,1-1 0,-1 1 0,3 1-6,-2-1 18,1 0 0,0-1 0,1 1-1,-1-1 1,0 0 0,0 0 0,0-1 0,1 1 0,-1 0 0,0-1-1,1 0 1,-1 0 0,4 0-18,7-1 8,-1-1 0,1 0-1,-1-1 1,1 0 0,-1-1 0,0 0-1,0-1 1,-1-1 0,9-5-8,3-2-50,0-2 1,-2 0 0,0-2-1,12-11 50,6-13-1498,-1-2 0,-3-1 0,28-44 1498,-29 39-3602,7-10-2253,-2 1-2177</inkml:trace>
  <inkml:trace contextRef="#ctx0" brushRef="#br0" timeOffset="16">8846 5810 18175,'-4'14'0,"-1"8"1920,5-33 0,0-20-1152,0 11 32,4 2-640,-4 4 32,1 3-448,-2 16 0,-3 11-6272,-2 30 1,1-3 863</inkml:trace>
  <inkml:trace contextRef="#ctx0" brushRef="#br0" timeOffset="17">8857 6386 18175,'-5'-7'0,"-5"-8"672,5 26 0,-1 18 576,-1 18 0,-2 19-1120,0 1 32,-2 7 960,2-2 32,1-3-1184,5-13 0,3-8-1856,11-10 0,1 2-12735</inkml:trace>
  <inkml:trace contextRef="#ctx0" brushRef="#br0" timeOffset="18">9564 6386 16511,'-5'7'241,"-6"6"1357,7-14-592,2-7-96,2 0-190,0 3-201,0-1 0,-1 0 0,0 1 0,1-1 0,-2 1 0,0-4-519,2 8 37,-1 0 0,1 0 0,-1 0 0,1 0 0,-1 0 0,0 0 0,1 0 0,-1 0 0,0 0 0,0 0 0,0 0 0,0 0 0,0 0 0,0 1 0,0-1 0,0 0 0,0 1 1,0-1-1,0 1 0,0-1 0,0 1 0,0-1 0,-1 1 0,1 0 0,0 0 0,0 0 0,-1 0 0,1 0 0,0 0 0,0 0 0,0 0 0,-1 0 0,1 0-37,-8 2 132,0 1-1,0-1 1,1 1 0,-1 1-1,1 0 1,0 0 0,0 0-1,0 1 1,1 1 0,0-1-1,0 1 1,0 0 0,0 1-132,-10 10 83,1 1-1,1 0 1,1 2-1,-7 11-82,-16 29 145,-16 40-145,37-66 32,2 0 0,1 1 0,2 1-1,1 1-31,7-26 4,1 1 0,0 0-1,1 0 1,0 0 0,1 0-1,2 11-3,-2-20-7,0 0 0,0-1 0,1 1 0,-1-1 0,1 1 0,0 0 1,-1-1-1,1 0 0,0 1 0,1-1 0,-1 1 0,0-1 0,1 0 0,-1 0 0,1 0 0,0 0 0,0 0 0,-1 0 0,1 0 0,1-1 0,-1 1 0,0-1 0,0 0 0,0 1 0,1-1 0,-1 0 0,1 0 0,-1 0 0,1-1 0,-1 1 0,1 0 0,-1-1 1,2 0 5,7 0-240,0-1 0,0 0 0,0 0 0,0-1 0,0-1 0,-1 0 0,1 0 0,-1-1 0,0-1 0,0 1 0,0-2-1,1 0 242,14-10-2130,-1-1-1,0 0 0,20-22 2131,30-28-11967</inkml:trace>
  <inkml:trace contextRef="#ctx0" brushRef="#br0" timeOffset="19">10151 5730 16128,'12'-111'3043,"-5"43"-303,2 1-1,3-1-2739,-8 55 942,-7 25-383,-2 12-497,-36 186 545,-58 246-238,71-356-345,-6 18 1,4 2 0,-2 48-25,26-112-103,-8 49-401,11-89 409,-1 0 0,0 0 0,-2 0 0,1-1 0,-5 6 95,2-8-254,6-16 71,3-9 12,12-54-68,3 0 0,13-28 239,-19 64 21,2 1 0,1 0 0,1 1 0,1 1 0,2 0 0,11-14-21,-25 37 63,1 0 0,-1 0 1,1 0-1,-1 0 0,1 1 0,0 0 1,0-1-1,4-1-63,-7 5 18,1-1 0,-1 1 1,1-1-1,-1 1 0,1 0 0,-1 0 0,1 0 0,-1 0 0,1 0 0,-1 0 1,1 0-1,-1 0 0,1 1 0,-1-1 0,1 0 0,-1 1 0,0-1 1,1 1-1,-1 0 0,0-1 0,1 1 0,-1 0 0,0 0 0,0 0 1,1 0-1,-1 0 0,0 0 0,0 0 0,0 0 0,0 2-18,4 3 39,-1 0-1,0 0 1,0 0 0,-1 1-1,0 0 1,0 0-1,0 0 1,-1 0 0,0 0-1,0 0 1,0 5-39,2 18 110,-1 1 1,-2 4-111,0-16-6,0 36 102,-6 38-96,1 1-154,8-254-576,-1 119 312,2 0 0,1 0 0,3-2 418,-3 22-236,1 1 0,1 0 1,0 0-1,2 1 1,0 0-1,1 1 0,1 0 1,3-2 235,4-5-1579,1 2 0,6-4 1579,47-39-11256,-42 41 6782</inkml:trace>
  <inkml:trace contextRef="#ctx0" brushRef="#br0" timeOffset="20">10631 6333 8192,'-2'-6'299,"1"-5"2552,1 11-2687,1-1 1,0 1-1,-1 0 0,1-1 0,0 1 1,-1 0-1,1-1 0,0 1 1,-1 0-1,1 0 0,0 0 1,-1 0-1,1 0 0,0 0 0,0 0 1,-1 0-1,1 0 0,0 0 1,0 0-165,46 3 3353,-35-1-2845,0-1 0,0 0-1,0-1 1,-1 0 0,1-1-1,3-1-507,-7 0 219,-1 0 1,1-1-1,-1 0 0,1 0 0,-1 0 0,0-1 0,0 0 0,-1-1 0,1 1 1,-1-1-1,0-1 0,-1 1 0,1-1 0,-1 0 0,0 0 0,0 0 0,-1-1 1,0 0-1,0 0 0,0 0 0,-1 0 0,0 0 0,1-8-219,-1-2 26,-3 17-21,0 0 0,0-1 1,-1 1-1,1 0 0,0-1 1,0 1-1,0 0 0,0-1 1,0 1-1,0 0 0,-1 0 1,1-1-1,0 1 0,0 0 0,-1 0 1,1-1-1,0 1 0,0 0 1,-1 0-1,1 0 0,0-1 1,0 1-1,-1 0 0,1 0 1,0 0-1,-1 0 0,1 0 1,0 0-6,-3 0 25,1 0 1,0 0 0,-1 1 0,1-1 0,0 1 0,-1-1-1,1 1 1,0 0 0,0 0 0,0 0 0,-2 1-26,-16 8 47,-1 1 0,2 1-1,-1 1 1,2 1 0,0 0 0,1 1 0,0 1 0,-4 6-47,14-14 14,1 0 0,0 1 0,0 0 0,1 0 1,0 0-1,0 1 0,1-1 0,0 1 1,1 0-1,0 0 0,1 1 0,0-1 1,0 0-1,1 1 0,1-1 0,0 1 1,0 0-1,1-1 0,1 4-14,-2-9-15,1 0-1,1 0 1,-1-1-1,1 1 1,-1 0-1,1 0 1,1-1-1,-1 0 0,1 1 1,-1-1-1,1 0 1,0 0-1,1 0 1,2 3 15,-3-5-12,0 0-1,0 0 1,0 0 0,0-1 0,0 1-1,0-1 1,0 1 0,1-1 0,-1 0-1,0 0 1,1-1 0,-1 1 0,1-1-1,-1 1 1,0-1 0,1 0 0,-1-1-1,1 1 1,-1 0 0,1-1 0,2-1 12,17-5-31,0-1 1,0-1 0,-1-1-1,0-1 1,-1-1 0,0-1 0,15-12 30,28-26-144,39-41 144,14-13-60,-115 104 59,17-13 59,-12 14 8,-8 9 24,-13 31 61,-20 36-151,13-31 46,-4 19-46,-26 115 123,20-62-16,20-77-76,-1 2 135,11-41-125,2-6-6,6-28 1,3-11-20,3 1 1,2 0 0,1 1 0,3 1-1,1 1 1,1 0 0,3 2-1,11-13-16,-10 16 12,2 2 1,1 0-1,2 2 0,1 1 0,1 1 0,2 2 1,25-15-13,-54 39 3,0 0 1,0 1 0,0 0 0,0 0 0,0 0 0,0 0 0,0 1 0,0 0 0,1 0 0,-1 0 0,0 1 0,1 0 0,-1 0 0,1 0-4,10 2-767,0 1 1,0 0-1,-1 2 0,1 0 767,5 1-1916,21 6-13401</inkml:trace>
  <inkml:trace contextRef="#ctx0" brushRef="#br0" timeOffset="21">12234 4923 16128,'-3'-8'590,"-2"1"1,1-1-1,-1 1 1,0 0-1,-1 0 1,1 0-1,-1 1 1,-3-3-591,-11-12 673,-8-9-169,-2 1 1,-1 2-1,-1 1 1,-1 1 0,-1 2-1,-2 1 1,0 2-1,-1 1 1,-1 2-1,-16-4-504,-52-14 190,-2 4 0,-1 5 0,-30 0-190,-376-52 242,340 62-196,-174 5-46,-179 29 128,377-5-152,1 7 0,0 6 0,3 7 0,-129 46 24,-166 91 78,268-100-38,29-8-30,-119 71-10,88-45-5,20-11 5,75-34-14,3 4 0,2 4 0,-13 14 14,51-35-42,2 2 0,1 1 0,2 2 0,1 2 1,2 0-1,-25 41 42,44-59-36,1 1 1,0 1-1,2-1 1,0 1-1,0 5 36,-6 29-61,0 16 61,6-29-12,-4 13-9,-10 56-54,1 26 75,7-23-51,-11 127 9,24-195 11,1 0-1,2 0 1,3 0 0,3 12 31,-1-28-8,1-1 0,1 0 1,1-1-1,1 0 1,2 0-1,1-1 1,1-1-1,2 0 1,16 19 7,-11-18 3,0-1 0,2-1 0,1-1 0,1-1 0,1-1 1,1-2-1,1-1 0,12 6-3,198 94-245,5-10 245,9-11-128,173 40 128,-299-103-41,1-7 1,64 5 40,264 16-84,-410-45 83,216 17 35,54-12-34,-180-12 8,1-5 0,-1-7 1,31-11-9,263-71-22,-285 56 119,128-57-97,-216 72 19,-2-2 0,-1-2 0,-1-3 0,25-21-19,187-163 27,-219 178-24,-5 2 52,-2-2 1,-2-1-1,-1-2 0,-2-1 0,14-26-55,-9 6 84,-3-2 0,-3-2 0,19-56-84,18-72 63,-57 153-40,-2-1 1,-3 0-1,3-32-23,11-278 219,-20-282-219,-11 492 32,-19-86-32,23 195 47,-2-1 0,-1 2 0,-2-1 0,-2 1 0,-12-25-47,18 47-1,0 1 1,0 0 0,-1 0-1,-1 1 1,1 0 0,-2 0-1,1 1 1,-1 0-1,0 0 1,-1 1 0,0 0-1,0 1 1,0 0-1,-1 1 1,-4-2 0,-9-3-911,-1 1 0,-19-4 911,-51-9-5705,79 19 4155,-35-8-10657</inkml:trace>
  <inkml:trace contextRef="#ctx0" brushRef="#br0" timeOffset="22">9371 4338 2304,'-1'-14'1342,"1"11"-724,0-1-1,0 1 1,0 0-1,0 0 1,0 0-1,0 0 1,1 0-1,0-1-617,-2 8 7302,0-2-1597,0-8-4981,0-2-396,-3-58 136,3-1 1,3-23-465,0 9-87,0-106 486,6-252 50,-5 285-305,-9-45-144,5 182 9,2 1 0,-1 0 0,3-9-9,-3 25 0,0 0 0,0 0 0,0-1 0,0 1 0,0 0 0,0 0 0,0 0 1,0 0-1,0 0 0,0 0 0,1 0 0,-1 0 0,0 0 0,0-1 0,0 1 0,0 0 0,0 0 0,0 0 0,0 0 1,0 0-1,0 0 0,0 0 0,0 0 0,0 0 0,1 0 0,-1 0 0,0 0 0,0 0 0,0 0 0,0 0 0,0 0 0,0 0 1,0 0-1,0-1 0,1 1 0,-1 0 0,0 0 0,0 1 0,0-1 0,0 0 0,0 0 0,0 0 0,0 0 0,0 0 1,1 0-1,-1 0 0,0 0 0,0 0 0,0 0 0,0 0 0,0 0 0,0 0 0,8 6-19,8 13-51,1 12-6,-1 0 0,-1 1 0,-2 1 1,4 15 75,0-1-17,27 63 19,5-2-1,21 27-1,16 9-5518,-77-129-7084</inkml:trace>
  <inkml:trace contextRef="#ctx0" brushRef="#br0" timeOffset="23">9368 2904 11776,'2'12'93,"2"32"2502,-4-44-2538,0 0 1,0 1 0,0-1 0,0 0-1,0 1 1,0-1 0,0 0 0,0 0-1,0 1 1,-1-1 0,1 0 0,0 1-1,0-1 1,0 0 0,0 0 0,-1 1-1,1-1 1,0 0 0,0 0 0,0 0-1,-1 1 1,1-1 0,0 0 0,0 0 0,-1 0-1,1 0 1,0 1 0,-1-1 0,1 0-1,0 0 1,0 0 0,-1 0 0,1 0-1,0 0 1,-1 0 0,1 0 0,0 0-1,-1 0 1,1 0 0,0 0 0,0 0-1,-1 0 1,1 0 0,0 0 0,-1-1-1,1 1 1,0 0 0,-1 0-58,-13-9 931,11 8-603,-1-2-137,1 1 0,-1 0 0,0 1 0,0-1 0,0 1 0,0-1 0,0 1 0,0 0-1,0 1 1,-1-1 0,1 1 0,0 0 0,0 0 0,0 0 0,-1 0 0,1 1 0,-2 0-191,0 1 152,0 0 0,1 1 0,-1 0 0,1 0 0,-1 0 0,1 0 0,0 1 0,0 0 0,1 0 0,-1 0 0,-3 4-152,-398 440 2496,325-360-3834,24-33-3292,32-31-8815</inkml:trace>
  <inkml:trace contextRef="#ctx0" brushRef="#br0" timeOffset="24">7574 1363 8960,'-20'29'3520,"20"-28"-3462,0-1 1,0 0 0,0 0-1,-1 0 1,1 1-1,0-1 1,0 0 0,0 0-1,0 0 1,-1 0 0,1 1-1,0-1 1,0 0 0,-1 0-1,1 0 1,0 0 0,0 0-1,0 0 1,-1 0-1,1 0 1,0 1 0,0-1-1,-1 0 1,1 0 0,0 0-1,0 0 1,-1 0 0,1 0-1,0-1 1,0 1 0,-1 0-1,1 0 1,0 0-1,0 0 1,0 0 0,-1 0-1,1 0 1,0 0 0,0-1-1,-1 1 1,1 0 0,0 0-1,0 0 1,0 0 0,0-1-1,-1 1 1,1 0-1,0 0 1,0 0 0,0-1-1,0 1 1,0 0 0,0 0-1,0 0 1,0-1 0,-1 1-1,1 0 1,0 0 0,0-1-1,0 1-58,-2-15 994,2 15-899,0-4 226,0 2-268,-1 0-1,1 0 1,0 0 0,0 0-1,0 0 1,0 0 0,0 1-1,0-1 1,1 0 0,-1 0-1,1 0 1,-1 0 0,1 0-1,0 0 1,0 1 0,-1-1-1,2 0-52,-2 2 29,0 0 0,0 0-1,0 0 1,0 0-1,1 0 1,-1 0-1,0 0 1,0 0 0,0 0-1,0 0 1,0 0-1,0 0 1,1 0 0,-1 0-1,0 0 1,0 0-1,0 0 1,0 0-1,0 0 1,1 0 0,-1 0-1,0 0 1,0 0-1,0 0 1,0 0-1,0 0 1,0 1 0,0-1-1,0 0 1,1 0-1,-1 0 1,0 0-1,0 0 1,0 0 0,0 1-1,0-1 1,0 0-1,0 0 1,0 0-1,0 0 1,0 0 0,0 0-1,0 1 1,0-1-1,0 0-28,2 12 390,-1 18-393,-1-27 181,-1 96 883,-4 0 1,-8 28-1062,8-93-5,-36 273-131,24-104-2801,13-137 361,0-22-3279,0-19-721</inkml:trace>
  <inkml:trace contextRef="#ctx0" brushRef="#br0" timeOffset="25">7464 1604 7808,'0'2'7,"0"7"906,1-13 920,1-12 256,2-7-1145,1 1 0,1 0 0,2 0-1,0 0 1,1 1 0,1 0 0,10-17-944,-14 30 61,0-1 0,0 1 1,1 0-1,0 1 0,0-1 1,1 1-1,0 1 0,8-6-61,-11 9 65,1-1 0,0 1 0,1 1 0,-1-1 0,0 1-1,1 0 1,-1 1 0,1-1 0,0 1 0,-1 0 0,1 1 0,0 0 0,0 0-1,0 1-64,3-1 54,0 2 1,0-1-1,0 1 0,0 1 0,0 0 0,-1 0 0,0 1 0,1 0 0,-1 1 0,-1 0 0,1 0 0,-1 1 0,0 0 0,0 1 0,4 3-54,-4 0 74,0 0 0,0 0 0,-1 0-1,0 1 1,-1 0 0,0 1 0,-1-1-1,0 1 1,-1 0 0,0 0 0,-1 1-1,0 0-73,2 13 220,0 1 0,-2 0 0,-1-1 0,-1 17-220,-1-39 14,-1 1 1,0-1-1,0 0 0,-1 0 0,1 0 0,-1 0 0,1 0 0,-1 0 0,-1 0 0,1-1 0,0 1 1,-1-1-1,0 0 0,0 1 0,0-1 0,0 0 0,0-1 0,-1 1 0,-2 1-14,-11 7 109,1-1-1,-2-1 1,-14 6-109,22-10 9,-1-1-62,-1 1 1,1-2-1,-1 1 1,0-2-1,0 1 1,-1-2 0,1 0-1,0 0 1,-1-1 52,-23-2-2372,0-1 1,-14-5 2371,-10 0-8171,37 5 2043</inkml:trace>
  <inkml:trace contextRef="#ctx0" brushRef="#br0" timeOffset="26">8630 1862 5120,'-7'0'277,"4"0"700,-1 0-1,0 0 1,1 0 0,-1-1 0,0 1-1,1-1 1,-1 0 0,1 0 0,-1 0-1,1 0 1,-1-1 0,1 1 0,0-1-1,-1 0-976,-1-1 146,1 1 0,-1 0 0,0 0 0,0 1 0,0-1-1,0 1 1,0 0 0,0 0 0,-1 1 0,1-1 0,0 1 0,0 0-1,0 1 1,-1-1 0,1 1 0,0 0 0,0 1 0,0-1-1,0 1 1,0 0 0,0 0 0,1 0 0,-1 1 0,1-1 0,-1 1-1,1 1 1,-1 0-146,-13 12-31,1 0-1,1 2 1,0 0-1,1 0 1,-6 13 31,1-4 219,-14 16-182,17-23-8,1 1 1,0 1-1,2 0 1,1 0-1,0 1 1,0 5-30,13-27 1,-1 0 0,1 0 0,-1 0 1,1 0-1,0 0 0,0 0 0,-1 0 0,1 0 1,0 0-1,0 0 0,0 0 0,0 0 1,0 1-1,0-1 0,1 0 0,-1 0 1,0 0-1,0 0 0,1 0 0,-1 0 1,1-1-1,-1 1 0,1 0 0,-1 0 0,1 0-1,0 0 9,0 0 1,1 0-1,-1 0 0,0 0 0,1-1 0,-1 1 0,0 0 0,1-1 0,-1 1 0,1-1 0,-1 0 0,1 1 0,-1-1 0,1 0 0,0 0-9,7 0 14,-1 0-1,1-1 1,-1 0 0,1-1-1,5-1-13,0-1-8,1-1-1,-1-1 1,1 0-1,-2-1 1,1-1-1,-1 0 1,0-1-1,10-9 9,-2 0 12,-1-1 0,-2 0-1,0-1 1,9-15-12,-16 19-588,0-1 1,-2 0-1,0 0 1,-1-1-1,-1 0 0,1-6 588,-2 6-2101,5-11-9914</inkml:trace>
  <inkml:trace contextRef="#ctx0" brushRef="#br0" timeOffset="27">8824 1965 12032,'-13'-4'634,"-16"-1"2753,42 24-619,-7-8-2221,0 0 1,-1 0-1,0 0 0,-1 1 1,0 0-1,1 6-547,12 74 987,-16-84-880,-1-7-104,0 1 1,0-1-1,1 0 0,-1 1 0,0-1 0,0 0 0,1 1 0,-1-1 0,1 0 1,-1 1-1,1-1 0,0 0 0,0 0 0,-1 1 0,1-1 0,0 0 0,0 0 1,0 0-1,0 0 0,0 0 0,0-1 0,0 1 0,1 0-3,-1-1 23,1 1 0,-1-1-1,0 0 1,1 0 0,-1 0 0,0 0-1,1 0 1,-1 0 0,0-1 0,1 1-1,-1 0 1,0-1 0,1 1 0,-1-1-1,0 1 1,0-1 0,0 0-1,0 0 1,1 0-23,7-6 117,0 0 0,-1 0-1,0-1 1,0-1 0,0 0-117,-6 6-32,19-24 108,-18 21-62,1 1-1,0 0 1,0 0-1,0 0 1,0 1-1,1-1 1,0 1-1,0 0 1,5-3-14,-9 7 2,0-1 0,0 1 0,1 0 0,-1-1 0,0 1 0,0 0 0,1 0 0,-1 0 1,0 0-1,1 0 0,-1 0 0,0 0 0,0 1 0,1-1 0,-1 0 0,0 1 0,0-1 1,0 1-1,1-1 0,-1 1 0,0-1 0,0 1 0,0 0 0,0 0 0,0-1 0,0 1 1,0 0-1,0 0 0,-1 0 0,1 0 0,0 0 0,0 0 0,-1 1 0,1-1 0,0 1-2,2 4 16,0 0-1,0 1 0,0 0 0,-1-1 0,2 6-15,13 62 709,-17-74-706,0 1-1,0-1 0,0 1 1,0-1-1,1 1 1,-1-1-1,0 1 0,0-1 1,1 0-1,-1 1 1,0-1-1,1 1 1,-1-1-1,0 0 0,1 1 1,-1-1-1,1 0 1,-1 0-1,1 1 0,-1-1 1,0 0-1,1 0 1,-1 0-1,1 1 0,-1-1 1,1 0-1,-1 0 1,1 0-1,-1 0 0,1 0 1,-1 0-1,1 0-2,18-8 107,16-22 29,-18 9-464,-1-1-1,-1 0 0,9-19 329,-4 8-1463,17-21 1463,-30 44-171,1 1 0,0 0-1,1 0 1,-1 1 0,2 0 0,-1 1-1,7-4 172,-15 11-382,0-1-1,0 0 1,0 0 0,1 1-1,-1-1 1,0 1-1,1-1 1,-1 1-1,0 0 1,1-1-1,-1 1 1,0 0 0,1 0-1,-1 0 1,1 0-1,-1 0 1,0 0-1,1 0 1,-1 1-1,1-1 1,-1 0 0,0 1-1,1-1 1,-1 1-1,0 0 1,0-1-1,1 1 1,-1 0-1,0 0 1,0 0 0,0-1-1,0 1 1,0 1 382,2 0-192,0 0 0,0 0 1,0 0-1,1 0 0,-1-1 1,0 1-1,2-1 192,75 19 8723,-59-16-6865,-1-2 0,21 1-1858,-30-3 159,1 0 0,0-1 0,-1 0 0,1-1 0,-1 0 0,1-1 0,-1 0 0,0-1 0,0 0-1,-1-1 1,1 0 0,9-7-159,-13 7 46,20-14 212,-26 18-238,0 1-1,0-1 1,0 0 0,-1 0 0,1 1 0,0-1 0,-1 0 0,1 0-1,0 0 1,-1 0 0,1 0 0,-1 1 0,0-1 0,1 0 0,-1 0 0,0 0-1,1 0 1,-1 0 0,0-1 0,0 1 0,0 0 0,0 0 0,0 0-1,0 0 1,0 0-20,-1 0 11,1 1 1,0 0-1,0-1 0,-1 1 0,1 0 0,0-1 0,-1 1 0,1 0 1,-1 0-1,1-1 0,0 1 0,-1 0 0,1 0 0,-1 0 0,1 0 1,-1-1-1,1 1 0,0 0 0,-1 0 0,1 0 0,-1 0 1,1 0-1,-1 0 0,1 0 0,-1 0 0,1 0 0,-1 0 0,1 0 1,-1 1-12,-14 3 188,3 0-144,1 0 0,0 2 0,0-1 0,1 1 0,0 1 0,0 0 0,0 0-1,1 1 1,0 0 0,-3 5-44,-2 2 4,1 1 0,1 1 0,0 0 0,1 0 0,-6 15-4,14-27-10,1 0 1,0 1-1,0-1 1,0 1-1,1-1 0,-1 1 1,1 0-1,1-1 1,-1 1-1,1 0 0,0 0 1,0 0-1,1 0 10,0-3 5,-1 0 1,1 0-1,0-1 0,0 1 0,0-1 0,0 1 1,0-1-1,1 1 0,-1-1 0,1 0 1,0 0-1,-1 1 0,1-1 0,0 0 0,0-1 1,0 1-1,1 0 0,-1-1 0,0 1 0,1-1 1,-1 1-1,1-1 0,-1 0 0,1 0 1,0 0-1,-1-1 0,1 1 0,2 0-5,9 0 3,-1 0-1,1 0 1,0-2-1,-1 1 0,1-2 1,-1 0-1,14-3-2,-9 0-99,1 0 0,-1-1-1,0-1 1,0-1-1,7-5 100,-9 1 33,0 0 0,0 0 0,-2-2-1,1 0 1,-2-1 0,0 0 0,-1-1 0,3-5-33,34-40 356,-40 55 236,-6 13-479,-6 15-151,-3 0 80,0 1 1,-2-1 0,-7 17-43,46-83-253,-20 28 83,1-1 0,0 2 0,1 0-1,9-7 171,-22 21-3,1 0 0,-1 1 0,1-1 0,0 0 0,-1 1 0,1-1 0,-1 0 0,1 1 0,0-1 0,0 1 0,-1 0 0,1-1 0,0 1 0,0-1 0,0 1 0,0 0 0,-1 0 0,1-1 0,0 1 0,0 0 0,0 0 0,0 0 0,0 0 0,0 0 0,-1 0 0,1 0 0,0 0-1,0 1 1,0-1 0,0 0 0,0 0 0,-1 1 0,1-1 0,0 1 0,0-1 0,-1 1 0,2-1 3,-1 2 1,0 0 0,0 0 0,0-1 1,0 1-1,-1 0 0,1 0 0,0 0 0,-1 0 0,1 0 0,-1 0 0,0 0 0,1 0 0,-1 0 0,0 0 0,0 0-1,-2 31 262,0-1 0,-2 0 1,-2 0-1,0 0 0,-3-1 0,0 0 0,-7 11-262,32-98-171,-7 33 166,2 0 0,0 1-1,1 1 1,1 0 0,14-16 5,-21 28-28,1 1 0,1 0 0,-1 1 0,1 0 1,1 0-1,-1 0 0,1 1 0,0 1 0,0-1 0,1 2 1,0-1-1,0 1 0,0 1 0,9-3 28,-3 3-394,1 1-1,0 0 0,-1 1 1,1 1-1,0 0 0,0 1 1,0 1-1,-1 1 0,1 0 1,-1 1-1,0 1 0,0 1 1,0 0-1,-1 1 0,3 2 395,-2 1-852,-9-5 305,-1-1 0,1 0 0,0 0 0,0-1 0,5 2 547,-10-5 67,-1 1-1,1-1 1,0 1-1,-1-1 1,1 0-1,0 0 1,-1 0-1,1 0 1,0 0-1,-1 0 1,1 0-1,0-1 1,-1 1-1,1-1 1,0 1-1,-1-1 1,1 0-1,-1 1 1,1-1-1,-1 0 1,0 0-1,1 0 1,-1 0-1,0 0 0,1 0 1,-1 0-1,1-2-66,16-22 1366,-13 18-713,0 0 0,0 1-1,0-1 1,1 1 0,3-2-653,-9 8 32,0 0 1,0 0-1,0 0 1,0 0-1,0-1 1,0 1 0,0 0-1,1 0 1,-1 0-1,0 0 1,0 0-1,0 0 1,0 0-1,0 0 1,0 0 0,0 0-1,0 0 1,0 0-1,0 0 1,0 0-1,1 0 1,-1 0-1,0 0 1,0 0-1,0 0 1,0 0 0,0 0-1,0 0 1,0 0-1,0 0 1,0 0-1,0 0 1,0 0-1,1 1 1,-1-1 0,0 0-1,0 0 1,0 0-1,0 0 1,0 0-1,0 0 1,0 0-1,0 0 1,0 0 0,0 0-1,0 0 1,0 0-1,0 0 1,0 0-1,0 1 1,0-1-1,0 0 1,0 0 0,0 0-1,0 0 1,0 0-1,0 0 1,0 0-1,0 0 1,0 0-1,0 0-32,0 10 327,-4 12-485,-74 305 926,48-225-693,-3-2 0,-11 13-75,2-4 389,41-107-371,2-4-10,4-14-14,13-28-30,12-26-200,16-56 236,-17 42 1,8-9-1,-15 47 7,3 0 0,2 2 0,1 1 0,2 1 0,2 2-1,2 0 1,4 0-7,-28 30 49,0 0 0,1 1 0,0 0 0,0 1 1,3-2-50,-12 9 1,-1 0 0,0 1 0,1-1 0,-1 0 0,1 1 1,-1-1-1,1 1 0,-1-1 0,1 1 0,0-1 0,-1 1 1,1 0-1,-1 0 0,1 0 0,0 0 0,-1 0 1,1 0-1,-1 1 0,1-1 0,0 0 0,-1 1 0,1 0 1,-1-1-2,1 1 7,0 1 1,0-1-1,0 1 0,-1-1 1,1 1-1,-1-1 1,1 1-1,-1 0 1,0 0-1,0 0 1,1 0-1,-1 0 1,-1 0-1,1 0 1,0 0-8,1 4 16,0 0 0,-1 1 0,1-1-1,-1 0 1,-1 0 0,1 1 0,-1-1 0,0 0 0,-1 1 0,1-1 0,-2 5-16,-4 3 66,0-1 0,0 1 0,-1-1 0,-1-1 0,0 1 0,-1-1 0,-2 2-66,-14 20 200,-23 34 120,-36 39-320,82-105-7,1 0 0,0-1 0,0 1 0,-1-1 0,1 0 0,-1 1 1,1-1-1,-1 0 0,0 0 0,0 0 0,1 0 0,-1 0 1,0 0-1,0 0 0,0-1 0,0 1 0,0-1 0,0 0 1,0 1-1,0-1 0,0 0 0,0 0 0,0 0 0,0 0 1,-1-1 6,-1 0-141,-1-1 0,1 0 1,0 0-1,1-1 1,-1 1-1,0-1 1,1 1-1,-1-1 0,1 0 1,0-1-1,-1 0 141,1 0-188,0 1-1,0-1 0,1 1 0,-1-1 1,1 0-1,0 0 0,0 0 1,0-1-1,1 1 0,0 0 0,-1-1 1,1 1-1,1-1 0,-1 1 1,1-5 188,0-1-759,0 0 1,1 1-1,0-1 1,1 0 0,0 0-1,3-7 759,10-30-12106</inkml:trace>
  <inkml:trace contextRef="#ctx0" brushRef="#br0" timeOffset="28">11469 1519 13312,'-18'14'2781,"35"-28"1002,10-7-321,-27 21-3451,0-1 0,0 1 0,0 0 0,0 0 0,1 0 0,-1 0 0,0 0 0,0 0 0,0 0 0,0 0 0,0 0 0,0 0 0,1 0 0,-1 1 0,0-1 0,0 0 0,0 0 0,0 0 0,0 0 0,0 0 0,0 0 0,1 0 0,-1 0 0,0 0 0,0 0 0,0 0 0,0 0 0,0 1 0,0-1 0,0 0 0,0 0 0,0 0 0,0 0 0,0 0 0,0 0 0,0 0 0,1 0 0,-1 1 0,0-1 0,0 0 0,0 0 0,0 0 0,0 0 0,0 0 0,0 0 0,0 1 0,0-1 0,0 0 1,0 0-1,-1 0 0,1 0-11,2 15 281,-3 19 177,-16 75 48,-4-2-1,-9 14-505,-8 38 147,34-139-111,1 0 1,0 0 0,2 0-1,0 1 1,1-1 0,2 0-1,0 0 1,2 9-37,-4-29 1,0 0 1,0 0-1,0 1 0,0-1 1,0 0-1,0 0 0,0 1 1,0-1-1,1 0 0,-1 0 1,0 1-1,0-1 1,0 0-1,0 0 0,1 1 1,-1-1-1,0 0 0,0 0 1,0 0-1,1 0 0,-1 1 1,0-1-1,0 0 0,0 0 1,1 0-1,-1 0 1,0 0-1,0 0 0,1 0 1,-1 0-1,0 1 0,0-1 1,1 0-1,-1 0 0,0 0-1,12-5 67,10-12 31,-21 16-97,90-87-1129,-54 51-36,1 2 0,37-27 1164,6 8-1373,-41 29 1447,-1-2 0,-2-2-1,3-4-73,-36 29 40,1 0 0,-1 0 0,0-1-1,0 0 1,-1 0 0,1 0 0,-1 0-1,0 0 1,0 0 0,-1-1 0,1-3-40,-3 9 68,-1 0 0,0 0 0,1 0 0,-1 0 0,0 0 0,1 0 0,-1 0 1,0 0-1,1 0 0,-1 1 0,0-1 0,1 0 0,-1 0 0,1 0 0,-1 1 0,0-1 1,1 0-1,-1 1 0,1-1 0,-1 1 0,1-1 0,-1 1 0,1-1 0,-1 1-68,-21 13 168,-16 19 166,1 2 0,1 1-1,2 2 1,-20 31-334,39-50 105,5-7-51,0-1-40,1 1-1,0 0 0,1 0 0,0 1 0,1 0 1,-5 12-14,11-24 1,1-1 1,-1 1 0,1 0 0,0-1 0,0 1 0,-1 0 0,1-1 0,0 1 0,0 0-1,-1-1 1,1 1 0,0 0 0,0-1 0,0 1 0,0 0 0,0 0 0,0-1 0,0 1-1,1 0 1,-1 0 0,0-1 0,0 1 0,0 0 0,1-1 0,-1 1 0,0 0 0,1-1-1,-1 1 1,1-1 0,-1 1 0,0-1 0,1 1 0,0-1 0,-1 1 0,1-1-1,-1 1 1,1-1 0,-1 1 0,1-1 0,0 0 0,-1 1 0,1-1 0,0 0 0,-1 0-1,1 0 1,0 1 0,0-1 0,-1 0 0,1 0 0,0 0 0,-1 0 0,1 0-2,5-1 11,1 1 0,-1-1 1,-1 0-1,1 0 0,6-3-11,4-2 2,0 0 0,-1-2 0,1 0 0,-1 0 0,-1-2 0,1 0 0,-2 0 0,1-1 0,6-8-2,5-7-7,0-1 0,-2-1 0,-1-1 0,1-4 7,-14 18-16,11-14-19,-2-1 0,8-18 35,-20 38 0,-1 10 0,3 23 0,-6-17 0,0 8-6,0 0 1,0-1-1,-1 10 6,-2-16-6,2 1 0,-1-1 0,1 1 0,0-1 0,0 1 0,1-1 0,0 1 0,0-1-1,1 0 1,0 0 0,0 0 0,0 0 0,3 2 6,-5-7-14,0-1-1,0 0 1,1 1-1,-1-1 1,0 0-1,1 0 1,-1 0-1,1 0 1,-1 0 0,1 0-1,-1-1 1,1 1-1,-1 0 1,1-1-1,0 1 1,0-1-1,-1 0 1,1 1-1,1-1 15,0 0-18,1-1-1,-1 1 1,1 0-1,-1-1 1,1 0-1,-1 0 1,1 0-1,-1 0 0,3-2 19,5-3-113,1 0 0,-1-1 0,-1-1-1,1 0 1,-1 0 113,8-8-140,63-55-50,-81 71 193,1-1 0,-1 1 0,0 0 0,0-1 0,1 1 0,-1-1 0,0 1 0,1 0 0,-1-1 0,0 1 0,1 0 0,-1 0 0,0-1 0,1 1 0,-1 0 0,1 0 0,-1 0 0,0-1 0,1 1 0,-1 0 0,1 0 0,-1 0 0,1 0 0,-1 0 0,1 0 0,-1 0 0,0 0 0,1 0 0,-1 0 0,1 0 0,-1 0 0,1 0 0,-1 0 0,1 1-3,-1 0 5,1 0 0,-1 0 0,1 0 1,-1 0-1,0 0 0,0 0 0,1 0 0,-1 0 1,0 0-1,0 0 0,0 0 0,0 0 0,0 0 1,-1 1-6,-7 45 151,8-44-125,-9 43 471,5-21-288,-1-1 1,-2 1-1,-6 16-209,11-34 20,8-16-10,7-16 13,-3 7-11,0 1-1,2 1 1,0 0-1,1 0 1,0 1 0,1 1-1,1 0 1,12-9-12,16-15 67,-33 28-35,1 0 0,1 0 0,9-4-32,-21 13 3,1 1 0,0 0 0,0-1 0,0 1 0,0 0 0,0 0 0,0 0 0,0 0 0,0 0-1,0 0 1,0 0 0,0 0 0,0 0 0,0 0 0,0 0 0,0 1 0,0-1 0,0 0 0,0 1 0,0-1 0,-1 1 0,1-1-1,0 1 1,0-1 0,0 1 0,-1 0 0,1-1 0,0 1 0,-1 0 0,1-1 0,0 1 0,-1 0 0,1 0 0,-1 0 0,0 0 0,1 0-1,-1 0-2,4 6 21,0 0 0,0 0 0,-1 0 0,1 4-21,3 17 55,-1 0-1,-1 1 1,-1-1 0,-1 1-1,-2 4-54,3 16-6609,3 11 6609,-4-37-13375</inkml:trace>
  <inkml:trace contextRef="#ctx0" brushRef="#br0" timeOffset="29">13104 1485 12544,'-1'0'54,"0"-1"0,0 1 1,1 0-1,-1 0 0,0 0 1,0 0-1,0-1 0,1 1 1,-1 0-1,0-1 0,0 1 1,1 0-1,-1-1 0,0 1 1,1-1-1,-1 0 0,0 1 1,1-1-1,-1 1 0,1-1 1,-1 0-1,1 1 0,-1-1 1,1 0-1,0 0 0,-1 1 1,1-1-1,0 0 0,0 0 1,-1 1-1,1-1 0,0 0 1,0 0-1,0 0 0,0 0 1,0 1-1,0-1 1,0 0-1,0 0 0,0 0 1,1 1-1,-1-2-54,2-4 680,0 1 0,1-1 1,-1 1-1,1 0 0,4-5-680,-1 0 492,6-11 584,0 1-1,2 1 0,0 0 0,1 1 0,4-2-1075,-19 19 4,0 1 0,0 0-1,0 0 1,0 0 0,1-1 0,-1 1-1,0 0 1,0 0 0,0 0 0,0 0-1,0-1 1,1 1 0,-1 0-1,0 0 1,0 0 0,0 0 0,1 0-1,-1 0 1,0 0 0,0-1 0,0 1-1,1 0 1,-1 0 0,0 0-1,0 0 1,0 0 0,1 0 0,-1 0-1,0 0 1,0 0 0,1 0 0,-1 0-1,0 0 1,0 1 0,0-1-1,1 0 1,-1 0 0,0 0 0,0 0-1,0 0 1,1 0 0,-1 0 0,0 0-1,0 1 1,0-1 0,0 0-4,3 14 100,-7 22 108,-4-12-55,0-1 0,-1-1-1,-9 18-152,-12 26 172,-17 49 37,-1 0-151,5 2 0,-10 59-58,52-173-4,0-1-1,1 0 1,-1 1 0,1-1 0,0 1-1,0-1 1,0 1 0,0-1-1,0 0 1,0 1 0,1-1 0,-1 1-1,1-1 1,-1 0 0,1 1 0,1 1 3,-1-3-3,0 1-1,1-1 0,-1 0 1,0 0-1,1 1 0,-1-1 1,1 0-1,-1 0 0,1-1 1,-1 1-1,1 0 0,0 0 1,-1-1-1,1 1 0,0-1 1,0 0-1,-1 1 0,1-1 1,0 0-1,0 0 0,-1 0 1,1 0-1,1-1 5,12 0-195,0-2 0,-1 0 0,1-1 0,-1 0 0,0-1-1,0-1 1,-1 0 0,10-6 195,21-9-1378,-25 13 1060,37-17-2276,-24 11-10893</inkml:trace>
  <inkml:trace contextRef="#ctx0" brushRef="#br0" timeOffset="30">12780 1885 13824,'-20'-14'0,"-13"-12"1216,13 8 0,1-5 703,8 1 1,9-4-704,13-1 0,15-5-544,11 3 0,10 5-448,10 1 0,13 6-32,8 6 0,10 6-192,4-4 0,1 3-96,-3 10 0,1-2-17791</inkml:trace>
  <inkml:trace contextRef="#ctx0" brushRef="#br0" timeOffset="31">13944 609 16384,'-81'-26'2650,"0"-3"1,-12-10-2651,-153-78 2178,56 25-2068,-35-7 458,147 68-331,-78-18-237,28 20 231,0 5 0,-2 6 0,-122 0-231,135 13 107,-1288-28 421,1031 48-523,232-7-10,-66 11-7,-53 17 12,101-12-15,-39 7 98,2 9 0,-87 34-83,-358 91 384,537-139-368,1 5 0,1 4 0,2 5 0,1 4 0,3 4 0,-89 60-16,139-77-42,1 3 1,2 1-1,2 3 1,1 1-1,1 2 1,3 1 0,-2 7 41,-9 17-104,3 2 1,3 1-1,3 2 1,-19 53 103,30-57-10,4 2 1,2 0 0,4 1 0,2 1 0,4 1 0,3 0 0,2 14 9,6-64-13,1 0 1,1 0 0,1-1 0,0 1 0,2 0 0,4 13 12,-4-23-2,1 1 0,-1-2 0,2 1 0,0 0-1,0-1 1,1-1 0,0 1 0,1-1 0,0 0 0,1 0 0,9 7 2,7 3-26,1-1 1,0-2 0,1 0-1,0-2 1,2-1 0,0-1 0,0-1-1,1-2 1,0-1 0,28 4 25,19 0 20,1-3 0,0-4 1,63-3-21,44 2 14,69 0-2,13-12-204,91 17 192,-271-2 141,0 4-1,16 8-140,167 45 176,-112-25-137,116 12-39,-46-14 44,-86-12-872,26-4 828,143 23 159,-140-16 34,-137-23-171,311 51 244,-298-51-268,-1-1 0,1-3 0,0-2 0,0-2 0,5-2 2,89-3 16,11 8-12,291-4-8,-193-14-272,-43 2 226,-94 5 96,0-4 0,-2-5 0,0-5 0,-1-4 0,98-41-46,-123 41 121,-45 16-60,0-2 0,-1-2 0,33-18-61,35-31 16,-2-5 0,-4-4 0,50-50-16,-105 82-33,37-42 33,-66 65 11,-1-1 0,-1 0-1,-1-1 1,-1-1 0,11-23-11,-3 0 27,-11 24-15,0 0 1,-1-1-1,-1 0 0,-1 0 1,-1-1-1,-1-1-12,2-28 1,24-218 32,-29 219-23,-1 0 0,-3 1 1,-2-1-1,-5-18-10,-3 3 65,-2 0 0,-3 1 0,-3 0 0,-18-35-65,28 75 9,-2 2 1,-1-1-1,0 1 1,-2 1 0,-1 0-1,0 2 1,-2-1-1,0 2 1,-2 1-1,1 0 1,-2 1-1,-1 1 1,-2 0-10,-10-3-195,-2 1-1,0 2 1,-31-10 195,-54-10-4625,36 14-10046</inkml:trace>
  <inkml:trace contextRef="#ctx0" brushRef="#br0" timeOffset="32">9348 7961 7040,'0'0'3264,"0"0"-320,0 0-1280,0 0-395,0 0-299,0 0-52,0 0 84,0 0 22,0 0 0,0 0-160,0 0-640,0 6-170,-5 169 335,-8-1 0,-31 151-389,11-110-20,-11 68-120,35-239 216,3-19 39,1-1 1,2 1-1,0 0 0,1 0 1,2 0-1,0 1-115,0-25 13,0 0 0,1-1 1,-1 1-1,0 0 0,0-1 0,0 1 0,1-1 0,-1 1 0,0 0 0,0-1 0,1 1 0,-1-1 1,1 1-1,-1-1 0,0 1 0,1-1 0,-1 1 0,1-1 0,-1 1 0,1-1 0,-1 0 0,1 1 1,0-1-1,-1 0 0,1 0 0,-1 1 0,1-1 0,0 0-13,1 1 44,0-1 0,1 0-1,-1 0 1,0 0 0,0 0 0,0 0 0,1 0-1,-1-1 1,1 0-44,3 0 87,0-1-1,0 0 1,-1 0-1,1 0 1,-1-1-1,4-2-86,13-11 35,23-17 228,28-14-263,-56 38-86,-1 1 0,1 0 0,1 1 0,-1 1 0,1 0 0,13-1 86,-11 3-205,48-7-3045,-57 9 1549,0 2 1,0 0 0,0 0-1,0 1 1,1 0 1700,23 4-7920</inkml:trace>
  <inkml:trace contextRef="#ctx0" brushRef="#br0" timeOffset="33">9181 9460 16384,'-22'0'0,"-18"-2"1727,-6-3 1,-11-4-576,1-2 0,-5 0-672,-1 0 0,-6 0 32,6 1 32,0-1-480,7-9 0,4-2 96,14 4 0,9 5-320,8 2 0,0 0-17535</inkml:trace>
  <inkml:trace contextRef="#ctx0" brushRef="#br0" timeOffset="34">11407 2985 5504,'0'0'1792,"0"0"64,0 0 256,0 0-86,0 0-596,0 0-182,0 0-129,0 0-116,0 0-342,0 0-170,0 0-342,0 0-90,0 0-11,2 7 37,10 29 9,38 121 1115,-41-122-906,-2 0 1,-1 1 0,1 25-304,-5 112 958,-10 56-958,4-156-126,-3 16 158,-13 59-32,14-120 2,-2 17 47,8-42-23,0 0-1,0 0 1,0 0 0,1 0-1,-1 0 1,1 0 0,-1-1-1,1 1 1,0 0 0,0 0-1,0-1 1,0 1 0,1 0-1,-1-1-25,0-1 182,5-13-172,61-144-202,-55 127 72,-10 23 98,0 0 0,0 1 0,1-1 1,0 1-1,0-1 0,0 1 0,1 0 0,-1 0 0,1 0 0,0 0 0,1 1 0,-1 0 1,1 0-1,1-1 22,13-5-1695,1 0 1,6-2 1694,-18 9-1310,23-10-10812</inkml:trace>
  <inkml:trace contextRef="#ctx0" brushRef="#br0" timeOffset="35">11583 4176 9984,'7'-11'0,"11"-7"2688,-23 13 0,-15 5-257,1 0 1,3 2-1344,-10-22 0,-1-9-512,-8-6 0,-2-6-192,-10 3 32,-8-2-192,-5 5 32,-5-1-288,-2 7 32,-3 7-1536,19 6 32,1 0-13983</inkml:trace>
  <inkml:trace contextRef="#ctx0" brushRef="#br0" timeOffset="36">10268 9903 10880,'2'14'1805,"3"-27"2165,3-34 1806,12-251-4225,-12 128-584,-6 143-918,2 0 1,1 1 0,2-1 0,0 1-1,1 0 1,8-13-50,-3 3 23,-1-1 0,-2-1 0,-1 0 0,3-32-23,-3-34-58,-3-14 58,-3 45 68,0 24 0,2 1 0,3-1 0,1 1 0,8-18-68,-15 58-12,1 0 0,0 0 0,0 0 0,1 0 0,0 1 0,0 0 0,1 0 0,0 0 0,3-3 12,-6 8-5,0 0 0,0 0 0,1 0 0,-1 0 0,1 0 0,0 0 0,-1 1 0,1-1 1,0 1-1,0 0 0,0 0 0,0 0 0,0 0 0,0 0 0,0 1 0,0-1 0,1 1 1,-1 0-1,0 0 0,0 0 0,0 0 0,0 1 0,0-1 0,1 1 0,-1 0 0,0 0 1,1 0 4,2 2-4,0 0 0,-1 0 1,1 1-1,-1-1 0,1 1 1,-1 0-1,0 0 0,-1 1 1,1 0-1,-1 0 1,2 3 3,6 7 0,-2 1 1,0 0 0,4 11-1,13 33-54,-3 2-1,13 54 55,-22-62-206,3 0 0,3-2 0,1 0 0,16 23 206,24 25-1755,-31-52-4383,-17-27-4715</inkml:trace>
  <inkml:trace contextRef="#ctx0" brushRef="#br0" timeOffset="37">10688 8349 12800,'29'39'2688,"-29"-39"-2646,0 0 0,0 0 0,0 0 0,0 1 0,0-1 0,0 0 0,0 0 0,0 1 0,0-1 0,0 0 0,0 0 0,0 1 0,0-1 0,0 0 0,0 0 0,-1 1 0,1-1 0,0 0 0,0 0 0,0 1 0,0-1 0,0 0-1,0 0 1,-1 0 0,1 0 0,0 1 0,0-1 0,0 0 0,-1 0 0,1 0 0,0 0 0,0 0 0,0 1 0,-1-1 0,1 0 0,0 0 0,0 0 0,-1 0 0,1 0 0,0 0 0,0 0 0,-1 0 0,1 0 0,0 0 0,0 0 0,-1 0 0,1 0 0,0 0 0,0 0 0,-1 0 0,1 0 0,0 0 0,0 0 0,-1-1 0,1 1 0,0 0-42,-15-2 771,-1 0-1,1-2 0,-2 0-770,-44-9 2324,30 12-2017,-1 0-1,1 2 1,-1 2 0,1 0-1,0 2 1,0 2 0,0 1-1,1 1 1,0 1 0,-11 7-307,17-5 26,1 1 0,0 1 0,1 1 1,-5 6-27,-24 15-4271,31-23-10416</inkml:trace>
  <inkml:trace contextRef="#ctx0" brushRef="#br0" timeOffset="38">16175 3640 14464,'-8'-3'1696,"4"2"-1456,0-1 42,-1 1-1,1-1 1,-1 1-1,1 0 0,-1 1 1,1-1-1,-1 1 1,1 0-1,-1 0 1,1 0-1,-1 1 1,1-1-1,-1 1 1,-3 1-282,6 0 20,-1-1 0,0 0 1,0 0-1,0 0 1,0 0-1,0 0 0,0-1 1,-1 1-1,1-1 0,0 0 1,0 0-1,0 0 0,0 0 1,0-1-1,-1 1 1,1-1-1,0 0 0,0 0 1,0 0-1,0 0 0,1 0 1,-3-2-21,-4-2 171,1 0 1,-1 0-1,-1 0 1,1 1-1,-1 1 1,1 0 0,-1 0-1,0 0 1,0 2-1,0-1 1,-1 1-1,-1 1-171,-3 1 177,0 0-1,0 2 0,0 0 1,1 1-1,0 0 0,-1 1 1,2 0-1,-1 2 0,-1 0-176,-4 3-25,0 1 0,2 1-1,-1 1 1,2 0-1,-1 1 1,1 1 25,-20 24 0,2 2-1,2 1 1,1 1 0,-11 24 0,-10 26 6,-25 66-6,49-98-188,2 2-1,4 1 1,-10 46 188,30-99-25,0 0 0,0-1 0,1 1 0,1 0 0,0 0 0,0 0 0,1 0 0,0-1 0,1 1 0,1 0 0,-1-1 0,2 1 0,-1-1 0,1 0 0,1 0 0,3 5 25,-7-13-2,0 0 1,0 0-1,0 0 0,1-1 0,-1 1 1,0 0-1,1-1 0,-1 1 0,1-1 1,-1 1-1,1-1 0,0 0 1,-1 0-1,1 0 0,0 0 0,0 0 1,0 0-1,0 0 0,0-1 1,0 1-1,0-1 0,0 1 0,0-1 1,1 0-1,0 0 2,5 0-21,0-1 0,-1 0 0,1-1 0,0 0 0,-1 0 0,4-2 21,1 0-50,127-37-3534,91-13 3584,-179 43-3258,-4 0-7659</inkml:trace>
  <inkml:trace contextRef="#ctx0" brushRef="#br0" timeOffset="39">15295 4468 8960,'26'-5'0,"16"-4"2624,-42-2 0,-20-2-704,9 0-1,-4 6-1727,26-9 0,22-4-192,0-7 0,9-8 672,-2 12 0,2 3-672,13 5 0,4 8-640,1 9 32,2 12-5151,-5-1 31,0 2 2336</inkml:trace>
  <inkml:trace contextRef="#ctx0" brushRef="#br0" timeOffset="40">16274 4446 7936,'-15'53'3392,"9"-44"-818,1-13-1322,1-9 42,4 8-890,0 0 1,0 1 0,0-1 0,1 0 0,-1 1 0,1-1 0,0 1 0,1-1 0,-1 1 0,3-4-405,-2 3 496,-1 0 0,1 0-1,-1 0 1,0 0 0,0 0 0,0 0-1,-1-1-495,5 28 977,2 1-860,17 144 243,-3-16 266,-19-141-592,1 0 0,0 1 0,0-1-1,1 0 1,1 3-34,-3-9 62,1 0-1,-1 0 1,0 0-1,1 0 1,0 0-1,0 0 0,0-1 1,1 1-1,-1-1 1,1 0-1,-1 0 1,4 1-62,-6-3 5,0-1 0,0 1 0,1-1 0,-1 0 0,0 1 0,1-1 0,-1 0 1,0 0-1,1 0 0,-1 0 0,0 0 0,1 0 0,-1-1 0,0 1 0,1 0 0,-1-1 0,0 1 1,1-1-1,-1 1 0,0-1 0,0 0 0,0 1 0,0-1 0,1-1-5,2 0 5,0-1 1,-1-1-1,1 1 1,-1 0-1,0-1 1,2-3-6,6-10 29,-2-1 0,0 0 0,-1-1 0,-1 0 0,-1 0 0,0-3-29,10-26 60,20-43 15,5 2 0,27-41-75,-38 72-38,-29 55-410,25-38 725,-15 30-4728,1 3-6665,-6 6 4423</inkml:trace>
  <inkml:trace contextRef="#ctx0" brushRef="#br0" timeOffset="41">16946 4410 13824,'5'-37'2112,"-6"37"-1891,0 1 0,0-1 0,0 0 1,0 1-1,0 0 0,0-1 1,0 1-1,0 0 0,0 0 1,0-1-1,0 1 0,0 0 1,0 0-1,1 0 0,-1 0 1,0 0-222,0 0 91,1 1 1,-1-1-1,0 0 1,1 0-1,-1 0 0,1 0 1,-1 1-1,1-1 1,0 0-1,-1 0 1,1 1-1,0-1 1,0 0-1,0 1 1,0-1-1,0 0 1,0 1-1,1-1 0,-1 0 1,0 0-1,0 1 1,1-1-1,-1 0 1,1 0-92,0 1 95,1 0 0,-1 0 0,0-1 0,1 1 0,0 0 0,-1-1 1,1 0-1,0 1 0,0-1 0,0 0 0,-1 0 0,1 0 0,1 1-95,5 0 257,-1 1 1,1-1-1,-1 0 0,1 0 0,0-1 0,-1 0 1,7 0-258,-10-1 30,0-1 1,1 1 0,-1 0 0,1-1 0,-1 0 0,0 0 0,0-1 0,0 1 0,1-1 0,-1 0 0,-1 0 0,1 0-1,0 0 1,0-1 0,-1 0 0,0 1 0,1-1 0,-1-1 0,0 1 0,0 0 0,-1-1 0,1 1 0,-1-1 0,1-2-31,5-9 114,-1-1 1,-1 0-1,0-1 1,-2 1 0,3-11-115,-7 24-9,1 0 79,0 0 1,0-1-1,-1 1 0,1 0 0,-1-1 1,0 1-1,0 0 0,0-1 0,-1 1 0,1 0 1,-1-1-1,0 1-70,1 2 5,0 1 0,0 0 0,0 0 1,0-1-1,-1 1 0,1 0 0,0 0 0,0-1 0,0 1 1,-1 0-1,1 0 0,0 0 0,0-1 0,0 1 0,-1 0 1,1 0-1,0 0 0,0 0 0,-1 0 0,1 0 0,0 0 1,-1 0-1,1-1 0,0 1 0,0 0 0,-1 0 1,1 0-1,0 0 0,-1 0 0,1 0 0,0 1 0,0-1 1,-1 0-1,1 0 0,0 0 0,-1 0-5,-14 7 56,-11 14-47,5-3-13,1 2 0,1 0 0,1 1 1,-6 11 3,16-22-9,2 1 0,0 0 0,0 0 0,1 1 0,0-1 1,1 1-1,0 0 0,1 0 0,1 1 0,-1-1 0,2 4 10,-2 24-150,3 25 149,0-53-19,1 1 0,0-1-1,1 1 1,1-1 0,0 0 0,1 0 0,2 6 19,-5-16-2,-1-1-1,1 1 1,0 0 0,0 0-1,0-1 1,0 1 0,0-1 0,0 1-1,0-1 1,1 1 0,-1-1-1,0 0 1,1 1 0,-1-1-1,1 0 1,-1 0 0,1 0 0,0 0-1,-1 0 1,1-1 0,0 1-1,0-1 1,0 1 0,-1-1 0,3 1 2,-1-1-3,0-1 1,0 1 0,0-1 0,1 0-1,-1 0 1,0 0 0,0 0 0,0-1 0,0 1-1,-1-1 1,1 0 0,0 0 0,-1 0-1,1 0 1,-1 0 2,10-9-32,0-1 0,-1 0 0,0 0-1,-1-1 1,1-4 32,31-36-393,-16 26-1014,1 2 1,17-13 1406,27-17-5502,-33 26-6332</inkml:trace>
  <inkml:trace contextRef="#ctx0" brushRef="#br0" timeOffset="42">17662 4236 14336,'-27'30'6633,"-1"-4"-4369,16-16-1943,2 0-1,-1 0 1,1 1 0,1 0 0,-3 5-321,-5 15 383,0 1-1,2 1 1,2 0 0,1 1 0,-7 31-383,16-52 10,3-11 4,-1 1 0,1-1 0,-1 1 0,0-1 0,0 1 0,1-1 0,-2 0 0,1 1 0,0-1 0,0 0 0,-1 0 0,1 0 0,-3 2-14,4-4 4,0 0-1,0 0 0,0 0 1,0 0-1,0 0 1,0 0-1,0 0 0,0 0 1,0 1-1,0-1 0,-1 0 1,1 0-1,0 0 1,0 0-1,0 0 0,0 0 1,0 0-1,0 0 1,0 0-1,0 0 0,0 0 1,-1 0-1,1 0 1,0 0-1,0 0 0,0 0 1,0-1-1,0 1 1,0 0-1,0 0 0,0 0 1,0 0-1,-1 0 1,1 0-1,0 0 0,0 0 1,0 0-1,0 0 0,0 0 1,0 0-1,0 0 1,0 0-1,0-1 0,0 1 1,0 0-1,0 0 1,0 0-1,0 0 0,0 0 1,0 0-1,0 0 1,0 0-1,0 0 0,0-1 1,0 1-1,0 0 1,0 0-1,0 0 0,0 0-3,-1-12 67,4-12-3,-1 13-42,1 0 1,0 0-1,1 1 1,1-1-1,-1 1 1,2 0 0,-1 0-1,1 0 1,1 1-1,0 0 1,0 0-1,4-3-22,5-3 16,0 0 1,1 1-1,0 1 0,1 1 1,1 1-1,3-2-16,-16 10 16,-1 0-1,1 1 1,0 0 0,0-1-1,1 2 1,-1-1 0,0 1 0,0 0-1,1 0 1,-1 1 0,1 0-1,-1 0 1,1 1 0,-1-1-1,0 1 1,1 1 0,-1-1 0,0 1-1,0 0 1,3 2-16,2 1-235,-1 1 1,0 0-1,-1 0 1,0 1-1,0 0 0,0 1 1,-1 0-1,0 0 0,0 1 1,-1 0-1,1 2 235,-1 0-780,16 22-1582,-22-31 1997,1-1 0,-1 0 0,0 0 1,1 0-1,-1 0 0,0 0 0,1 0 1,-1 0-1,1 0 0,0-1 0,-1 1 0,2 0 365,26-3-4927,3-4-3073</inkml:trace>
  <inkml:trace contextRef="#ctx0" brushRef="#br0" timeOffset="43">18259 4202 2432,'11'-9'164,"-3"4"696,0 0 1,-1-1 0,1 0 0,-1-1-1,0 0 1,-1 0 0,0 0-1,0-1 1,-1 1 0,1-1 0,2-8-861,63-143 6618,-43 90-3560,3 1 1,20-28-3059,-45 86 267,1 0 0,-1 1-1,2 0 1,-1 0 0,1 1-1,4-3-266,-12 12 47,0 0-1,1 0 0,-1 0 1,0 0-1,1 0 0,-1 0 1,0 0-1,0 0 0,0 0 1,0 0-1,0 0 0,0 0 1,0 0-1,0 0 0,-1 0 1,1 0-47,-10 66 269,-2-1 0,-8 16-269,-43 135 414,-6 18-65,68-230-348,-1 4-7,-1-1 1,2 1-1,-1 0 1,1-1-1,1 1 0,-1 9 6,2-16-11,-1-1 0,0 1-1,1 0 1,-1-1 0,1 1-1,-1-1 1,1 1-1,0 0 1,0-1 0,-1 1-1,1-1 1,0 0 0,1 1-1,-1-1 1,0 0-1,0 0 1,0 0 0,1 1-1,-1-1 1,1-1 0,-1 1-1,0 0 1,1 0-1,0 0 1,-1-1 0,1 1-1,-1-1 1,1 1 0,0-1-1,-1 0 1,1 0-1,0 0 1,0 0 0,-1 0-1,1 0 1,0 0-1,1 0 12,14-2-288,0 0-1,0-1 0,0-1 0,-1 0 0,7-3 289,82-34-7014,-118 45 45,-6 1 4237,-25 1 8679,-21 1-5947,31-6 757,1-2 0,-1-1 0,1-2 1,0-1-1,0-1 0,-12-6-757,40 11 74,1 0 0,0 0 0,0-1-1,0 0 1,1 1 0,-1-1 0,0-1 0,1 1-1,-1 0 1,1-1 0,0 0 0,-1 0 0,1 0-1,1 0 1,-1 0 0,0-1 0,0 0-74,2 2 84,1-1 0,-1 1 0,0-1 0,1 1 1,-1-1-1,1 1 0,0-1 0,-1 1 0,1-1 1,1 0-1,-1 1 0,0-1 0,1 1 0,-1-1 1,1 1-1,0-1 0,-1 1 0,1 0 0,0-1 1,1 1-1,-1 0 0,0 0 0,1 0 0,-1 0 0,1 0 1,0 0-1,0 0 0,-1 0 0,2 0-84,10-10-112,1 0 0,0 1 0,1 0 0,1 1 0,-1 1-1,2 0 1,-1 1 0,1 1 0,0 1 0,1 0 0,14-2 112,34-6-2349,1 3 1,40 0 2348,-68 7-1824,71-6-4220,0 4 4630,223 0 11816,-331 6-10249,-1 0 1,1 0 0,-1 0 0,1 0-1,-1 0 1,1 0 0,-1 0-1,1-1 1,-1 1 0,1-1-1,-1 1 1,0-1 0,1 1-1,-1-1 1,0 0 0,1 0 0,-1 1-1,0-1 1,1-1-154,-1 0 138,0 0 1,0-1-1,0 1 1,0 0-1,0-1 0,-1 1 1,1-1-1,-1 1 1,1-1-1,-1 1 1,0 0-1,0-2-138,1-12 250,0-1 0,-2 1 0,1-1 0,-2 1 1,0 0-1,-3-6-250,4 17 64,0 0 1,-1 0-1,0 0 1,0 0 0,0 1-1,-1-1 1,1 1-1,-1 0 1,0-1 0,0 1-1,-1 1 1,1-1-1,-1 0 1,0 1 0,0 0-1,0 0 1,0 0-1,-1 0 1,1 1 0,-1-1-1,1 1 1,-1 0-1,-2 0-63,3 1 11,-1 0-1,1 0 1,0 1 0,0-1 0,-1 1 0,1 0 0,0 0 0,-1 1 0,1-1 0,0 1 0,-1 0 0,1 0 0,0 1 0,0-1 0,0 1 0,0 0 0,0 0-12,-9 5 25,1 1 1,0 0-1,1 1 0,-4 4-25,10-9-1,-19 16 34,-40 36 33,57-49-54,0 0 0,1 1 0,0-1-1,0 1 1,1 1 0,0-1 0,0 2-12,4-8-1,1 0 0,-1 0 1,1 0-1,-1 1 0,1-1 0,0 0 0,0 0 1,0 0-1,0 0 0,1 1 0,-1-1 1,0 0-1,1 0 0,0 0 0,-1 0 0,1 0 1,0 0-1,0 0 0,0 0 0,0 0 1,1-1-1,-1 1 0,0 0 0,1-1 0,-1 1 1,1-1-1,1 2 1,7 6-9,0-1 0,1 1 0,0-2 0,2 1 9,-4-2-2,7 5 159,-1 0 0,0 1 0,0 0 0,2 5-157,-13-13 44,0 0 0,0 0-1,-1 1 1,1-1 0,-1 1 0,-1 0-1,1 0 1,0 0 0,-1 0 0,0 0-1,-1 1 1,1-1 0,-1 1 0,0-1-1,0 1 1,0 2-44,-2-4 24,0 0-1,0 0 0,0 0 1,0 0-1,0 0 1,-1-1-1,0 1 1,0 0-1,0-1 1,0 0-1,0 1 1,-1-1-1,1 0 0,-1 0 1,0 0-1,0-1 1,0 1-1,0-1 1,0 1-1,-1-1 1,-1 0-24,-8 7 34,-1-2 0,-1 0 0,1-1 0,-14 4-34,9-4-98,0-2-1,0 0 0,0-1 0,-1-1 0,-16-1 99,-21-2-6257,-19-4 6257,10 0-15205</inkml:trace>
  <inkml:trace contextRef="#ctx0" brushRef="#br0" timeOffset="44">19745 2846 15872,'0'0'1087,"0"0"1,0 0 0,-7-6 43,-17-11-338,-1 0-1,0 1 1,-1 2-1,-1 1 1,-10-4-793,-36-5 645,-1 2-1,-1 3 1,-22 1-645,-231-21 561,281 33-502,-270-28 337,-271-21-216,468 45 41,0 6 1,-41 6-222,-669 102-27,781-98 31,0 2 0,1 2 0,0 2 0,1 2 0,1 2 0,0 3 0,2 1 0,-21 15-4,-91 56-59,-93 38 59,81-38 97,-72 56-97,172-106-1,26-17-17,0 3 0,2 1 0,2 1-1,1 3 1,1 1 0,2 1-1,-24 34 19,9-4 21,13-20-33,3 2 0,-4 11 12,28-42-13,0 0 0,1 0 0,1 1 0,1 0 0,0 1 1,1-1-1,1 1 0,0 13 13,0 23-18,3 0 1,2 0 0,3-1-1,2 1 1,4 4 17,7 27-18,4 0 0,27 65 18,-34-112-11,2 0 1,2-2-1,2 0 0,1-1 1,15 19 10,-18-30-2,1-2 1,1-1 0,1 0-1,0-1 1,2-2 0,0 0-1,2-1 1,3 1 1,98 49 0,3-4 0,36 7 0,-158-69 0,257 100-27,103 17 27,-26-32-56,-192-52 43,-43-12 11,2-5-1,0-4 1,1-5 0,-1-5-1,1-5 1,0-4 0,0-5-1,-1-5 1,45-14 2,9-11-173,-2-7 1,-2-8 0,99-50 172,-6-14-80,-5-11 0,-1-13 80,-170 95 10,-2-3 1,-2-3 0,-3-3-1,-2-3 1,29-37-11,-59 57 7,19-21 108,12-21-115,-51 61 84,-1-2 0,-1 1 1,-1-2-1,-2 0 1,10-25-85,-11 19 18,-1-1 0,-2 0 0,-1-1 0,-2 0 0,-1 0-1,-1 0 1,-1 0 0,-3 0 0,0 0 0,-2 0 0,-5-21-18,-7-25 29,-4 0 1,-2 2-1,-4 1 0,-11-18-29,-23-36 24,-5 3-1,-25-29-23,42 80 22,-3 3 0,-3 2-1,-3 2 1,-20-14-22,56 61 2,-1 1 0,-1 1-1,-1 1 1,-1 1 0,-8-4-2,21 14-95,0 1-1,0 1 1,0 0-1,-1 1 1,0 0-1,0 1 1,0 0-1,0 1 1,0 0-1,-1 2 1,1-1-1,0 2 1,-1-1 95,-11 4-1623,0 1 1,1 1-1,0 1 0,-14 7 1623,13-6-1962,-62 22-9723</inkml:trace>
  <inkml:trace contextRef="#ctx0" brushRef="#br0" timeOffset="45">16044 7292 16511,'-19'-7'680,"0"1"0,0 0 0,0 2 0,-1 0 0,1 1 0,-1 1 0,0 1 0,-16 1-680,26 0 134,-1 1-1,0 1 1,1 0 0,-1 1-1,1 0 1,0 0 0,0 1-1,0 0 1,0 1 0,1 0-1,-1 1 1,1-1 0,1 2-1,-1-1 1,1 2 0,0-1-1,0 2-133,-19 21 122,2-1-41,-1-2-1,-20 16-80,0-3 623,-18 19-623,45-38 117,0 1 1,1 1 0,1 0-1,-6 13-117,-12 33 0,2 2 0,-18 61 0,40-100 0,-10 21-1,-5 16 7,2 0 0,3 1-1,2 8-5,17-67 11,0 1-1,1 0 1,0 0-1,0-1 1,1 1-1,1 0 1,0 0-1,1 0-10,-1-7 3,0 0 1,1 0-1,-1-1 0,1 1 0,0-1 0,0 1 0,1-1 0,-1 0 1,1 0-1,0 0 0,0 0 0,0 0 0,1-1 0,-1 0 1,1 1-1,0-1 0,0 0 0,0-1 0,5 3-3,-1-1-7,1-1-1,0 0 1,0 0-1,0-1 0,0 0 1,0 0-1,1-1 1,-1-1-1,0 1 1,1-2-1,-1 1 1,8-2 7,16-4-62,-1-1 1,30-10 61,36-15 48,-2-5 0,80-42-48,-133 54 5,-43 23 2,1 1 0,0 0 0,0 0 0,0 0 0,-1 0 0,1-1-1,0 1 1,-1 0 0,1-1 0,-1 1 0,0 0 0,1-1 0,-1 1 0,0 0 0,0-1-1,0 1 1,0-1 0,0 1 0,0-1 0,0 1 0,-1 0 0,1-1 0,0 1 0,-1 0 0,1-1-1,-1 1 1,0 0 0,1 0 0,-1-1 0,0 1 0,0 0 0,0 0-7,-1-3 21,0 1 0,0 0 0,0 0 1,0 0-1,-1 0 0,1 0 0,-1 0 0,0 1 0,0-1 1,0 1-1,0 0 0,0 0 0,-1-1-21,-121-51 651,122 53-628,0 0 1,0 0-1,1-1 1,-1 2-1,0-1 1,0 0-1,0 0 1,0 1-1,0 0 1,0-1-1,0 1 0,0 1 1,0-1-1,0 0 1,0 1-1,0-1 1,0 1-1,0 0 1,0 0-1,-2 1-23,5-2 1,-1 0-1,1 0 0,-1 0 1,1 0-1,-1 0 0,1 0 1,-1 0-1,0 0 1,1 0-1,-1 0 0,1 0 1,-1 0-1,1 0 0,-1-1 1,1 1-1,-1 0 1,1 0-1,-1-1 0,1 1 1,-1 0-1,1-1 0,-1 1 1,1 0-1,0-1 0,-1 1 1,1 0-1,0 0 0,0 0 0,0 0 1,1 0-1,-1 0 0,0 0 0,0 0 1,0 0-1,0 0 0,0 0 1,0 0-1,1 0 0,-1 0 0,0 0 1,0 0-1,0 0 0,0-1 0,0 1 1,0 0-1,0 0 0,1 0 1,-1 0-1,0 0 0,0 0 0,0 0 1,0 0-1,0 0 0,0 0 0,0 0 1,0-1-1,0 1 0,0 0 1,0 0-1,1 0 0,-1 0 0,0 0 1,0 0-1,0 0 0,0-1 1,0 1-1,0 0 0,0 0 0,0 0 1,0 0-1,0 0 0,0 0 0,0-1 1,0 1-1,0 0 0,0 0 1,0 0-1,0 0 0,-1 0 0,1 0 1,0 0-1,0-1 0,0 1 0,0 0 1,0 0-1,0 0 0,0 0 1,0 0-1,0 0 0,4 0 0,1 0 1,0 0-1,0 0 0,-1 0 1,1-1-1,0 0 0,-1 0 1,1 0-1,0 0 0,-1-1 1,0 0-1,1 0 0,-1 0 1,0-1-1,0 1 0,0-1 1,0 0-1,0 0 0,15-12 8,-1-1 1,-1 0 0,1-2-9,-2 2 25,5-8-236,1 2 1,1 1 0,1 1-1,0 1 1,2 1 0,8-4 210,-5 7-702,57-33-4111,-33 16-9133</inkml:trace>
  <inkml:trace contextRef="#ctx0" brushRef="#br0" timeOffset="46">16637 7762 16256,'-13'6'2121,"12"-5"-1971,0-1 1,1 1 0,-1-1 0,0 1-1,0-1 1,1 1 0,-1-1-1,0 0 1,0 1 0,0-1 0,0 0-1,1 0 1,-1 0 0,0 0-1,0 0 1,0 0 0,0 0-1,0 0 1,1 0 0,-1 0 0,0 0-1,0 0 1,0-1 0,0 1-1,0 0 1,1-1 0,-1 1-1,0-1 1,0 1 0,1 0 0,-1-1-1,0 0-150,-2 0 71,0 0 0,0 0-1,0 0 1,0 0 0,0 1-1,0-1 1,0 1 0,0 0 0,-1 0-1,1 0 1,0 0 0,0 0-1,0 1 1,0 0 0,0-1-1,0 1 1,0 0 0,0 1-1,0-1 1,0 0 0,0 1-1,1-1 1,-2 2-71,-3 1 104,0 1 0,0 0 0,0 1-1,1-1 1,0 1 0,0 1 0,0-1-1,1 1 1,-1 1-104,-10 20 64,2 0-1,1 1 0,1 1 1,2 0-1,-3 13-63,1-5 67,-4 10 20,1-5-76,2 1 1,2 0 0,1 1 0,1 11-12,9-52-16,-1-1 0,1 1 0,0 0 0,0 0 0,0 0 0,1 0 0,-1 0 0,1 0 1,0 0-1,0-1 0,1 1 0,1 3 16,-2-6-5,0 1 1,0-1-1,0 0 1,1 0-1,-1 0 1,0 0-1,1 0 1,-1 0-1,1 0 1,-1 0 0,1-1-1,-1 1 1,1 0-1,0-1 1,-1 1-1,1-1 1,0 0-1,-1 0 1,1 0-1,0 1 1,0-2-1,-1 1 1,1 0-1,0 0 1,-1 0-1,1-1 1,0 1-1,-1-1 1,1 1-1,0-1 5,5-1 0,-1 1 0,0 0 0,0-1 0,0 0 0,0 0 0,0 0 0,-1-1 0,1 0 0,-1 0 0,1 0 0,-1-1 0,0 0 0,0 0 0,3-3 0,0-8 0,-1 0 1,0 0-1,-2-1 0,1 0 0,-2 0 0,2-10 0,0 4 5,42-181 6,-39 157 160,-3 1-1,-2-1 0,-1-20-170,-4 18 228,0 43-129,1 28-58,1 6-230,1-1-1,2 1 1,1-1-1,7 26 190,-3-17-362,-7-26 188,4 16-713,0 0 0,2-1 1,0 1-1,2-2 0,11 21 887,-18-41-784,0 1 0,1-1 0,-1-1 0,1 1 0,0-1 1,1 1-1,-1-1 0,1 0 0,-1-1 0,1 1 0,1-1 0,-1 0 0,2 1 784,29 15-6352</inkml:trace>
  <inkml:trace contextRef="#ctx0" brushRef="#br0" timeOffset="47">17094 8536 26495,'0'0'-64,"0"0"16,0 0 54,3-10-33,64-182-109,-48 141 117,14-30-71,26-43 90,-58 121 0,4-8-3,1 0 5,-1-1 0,1 1-1,1 0 1,0 1 0,5-6-2,-10 14 2,0 0 0,-1 0 0,1 0 0,0 1 0,0-1 0,0 0 0,0 1 0,1 0 0,-1-1 0,0 1 0,1 0 0,-1 0 0,1 0 0,-1 0 0,1 1 0,-1-1 0,1 1 0,-1-1 0,1 1 0,0 0 0,-1 0 0,1 0 0,0 1 0,-1-1 0,1 0 0,-1 1 0,1 0 0,-1 0 0,3 0-2,-3 0 6,-1 0 1,1 1 0,0-1 0,0 0 0,-1 1 0,1 0 0,-1-1 0,1 1-1,-1 0 1,0-1 0,0 1 0,0 0 0,0 0 0,0 0 0,0 0 0,0 0 0,0 0-1,-1 0 1,1 3-7,5 44 105,-5-41-84,0 33-23,-2 0 0,-1 1 0,-2-1 0,-2-1 1,-2 1-1,-6 15 2,14-55-486,-2 7 448,2-5-4851,0-3-9372</inkml:trace>
  <inkml:trace contextRef="#ctx0" brushRef="#br0" timeOffset="48">17140 7941 22911,'6'29'256,"-5"-18"0,3 0 224,-4 0 0,-4 3-384,-1 30 32,-1 23-128,1-14 0,3-5-1120,-5-8 32,5-7-4032,-4-6 1,1 2-2241</inkml:trace>
  <inkml:trace contextRef="#ctx0" brushRef="#br0" timeOffset="49">17451 8382 1280,'0'0'4352,"0"0"-320,0 0-1280,0 0-448,0 0-513,0 0-212,0 0-342,0 0-95,0 0-44,3-5-191,41-66-461,-28 43-191,1 0 1,1 2-1,1 0 0,2 1 1,9-9-256,-24 30 15,-1 0 0,1 0 1,0 0-1,0 1 1,1 0-1,-1 0 0,1 1 1,5-2-16,30-13 79,-27 8-74,-4 2 101,0 0-1,0 1 0,0 0 1,1 1-1,0 1 1,2-1-106,-11 4 14,-1 0 0,1 1 0,-1-1 0,1 1 0,0 0 1,-1 0-1,1 0 0,-1 0 0,1 0 0,0 0 0,-1 1 0,1 0 1,-1-1-1,1 1 0,-1 0 0,1 0 0,-1 0 0,0 0 0,1 1 0,-1-1 1,0 1-1,0-1 0,0 1 0,0 0 0,0-1 0,-1 1 0,1 0 1,0 0-1,-1 1 0,0-1 0,1 0 0,-1 0 0,1 2-14,2 7 15,0-1-1,0 1 1,-1 0 0,0 0-1,-1 0 1,-1 0-1,1 0 1,-2 1-1,1 5-14,-3 21 140,-2 0 0,-2 8-140,-2 16-4143,4 0-5170,4-37 1943</inkml:trace>
  <inkml:trace contextRef="#ctx0" brushRef="#br0" timeOffset="50">18116 8036 11136,'-17'8'1620,"2"-1"3716,15-7-5269,0 0 1,0 0-1,0 0 0,0 0 1,0 0-1,0 0 0,0 0 1,0-1-1,0 1 0,0 0 0,0 0 1,0 0-1,0 0 0,0 0 1,0 0-1,0 0 0,0 0 1,0-1-1,0 1 0,0 0 1,0 0-1,0 0 0,0 0 1,0 0-1,0 0 0,0 0 0,0 0 1,-1 0-1,1-1 0,0 1 1,0 0-1,0 0 0,0 0 1,0 0-1,0 0 0,0 0 1,0 0-1,0 0 0,-1 0 1,1 0-1,0 0 0,0 0 1,0 0-1,0 0 0,0 0 0,0 0 1,0 0-1,0 0 0,-1 0 1,1 0-1,0 0 0,0 0 1,0 0-1,0 0 0,0 0 1,0 0-1,0 0 0,0 0 1,-1 0-1,1 0 0,0 0 0,0 0 1,0 0-1,0 0 0,0 0 1,0 0-1,0 1-67,0-2 24,1 0 1,-1 1-1,1-1 0,-1 1 1,1 0-1,-1-1 0,1 1 1,-1-1-1,1 1 0,-1 0 1,1-1-1,0 1 0,-1 0 1,1 0-1,0-1 0,-1 1 1,1 0-1,0 0 1,-1 0-1,1 0 0,0 0 1,-1 0-1,1 0 0,0 0 1,-1 0-1,1 0 0,0 0 1,-1 1-1,1-1 0,0 0-24,30 10 1307,-14-4-1211,-1-1-75,0-1 0,-1-1 0,2-1-1,-1 0 1,0-1 0,0-1 0,0 0 0,1-1-1,-1-1 1,7-2-21,4-1 77,-20 4-31,0 0 0,-1-1 1,1 1-1,-1-2 0,2 0-46,-5 2 17,-1 0 1,1-1-1,-1 1 0,0-1 0,0 0 0,0 1 0,0-1 1,0 0-1,0-1 0,0 1 0,0 0 0,-1 0 0,1-1 0,-1 1 1,0-1-18,7-13 191,-1-1 1,-1 0 0,0-1-192,-4 11 34,0-1 0,-1 1 0,1 0-1,-1 0 1,-1-1 0,0 1 0,0 0 0,0-1 0,-1-1-34,1 7 11,-1 0 0,1 1 0,-1-1 0,1 0 0,-1 1 0,0-1 0,0 0 0,0 1 0,0-1 0,0 1 0,0-1 0,0 1 0,0-1 0,0 1 0,-1 0 0,1 0 0,0 0 0,-1 0 0,1 0 0,-1 0 0,0 0 0,1 0 0,-1 0 0,0 1 0,1-1 0,-1 1 0,0-1 0,0 1 0,1 0 0,-1-1 0,0 1 0,0 0 0,0 0 0,0 1 0,0-1-11,-3 1 8,0-1 0,1 1 0,-1 0 1,1 1-1,-1-1 0,1 1 0,-1 0 0,1 0 0,0 0 0,0 0 0,0 1 0,0 0 0,-2 2-8,-11 14 41,0 1 1,0 1-1,-3 9-41,-19 22 100,32-44-69,0 0 0,-1 0-1,-7 4-30,10-8 6,1-1-1,-1 1 0,1 0 0,0 0 0,0 1 1,0-1-1,1 1 0,0 0 0,-1 0 0,2 0 1,-1 0-1,-1 3-5,-2 9 2,1-1 0,1 1-1,0 0 1,1 0 0,1 0 0,0 12-2,2-23-6,0 0 0,1 0 0,0 0 0,0 0 0,0 0 0,1 0-1,-1-1 1,1 1 0,1-1 0,-1 1 6,0-3-13,0 0 0,1 1-1,-1-1 1,0 0 0,1 0 0,0-1 0,-1 1-1,1-1 1,0 1 0,1-1 0,-1 0-1,0 0 1,1 0 0,-1 0 0,1-1 0,0 1 13,7 1-2,-1-1 1,1 0 0,-1 0 0,1-1 0,0 0 0,0-1 0,-1 0 0,1-1-1,0 0 1,0-1 0,-1 0 0,1 0 0,-1-1 0,0-1 0,0 0 0,0 0-1,0-1 1,-1 0 0,5-4 1,32-22-284,5-8 284,38-25-2069,-26 27-2239,-1 6-9382</inkml:trace>
  <inkml:trace contextRef="#ctx0" brushRef="#br0" timeOffset="51">15954 9281 13824,'0'0'2176,"-5"-4"-182,2 1-1894,-7-5 734,0 0-1,0 1 1,-1 0 0,-7-3-834,14 8 124,-1 0 0,1 0 1,-1 1-1,1 0 1,-1 0-1,0 0 1,1 0-1,-1 1 1,0-1-1,0 1 0,0 0 1,1 1-1,-1-1 1,0 1-1,-4 1-124,2 1 64,0-1 0,0 1 0,0 1-1,0 0 1,1 0 0,-1 0 0,1 0-1,0 1 1,-4 4-64,-9 10 221,1 1 0,-3 5-221,-24 27 360,20-25-332,2 1 0,0 1 0,2 1-1,1 0 1,-14 32-28,10-12 39,2 1 0,2 2 0,-8 34-39,5 16 32,4 1 0,3 8-32,12-80-7,-2 5 1,2 0-1,1 0 1,3 1 0,1 4 6,-1-36-4,1-1-1,0 1 0,1-1 1,-1 1-1,1-1 1,0 0-1,0 0 1,1 1-1,0-2 0,0 1 1,0 0-1,0-1 1,1 1-1,-1-1 0,1 0 1,4 3 4,-6-5-3,1 0 0,0 0 0,0 0 0,0-1 0,0 1 0,0-1 1,0 0-1,0 0 0,0 0 0,0 0 0,1 0 0,-1-1 0,0 0 0,0 1 0,1-1 0,-1 0 1,0 0-1,1-1 0,-1 1 0,0-1 0,0 0 0,1 0 0,-1 0 0,0 0 0,0 0 0,0-1 0,0 1 1,2-2 2,1-1-1,-1-1 0,1 1 1,-1-1-1,0 0 1,0 0-1,0 0 1,-1-1-1,0 1 1,0-1-1,0 0 1,-1-1-1,0 1 1,7-16 0,-1-1 1,5-21-1,-4 11 0,10-30 4,45-137 142,27-158-146,-64 209 10,23-111 54,-49 253-132,-1 0-1,1 0 1,1 0-1,-1 1 1,1-1 0,0 0 68,-2 6-330,1-1 0,-1 0 0,0 0 0,1 1 0,-1-1 0,0 1 1,1-1-1,0 1 0,-1 0 0,1 0 0,0 0 0,0 0 0,0 0 1,0 0-1,-1 0 0,1 0 0,0 1 0,1-1 0,-1 1 0,0-1 330,14-1-11999</inkml:trace>
  <inkml:trace contextRef="#ctx0" brushRef="#br0" timeOffset="52">15981 9527 13824,'-4'24'894,"3"-18"-427,0-1 1,0 0-1,0 0 1,1 0 0,0 0-1,0 1 1,0-1-1,0 0 1,1 0-1,0 1 1,1 3-468,1 0 456,9 26 536,-2 1 1,-1 0 0,3 36-993,-7 67 1186,-4-71-1161,3 11-25,-4-79 13,0 0 0,0 0 0,0 1 0,0-1 1,0 0-1,0 0 0,0 0 0,0 1 0,0-1 0,0 0 0,0 0 1,0 1-1,0-1 0,0 0 0,0 0 0,0 0 0,0 1 0,0-1 1,0 0-1,0 0 0,0 1 0,0-1 0,0 0 0,1 0 0,-1 0 1,0 1-1,0-1 0,0 0 0,0 0 0,1 0 0,-1 0 0,0 0 1,0 1-1,0-1 0,1 0 0,-1 0 0,0 0 0,0 0 0,0 0 1,1 0-1,-1 0 0,0 0 0,0 0 0,0 0-13,8-10 192,8-31-241,-13 32 96,122-283-106,-119 280-29,0 0-1,2 0 0,-1 1 1,2 0-1,-1 0 1,1 0-1,1 1 0,0 1 1,1 0-1,-1 0 0,2 1 1,-1 1-1,4-2 89,-10 7-172,-1 1 0,1-1-1,0 1 1,0 0 0,-1 1-1,1-1 1,0 1 0,0 0 0,0 0-1,3 1 173,-3 0-288,0-1-1,0 0 1,0 0-1,0 0 1,0-1-1,0 1 0,0-1 1,0 0-1,1-1 289,53-21-9551,-34 15 3679</inkml:trace>
  <inkml:trace contextRef="#ctx0" brushRef="#br0" timeOffset="53">16682 9790 5888,'2'-3'329,"0"1"-1,0-1 1,0 1 0,1-1 0,-1 1 0,0-1 0,1 1-1,0 0 1,-1 0 0,1 1 0,0-1 0,0 0 0,0 1-1,0 0 1,0 0 0,0 0 0,0 0 0,3 0-329,20-9 2465,-14 2-1797,-1 0 0,0-1 1,0 0-1,-1 0 1,0-1-1,-1-1 1,0 0-1,6-9-668,-2 4 924,-10 12-693,19-27 1760,-21 31-1939,0-1 0,-1 0 1,1 0-1,-1 0 1,1 0-1,0 0 0,-1 0 1,0 0-1,1 0 1,-1 0-1,0 0 0,1 0 1,-1 0-1,0 0 1,0 0-1,0 0 1,0 0-1,0 0 0,0 0 1,0-1-1,0 1 1,-1 0-1,1 0 0,0 0 1,-1 0-1,1-1-52,-2 2 38,1 0 1,-1 0-1,1-1 0,-1 1 0,1 0 0,-1 0 0,1 0 0,-1 1 1,1-1-1,-1 0 0,1 0 0,0 1 0,-1-1 0,1 1 0,0-1 1,-1 1-1,1 0 0,0-1 0,-1 1 0,0 1-38,-2 0 197,-3 2-82,0-1-1,-1 1 0,1-2 1,-1 1-1,0-1 0,0 0 1,0 0-1,0-1 1,-4 0-115,6 0 14,-1 0 0,1 0 0,-1 0 1,1 1-1,0 0 0,-1 0 0,1 1 1,0 0-1,0 0 0,1 0 0,-1 1 1,1 0-1,0 0 0,0 0 0,0 0 0,0 1 1,1 0-1,-2 2-14,-9 11 23,2 1-1,0 0 1,1 1-1,-7 15-22,9-17-3,1 0-1,1 1 1,1 0-1,1 0 0,0 1 1,1 0-1,1 0 1,1 0-1,1 3 4,2-20-8,0 0 0,0 0 0,0 0 0,1 0 0,-1-1 0,1 1 0,-1 0 0,1 0 1,0 0-1,0-1 0,0 1 0,1 0 0,-1-1 0,0 1 0,1-1 0,0 1 0,0-1 0,0 0 0,0 0 0,0 0 8,1 0-24,0 0-1,0 0 1,0-1-1,0 1 1,0-1 0,1 0-1,-1 0 1,1 0-1,-1 0 1,1 0 0,-1-1-1,1 0 1,-1 0-1,3 0 25,7-1-51,1 0-1,0-2 0,0 1 0,-1-2 0,1 0 0,-1-1 0,7-3 52,9-5-28,0-1-1,-1-1 1,-1-2-1,10-8 29,-22 13-23,-1 0-1,1-1 0,-2-1 0,0 0 1,-1-1-1,0 0 0,-1-1 0,-1 0 24,21-41 187,22-58-187,-47 104 144,-4 18-21,-5 23-49,-42 183-138,-17 77 128,60-282 13,2-9 78,5-16 45,51-105 351,9-5-551,-39 77 196,-20 38-189,-1 0 0,2 1 1,0 0-1,0 0 0,1 1 0,0 0 1,1 0-1,0 1 0,0 0 0,1 0 0,0 1 1,1 1-1,0 0 0,2-1-7,6-2-99,35-19-3643,1 2-1,31-9 3743,-35 24-6133,-3 5-1877</inkml:trace>
  <inkml:trace contextRef="#ctx0" brushRef="#br0" timeOffset="54">18760 6897 17535,'-39'-17'528,"-134"-61"3584,82 35-3957,-2 4-1,-1 4 1,-2 4-1,0 4 1,-2 5-1,-1 4 1,-4 4-155,-33 0 393,0 7 1,-1 6 0,1 5-1,-127 22-393,138-5 116,2 5 0,-81 30-116,-233 99 568,338-118-577,-3 1-216,-96 51 225,-221 125-48,342-171 37,2 4 0,2 3 1,-50 46 10,85-61-43,1 2 1,2 1 0,-25 36 42,-82 130-103,142-203 103,-73 121-2,-54 126 2,106-205-3,-12 31-23,3 1-1,3 2 1,3 3 26,-16 74-70,7 10 70,14-56-83,6 1-1,4 0 1,5 0 0,5 1 0,4-1 0,6 0 0,22 99 83,-20-149-1,4 0 0,2-1 0,2-1 0,27 49 1,-28-66 2,3-2-1,0 0 0,3-2 1,1-1-1,1 0 0,2-3 1,3 1-2,-15-18 0,0-1 0,0-1 0,2 0 1,-1-2-1,2 0 0,-1-1 0,1-2 0,1 1 0,49 13 46,58 12-46,-126-34 1,108 23-32,1-5 1,1-5 0,27-3 30,56-6-91,90-14 91,295-49 38,-124 8-12,-202 24-55,-1-12 0,94-32 29,-236 41 8,-2-5 0,27-15-8,213-100 138,-305 130-106,10-5-12,46-19 56,34-25-76,61-47 35,-145 82-37,0-2 1,29-30 1,-30 20 0,34-42 0,-61 61 0,0-2 0,-2 0 0,-2-2 0,6-11 0,0-10 45,-2-1 0,-2-1 0,1-14-45,38-169 367,-21 38-341,-9 0 1,-8-2 0,-6-97-27,-17 245 8,-2 1 1,-2 0 0,-2-1-1,-9-27-8,-4 7 143,-2 0 0,-26-55-143,31 88 56,-11-29 75,-10-12-131,25 58 6,0 0 0,-1 1 1,-1 1-1,-1 1 0,-9-9-6,-22-16-112,-3 2-1,-40-27 113,-4-2-559,62 46-5633,-19-10 6192,9 9-12479</inkml:trace>
  <inkml:trace contextRef="#ctx0" brushRef="#br0" timeOffset="55">12357 7495 3712,'1'-2'526,"0"-1"0,0 0-1,0 0 1,-1 0 0,1 0 0,-1 0 0,0-1 0,1 1 0,-1 0-1,-1-2-525,-9 2 4224,-15 3-2725,21 0-480,2 0-1089,1 1 0,-1-1 0,0 0 0,1 0 0,-1-1 1,0 1-1,1 0 0,-1 0 0,1-1 0,-1 1 1,1-1-1,-1 0 0,1 1 0,-1-1 0,1 0 70,0 0 245,0 0 0,1 0 0,-1 0 0,0 0 0,1 0 0,0-1 0,-1 1-1,1 0 1,0 0 0,-1 0 0,1 0 0,0-1 0,0 1 0,0-1-245,-3-15 88,2 12 54,0 1-1,0-1 1,0 0 0,-1 1 0,0-1-1,0 1 1,0 0 0,0-1 0,-1 1 0,0 0-1,1 0 1,-1 1 0,-1-1 0,1 1-1,-1-1 1,1 1 0,-1 0 0,0 0-1,0 1 1,0-1 0,0 1 0,-1 0 0,1 0-1,-4-1-141,6 2 56,-1 0-1,1 0 0,-1 0 0,1 0 0,-1 1 0,1-1 1,-1 1-1,0 0 0,1 0 0,-1-1 0,0 2 1,1-1-1,-1 0 0,1 0 0,-1 1 0,0 0 1,1-1-1,-1 1 0,1 0 0,0 0 0,-1 1 0,1-1 1,-2 1-56,4 0 33,0 0 1,-1 0 0,1-1 0,0 1 0,0 0-1,1 0 1,-1-1 0,0 1 0,1 0-1,-1-1 1,1 1 0,-1 0 0,1-1 0,0 1-1,-1 0 1,1-1 0,0 1 0,1-1-34,7 14-36,2-1 1,-1-1 0,2 1 0,0-2-1,0 0 1,1 0 0,9 5 35,8 4-101,0-1 0,1-2 0,7 2 101,2-2 287,0-2 1,41 10-288,24 9 316,-39-14-277,0-2 0,2-4-1,20 1-38,106 26 49,36 24 42,-219-63-52,55 17 344,-1 4 0,34 17-383,-46-15 71,1-3-1,2-2 0,0-2 1,1-4-1,11 1-70,-51-14 71,1 0 0,0-2 1,0 0-1,0-1 0,0-1 0,-1 0 0,1-2 0,-1 0 0,8-3-71,-21 6 3,-3 1-1,1 0 0,-1 0 0,0 0 0,1-1 0,-1 1 0,0 0 0,1-1 0,-1 1-1,0-1 1,1 1 0,-1-1 0,0 0 0,0 1 0,0-1 0,0 0 0,0 0 0,0 0 0,0 0 0,0 0 0,0 0-1,0 0 1,0 0 0,-1 0 0,1-1 0,0 1 0,-1 0 0,1 0 0,-1-1 0,1 0-2,-2-3-5,0 1 1,-1-1-1,0 1 1,0-1-1,0 1 1,0 0-1,-1-1 1,1 1-1,-1 0 1,0 1-1,0-1 1,-3-2 4,-3-5-5,-12-17-1094,0-2 1,3 0 1098,-7-15-3888,3-1 0,1 0 0,-11-43 3888,26 72-7162</inkml:trace>
  <inkml:trace contextRef="#ctx0" brushRef="#br0" timeOffset="56">13981 7939 4992,'-10'-37'3264,"10"37"-3195,0 0 0,0 0 0,0 0 0,0 0 1,0 0-1,0 0 0,0-1 0,-1 1 0,1 0 0,0 0 1,0 0-1,0 0 0,0 0 0,-1 0 0,1 0 0,0 0 1,0 0-1,0 0 0,0 0 0,0 0 0,-1 0 1,1 0-1,0 0 0,0 0 0,0 0 0,0 0 0,-1 0 1,1 0-1,0 0 0,0 0 0,0 0 0,0 1 0,0-1 1,-1 0-1,1 0 0,0 0 0,0 0 0,0 0 0,0 0 1,0 0-1,0 1 0,0-1 0,0 0 0,-1 0 0,1 0 1,0 0-1,0 0 0,0 1 0,0-1 0,0 0 0,0 0 1,0 0-1,0 0 0,0 0 0,0 1 0,0-1 0,0 0 1,0 0-1,0 0 0,0 1-69,-4 9 1167,4-9-916,-4 11 780,1-1 1,1 1-1,0 1 1,1-1-1,0 5-1031,-3 21 986,1-14-399,-1 12-141,-2 0 0,-2-1 1,-7 21-447,-30 91-192,18-50-6336,16-59 1077,-2-1-15</inkml:trace>
  <inkml:trace contextRef="#ctx0" brushRef="#br0" timeOffset="57">15150 10832 2560,'0'0'192,"0"0"0,0 0-1280,0 0 0,0 0 1248</inkml:trace>
  <inkml:trace contextRef="#ctx0" brushRef="#br0" timeOffset="58">15306 10668 7040,'-11'13'537,"3"-3"4280,27-22 516,-18 11-5221,-1 0-1,1 1 0,0-1 1,0 0-1,0 1 0,0-1 0,0 1 1,-1-1-1,1 1 0,0 0 0,0-1 1,0 1-1,0 0 0,0 0 0,0 0 1,0 0-1,0 0 0,0 0 1,0 0-1,0 0 0,0 0 0,0 0 1,0 0-1,0 0 0,0 1 0,0-1 1,0 1-112,1 0 86,-1 0 1,0 1-1,0-1 1,0 0 0,0 1-1,0 0 1,0-1-1,0 1 1,0-1-1,-1 1 1,1 0-1,-1 0 1,1-1 0,-1 1-1,0 0 1,1 0-87,1 15 57,0 0 1,-2-1 0,1 1 0,-2 0-1,0 0 1,-1 0 0,-2 4-58,-8 36-31,-10 24 31,13-50 5,-23 68 406,-5-1 0,-3-2-1,-19 25-410,38-74-103,-7 26 103,17-40 4,-2 0 1,-2-1-1,-1-1 1,-6 8-5,-21 24 109,-3-3 1,-2-2-1,-3-2 0,-2-2 1,-2-2-1,-3-3 0,-1-3 1,-58 34-110,9-12 193,-292 177 286,337-211-426,-2-3 0,-2-3 1,-33 8-54,14-7 198,-513 163 334,486-166-391,0-4-1,-49-1-140,32-3 103,-392 70 57,90-17-83,225-41-58,-80 28-13,77-19 6,-154 25 2,174-33 43,28-5 137,-60-1-194,-335 6 5,420-26-19,-38-6 14,-135-16-17,247 13 16,-116-11 1,-148-5 0,139 13-37,1-8 0,-105-25 37,-360-54-222,616 89 236,-52-8-5,-14-1 8,-34 2-17,118 11 0,-99-4 0,1-5 0,-84-19 0,120 12 7,2-4-1,1-3 0,0-4 1,2-3-1,-43-26-6,75 32 8,0-3-1,-37-30-7,-73-72 23,-60-71 6,-63-54-154,218 207 143,-365-320 62,337 284-145,4-3 0,4-4 1,-45-70 64,91 112 3,2-2 1,-9-26-4,-45-109-105,59 128-53,2 2 52,2-1 1,2-1 0,4-1-1,-9-58 106,21 99-24,-6-41 20,2 0 0,2-22 4,4-24-183,0 11 176,3 0 0,9-50 7,14-50 107,-5 82-88,-12 76-26,-1 1 1,-2-2 0,0-30 6,2-54 59,-3 77-36,-2 1 0,-2 0 0,-2-4-23,-4 9-73,-1 1 1,-2 0-1,-7-18 73,-14-53 84,-4-40-206,-28-63 122,40 150 32,14 43-17,1 1 0,1-1 0,1-1 0,0 1 0,2-1 0,-2-11-15,4-30-62,3-11 62,-1 13-66,-3-18 66,2 60-12,-1 1-1,2-1 0,0 1 1,0-1-1,2 1 0,0 0 1,1 0-1,2-5 13,-6 19-4,1-1 0,-1 0 0,1 1 0,-1-1 0,1 1 0,0-1 0,0 1 0,0-1 0,0 1 0,0-1 0,0 1 0,1 0 0,-1 0 0,0-1 0,1 1 0,0 0 4,2-3-5,1 1 0,0-1 1,0 1-1,0 0 0,1 1 0,-1-1 1,1 1-1,-1 0 0,1 0 1,0 1-1,-1 0 0,1 0 0,0 0 1,0 1-1,0-1 0,0 2 0,0-1 1,0 1-1,0-1 0,0 1 0,-1 1 1,1-1-1,0 1 0,-1 0 0,1 1 1,-1-1-1,0 1 0,2 1 5,10 7-34,0 1 0,-1 0-1,-1 1 1,0 0-1,0 1 1,-2 1 0,12 16 34,127 186 70,-20-26-1744,-95-144-4376,26 24 6050,-50-55-4282,-2-2-4075</inkml:trace>
  <inkml:trace contextRef="#ctx0" brushRef="#br0" timeOffset="59">3298 8097 2048,'14'13'346,"-14"-13"-319,0 1-1,1-1 0,-1 0 1,0 0-1,0 0 1,1 0-1,-1 0 0,0 0 1,0 0-1,1 0 0,-1 0 1,0 0-1,1 0 1,-1 0-1,0 0 0,0 0 1,1 0-1,-1 0 1,0 0-1,0 0 0,1 0 1,-1 0-1,0 0 0,0-1 1,1 1-1,-1 0 1,0 0-1,0 0 0,1 0 1,-1-1-1,0 1 1,0 0-27,2-3 223,-1 0 1,0 0 0,0 0 0,0 0 0,0 0 0,-1 0-1,1 0 1,-1 0 0,0-1-224,5-29 1844,-5 20-571,2 1-1,0-1 1,0 1 0,1 0 0,1 0 0,0 0 0,0 1-1,2-3-1272,4-4 2315,-14 24-751,-18 37-995,-98 210 1367,-62 122-2330,142-300-2934,1-1-10341</inkml:trace>
  <inkml:trace contextRef="#ctx0" brushRef="#br0" timeOffset="60">12326 5045 4864,'0'0'2368,"1"-11"-54,-1 2-1957,8-47 2678,-7 51-2767,0 0 0,0 0 0,1 0 1,0 0-1,0 0 0,0 1 0,1-1 0,-1 1 0,1 0 0,0-1 1,1 1-269,9-9 279,1 1 0,0 1 0,1 1 0,0 0 0,1 0 0,12-4-279,29-12 397,18-3-397,-56 21 136,28-9 813,22-8-197,-2-4 1,64-36-753,2-4 12,-63 34-248,5-7 236,-8 2 140,2 2 1,1 3-1,22-4-140,29-4 1179,65-12-1179,-139 43-303,35-3 303,-63 12-135,0 2 1,0 0-1,0 1 0,0 1 1,16 3 134,27 8-124,-31-6 345,1 0-1,0-3 1,19 1-221,18-3 172,54-1-130,-115-1-25,0 0 0,-1-1 0,1 0 0,0 0 0,-1-1 0,1 0 0,-1 0 0,6-4-17,54-35 629,-67 41-621,3-1 77,0 0 1,0 0-1,0-1 1,0 1-1,-1-1 0,1 1 1,-1-1-1,0 0 0,0 0 1,0 0-1,0-1 1,-1 1-1,1 0 0,-1-1 1,1-1-86,0-5-27,0 0-1,-1 0 1,-1 1 0,1-1 0,-2-2 27,1 9 2,-1-10-8,0 0-1,-2 1 1,1-1 0,-2 0 0,1 1 0,-2 0 0,0 0 0,-3-6 6,1 2-44,1 1 0,0-1 1,1 0-1,-1-12 44,-8-20-1448,8 33-5568,6 14-2637</inkml:trace>
  <inkml:trace contextRef="#ctx0" brushRef="#br0" timeOffset="61">14687 4158 5632,'1'4'3712,"7"52"2109,-4 3-3301,-3-43-2192,-1-1 0,-2 1 0,1 0 0,-2-1 0,0 1 0,-3 10-328,-5 5 423,-2-1 0,-1 0 0,-1-1 0,-1 0 1,-4 2-424,-98 133 493,108-152-388,-110 133-280,80-99-2973,1-3-3950,35-38 5925,-1 1-4992</inkml:trace>
  <inkml:trace contextRef="#ctx0" brushRef="#br0" timeOffset="62">15403 5219 2432,'0'0'3840,"0"0"-107,0 0-426,-5 2-342,-33 21-1502,0 1 0,2 1 1,1 3-1,0 1-1463,-55 43 173,-53 26 555,-4-5 0,-84 34-728,124-66-207,-16 17 207,43-26-46,-1-3 1,-66 27 45,108-61-127,1-2 0,-2-2 1,0-2-1,-11 1 127,-166 19 434,216-29-431,-71 7-164,-73 10-392,117-12 500,1 1-1,1 1 1,-1 2-1,-6 3 54,16-6-17,0 0 0,-1-2 0,1 0 0,-1-1-1,-1-1 18,-54 12-116,14 0-1250,-16 0 1366,34-12 546,33-2-755,0 0 1,0 1 0,-1-1-1,-4 2 209,12-2-12,0 0 0,0 0 1,0 0-1,0 0 0,1-1 0,-1 1 0,0 0 0,0-1 0,0 1 0,0-1 0,1 1 0,-1-1 0,0 1 0,0-1 0,1 1 0,-1-1 0,1 0 1,-1 1-1,0-1 0,1 0 0,-1 0 12,0-2 22,1 0 1,-1 1 0,1-1 0,-1 0-1,1 0 1,0 1 0,0-1 0,0 0-1,1 0 1,-1 0 0,1 1 0,-1-1-1,1 0 1,0 1 0,0-1-1,0 0 1,0 1 0,1-1-23,4-13 359,-5 13-313,16-53 750,14-26-796,-23 64-12,1 0-1,1 1 1,0 0-1,1 1 1,0 0 0,9-8 12,28-27-39,2 3 0,3 1 0,33-21 39,-51 43-365,0 2 1,2 2-1,0 1 1,1 1-1,1 3 1,22-6 364,-28 13-1670,-2 6-121</inkml:trace>
  <inkml:trace contextRef="#ctx0" brushRef="#br0" timeOffset="63">12985 6087 7168,'0'0'2176,"0"40"0,0 23 1472,2-3-1,3 11-3263,8-8 32,3 1-384,1 5 32,-1 3 1024,17-10 0,6-10-1760,1-10 0,2-15-2496,8-7 1,-50-20-6241,36 0 9408</inkml:trace>
  <inkml:trace contextRef="#ctx0" brushRef="#br0" timeOffset="64">7806 6020 1792,'-1'-5'3648,"-42"-130"6784,42 132-10291,-1-1 0,1 1 1,-1 0-1,0 0 1,0 0-1,0 0 1,-1 0-1,1 0 1,-1 0-1,1 1 1,-1-1-1,0 1 1,0 0-1,0 0 1,0 0-1,0 0 1,-1 0-1,1 1 0,-4-2-141,4 2 62,0 1-1,0-1 1,0 1-1,1-1 1,-1 1-1,0 0 1,0 0-1,0 0 0,0 0 1,0 1-1,0-1 1,0 1-1,0 0 1,0-1-1,1 1 0,-1 1 1,0-1-1,1 0 1,-1 1-1,1-1 1,-1 1-1,1 0 1,-1 0-1,1 0 0,-1 1-61,-10 15 247,1 0-1,0 0 0,2 1 1,0 0-1,1 1 1,-4 12-247,-8 19 287,-52 87-300,37-74 375,-10 28-362,36-68 90,1 0 0,1 1 1,1 0-1,2 0 0,-4 25-90,-28 340 378,36-385-379,1-1-1,-1 1 1,1-1-1,0 1 1,0-1-1,1 1 1,-1-1-1,2 4 2,-2-7-1,1 0 0,0 1 0,-1-1 0,1 0-1,0 0 1,0 0 0,-1 0 0,1 0 0,0 0 0,0 0 0,0 0-1,1 0 1,-1 0 0,0-1 0,0 1 0,0 0 0,0-1-1,1 1 1,-1-1 0,0 1 0,1-1 0,-1 0 0,0 1-1,1-1 1,-1 0 0,0 0 0,1 0 0,-1 0 0,0 0-1,1 0 1,0-1 1,12 0-13,-1-1 0,0 0 0,0-1 0,0 0 0,-1-1 0,1-1-1,-1 0 1,0 0 0,0-2 0,-1 1 0,0-1 0,0-1 0,0 0 0,0-1 13,13-14-23,-1-1 0,0 0 0,-2-2 0,-1 0 0,-2-2 23,17-19-2827,-28 38-10895</inkml:trace>
  <inkml:trace contextRef="#ctx0" brushRef="#br0" timeOffset="65">18658 6836 768,'0'0'1280,"0"0"149,0 0 598,0 0-65,0 0-852,0 0-150,0 0 256,0 0-38,0 0-404,0 0-145,0 0-165,0 0-101,0 0-139,0 0 624,0 0 69,0 0-421,0 0-107,0 0-74,0 0-43,0 0-166,0 0-47,0 0-22,6-3-10,12-3 108,0 2 0,0-1 0,0 2 1,1 1-1,-1 0 0,11 1-135,-14 1-45,2 0 166,0 1 1,-1 0-1,0 1 1,1 1-1,-1 0 1,0 2-1,2 0-121,51 23 1045,58 33-1045,-121-58 128,1 0 0,0-1-1,-1 0 1,1 0-1,0-1 1,2 1-128,-3-1 144,1 0 1,-1 1-1,1-1 1,-1 2-1,0-1 0,6 3-144,13 7 65,6 4-2518,-15 0-6924,-11-7 3319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8896"/>
            <a:ext cx="794131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Textmasterformate durch Klicken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3" y="7937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>
                <a:latin typeface="Arial" pitchFamily="34" charset="0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</a:rPr>
            </a:br>
            <a:r>
              <a:rPr lang="de-DE" sz="1000" dirty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 für Automation und angewandte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9B0EF0-5ADD-45DF-B483-191E332E2D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77842"/>
            <a:ext cx="2667000" cy="2667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F30750A-9264-4F47-854A-1F8A7AE9F3E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46" y="3677842"/>
            <a:ext cx="2667000" cy="2667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61D6005-9FC2-4858-8927-83D65E5B0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75434"/>
            <a:ext cx="2667000" cy="2667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05FEAC1-7814-4059-ACB4-810191520F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11442"/>
            <a:ext cx="533400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55B0930-AD38-49E2-9E89-D8807F07960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93919"/>
            <a:ext cx="533400" cy="533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8ED6397-6993-4C8B-AB3C-23C6846D3CA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823" y="5752374"/>
            <a:ext cx="608740" cy="60874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6A4F66E-72C0-4BA9-86A9-D6D93415FCA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823" y="3735503"/>
            <a:ext cx="608740" cy="6087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26FBBF7-A375-4E67-9A8F-30E4A8B9FCC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486400"/>
            <a:ext cx="861646" cy="86164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CB3B398-2F6C-4A6C-B030-C8EEF6AC6EB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40" y="3680773"/>
            <a:ext cx="861646" cy="86164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0ADE8A9-CA1A-4D1E-A89E-2CB3D96377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03" y="5470781"/>
            <a:ext cx="861646" cy="86164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585FC4B-BB49-4C17-8B50-56A3ED4C18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3680773"/>
            <a:ext cx="861646" cy="861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text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>
                <a:latin typeface="Arial" pitchFamily="34" charset="0"/>
              </a:rPr>
              <a:t>Softwaretechnik</a:t>
            </a:r>
            <a:r>
              <a:rPr lang="de-DE" sz="1000" baseline="0" noProof="0" dirty="0">
                <a:latin typeface="Arial" pitchFamily="34" charset="0"/>
              </a:rPr>
              <a:t> 1 Tutorium</a:t>
            </a:r>
            <a:endParaRPr lang="de-DE" sz="1000" noProof="0" dirty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‹#›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11.04.2019</a:t>
            </a:fld>
            <a:endParaRPr lang="de-DE" sz="1000" dirty="0">
              <a:latin typeface="Arial" pitchFamily="34" charset="0"/>
            </a:endParaRP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ichy.clic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2808287"/>
            <a:ext cx="8370887" cy="62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noProof="0" dirty="0"/>
              <a:t>Christian Bitterwolf, </a:t>
            </a:r>
            <a:r>
              <a:rPr lang="de-DE" sz="1800" dirty="0" err="1"/>
              <a:t>Medhi</a:t>
            </a:r>
            <a:r>
              <a:rPr lang="de-DE" sz="1800" dirty="0"/>
              <a:t> </a:t>
            </a:r>
            <a:r>
              <a:rPr lang="de-DE" sz="1800" dirty="0" err="1"/>
              <a:t>Dado</a:t>
            </a:r>
            <a:r>
              <a:rPr lang="de-DE" sz="1800" dirty="0"/>
              <a:t>,</a:t>
            </a:r>
            <a:r>
              <a:rPr lang="de-DE" sz="1800" noProof="0" dirty="0"/>
              <a:t> </a:t>
            </a:r>
            <a:r>
              <a:rPr lang="de-DE" sz="1800" dirty="0"/>
              <a:t>Sachin Rajgopal</a:t>
            </a:r>
            <a:endParaRPr lang="de-DE" sz="1800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2017712"/>
            <a:ext cx="8389937" cy="649288"/>
          </a:xfrm>
        </p:spPr>
        <p:txBody>
          <a:bodyPr/>
          <a:lstStyle/>
          <a:p>
            <a:r>
              <a:rPr lang="de-DE" sz="3200" dirty="0"/>
              <a:t>Sichere Softwareentwicklung für Mikrocontroller in vernetzten Energiesystemen</a:t>
            </a:r>
            <a:endParaRPr lang="de-DE" sz="3200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9687-A17F-4965-BE48-EF117EB5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CE81-77BB-46A7-AE7B-56C99105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Conflicts</a:t>
            </a:r>
            <a:endParaRPr lang="de-DE" dirty="0"/>
          </a:p>
          <a:p>
            <a:r>
              <a:rPr lang="de-DE" dirty="0"/>
              <a:t>Rust</a:t>
            </a:r>
          </a:p>
          <a:p>
            <a:pPr lvl="1"/>
            <a:r>
              <a:rPr lang="de-DE" dirty="0"/>
              <a:t>Neue Sprache</a:t>
            </a:r>
          </a:p>
          <a:p>
            <a:pPr lvl="1"/>
            <a:r>
              <a:rPr lang="de-DE" dirty="0"/>
              <a:t>VS Code</a:t>
            </a:r>
          </a:p>
          <a:p>
            <a:r>
              <a:rPr lang="de-DE" dirty="0"/>
              <a:t>stm32F746 Bibliothek</a:t>
            </a:r>
          </a:p>
          <a:p>
            <a:pPr lvl="1"/>
            <a:r>
              <a:rPr lang="de-DE" dirty="0" err="1"/>
              <a:t>x_pos</a:t>
            </a:r>
            <a:r>
              <a:rPr lang="de-DE" dirty="0"/>
              <a:t> und </a:t>
            </a:r>
            <a:r>
              <a:rPr lang="de-DE" dirty="0" err="1"/>
              <a:t>y_pos</a:t>
            </a:r>
            <a:r>
              <a:rPr lang="de-DE" dirty="0"/>
              <a:t> vom </a:t>
            </a:r>
            <a:r>
              <a:rPr lang="de-DE" dirty="0" err="1"/>
              <a:t>TextWriter</a:t>
            </a:r>
            <a:r>
              <a:rPr lang="de-DE" dirty="0"/>
              <a:t> waren privat</a:t>
            </a:r>
          </a:p>
          <a:p>
            <a:r>
              <a:rPr lang="de-DE" dirty="0"/>
              <a:t>Begrenzter Flashspeicher</a:t>
            </a:r>
          </a:p>
          <a:p>
            <a:pPr lvl="1"/>
            <a:r>
              <a:rPr lang="de-DE" dirty="0"/>
              <a:t>Nicht alle Bilder passten drauf</a:t>
            </a:r>
          </a:p>
          <a:p>
            <a:pPr lvl="1"/>
            <a:r>
              <a:rPr lang="de-DE" dirty="0"/>
              <a:t>Mussten kreativ sein</a:t>
            </a:r>
          </a:p>
          <a:p>
            <a:r>
              <a:rPr lang="de-DE" dirty="0"/>
              <a:t>Bitmaps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52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0584-A429-49C8-AB35-BA77B68C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Entfernte Ereignisse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A7383-72EB-4268-A1F5-75C817EB1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377474"/>
            <a:ext cx="8356600" cy="4387215"/>
          </a:xfrm>
        </p:spPr>
      </p:pic>
    </p:spTree>
    <p:extLst>
      <p:ext uri="{BB962C8B-B14F-4D97-AF65-F5344CB8AC3E}">
        <p14:creationId xmlns:p14="http://schemas.microsoft.com/office/powerpoint/2010/main" val="352040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D05D-AAF6-4543-82CF-ADF2CB0B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Entfernte Ereignisse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8A26E-C6B2-491D-AFAA-35BECD21B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222978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8167-0864-4A0F-98CA-DA6C79E3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Danksagung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5989-7E19-4F18-84DC-DFFAADBD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Erfinder des Tichy-</a:t>
            </a:r>
            <a:r>
              <a:rPr lang="de-DE" dirty="0" err="1"/>
              <a:t>Clickers</a:t>
            </a:r>
            <a:r>
              <a:rPr lang="de-DE" dirty="0"/>
              <a:t> (</a:t>
            </a:r>
            <a:r>
              <a:rPr lang="de-DE" dirty="0">
                <a:hlinkClick r:id="rId2"/>
              </a:rPr>
              <a:t>https://tichy.click/</a:t>
            </a:r>
            <a:r>
              <a:rPr lang="de-DE" dirty="0"/>
              <a:t>) </a:t>
            </a:r>
          </a:p>
          <a:p>
            <a:r>
              <a:rPr lang="de-DE" dirty="0"/>
              <a:t>Meme Generator Mensch</a:t>
            </a:r>
          </a:p>
          <a:p>
            <a:r>
              <a:rPr lang="de-DE" dirty="0"/>
              <a:t>Zwei Leute in der zweiten Reihe</a:t>
            </a:r>
          </a:p>
          <a:p>
            <a:r>
              <a:rPr lang="de-DE" dirty="0"/>
              <a:t>GUUG</a:t>
            </a:r>
          </a:p>
          <a:p>
            <a:r>
              <a:rPr lang="de-DE" dirty="0"/>
              <a:t>Oliver-Sensei</a:t>
            </a:r>
          </a:p>
          <a:p>
            <a:r>
              <a:rPr lang="de-DE" dirty="0"/>
              <a:t>Hund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7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E195-488E-4DAF-822D-6D8C81D4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D9705-44CB-430C-AC6C-52A409755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55" y="1198563"/>
            <a:ext cx="6326716" cy="4745037"/>
          </a:xfrm>
        </p:spPr>
      </p:pic>
    </p:spTree>
    <p:extLst>
      <p:ext uri="{BB962C8B-B14F-4D97-AF65-F5344CB8AC3E}">
        <p14:creationId xmlns:p14="http://schemas.microsoft.com/office/powerpoint/2010/main" val="181303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01A1-4370-4393-9DD3-D7871F00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Menübilder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42FB-ECB1-42AA-8A62-C137E826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474503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FEC02-FCB6-487C-9FC6-276447AB5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21" y="2882819"/>
            <a:ext cx="1369443" cy="1369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077D9-0067-4D89-AAFC-AC727EC48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92" y="2882819"/>
            <a:ext cx="1369443" cy="1369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1B162-3F41-425D-9EB6-795D595CB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23" y="2882819"/>
            <a:ext cx="1369443" cy="1369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4EA26F-3B27-4A31-A497-1B9100A6E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881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0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3D50-6F00-49F2-A023-C4C111C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Powerplant-Bilder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FDA84C9-2518-47D4-BB57-E35D4E91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474503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B0B5670-C9D9-4C3C-863E-963A549CC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1" y="3841542"/>
            <a:ext cx="1752600" cy="1752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F1D7246-490F-4270-9969-D0D200ED1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67706"/>
            <a:ext cx="1752600" cy="1752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B1F2DE7-B3B6-4472-B7F0-03A35E040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37795"/>
            <a:ext cx="1752600" cy="1752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394446-CF8F-4833-A776-F678BAB7D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67706"/>
            <a:ext cx="1752600" cy="1752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1F3E7C-DC29-4FB3-BCFF-6534DE4442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841542"/>
            <a:ext cx="1752600" cy="1752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E752CFB-0FB2-473E-85E3-E3D0FF0E9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1" y="2067706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3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3D50-6F00-49F2-A023-C4C111C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Infrastructure-Bilder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490A0-6F7C-4268-8287-D18973639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1" y="2062458"/>
            <a:ext cx="1734300" cy="1734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83885-22EC-4013-AB9D-784DF337B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00" y="2062458"/>
            <a:ext cx="1734300" cy="173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6B079-0FFD-42BF-880C-57A54260D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50" y="2062458"/>
            <a:ext cx="1734300" cy="1734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B432D3-0F62-4DF3-84A5-BA4EA7DF3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1" y="3837795"/>
            <a:ext cx="1734300" cy="1734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E0BB28-058A-444D-AD69-3AF9D647B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00" y="3836295"/>
            <a:ext cx="1734300" cy="1734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05BD8A-EA32-48BC-9ED2-5341A1DB22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49" y="3837794"/>
            <a:ext cx="1731573" cy="1731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4B5B4-6164-4B66-9E1F-AB4CE411A7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835067"/>
            <a:ext cx="1734300" cy="17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0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63C2-02B6-44C8-91F6-4A66FEEB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Ereignisse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09036-3EAD-4968-B891-575B3F7B9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1225138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E837-E1C5-414E-80A1-30C04D20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Ereignisse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E1395-F550-47B2-A53F-F1BC2D453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304573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9C401-2800-40C4-94F7-FC8AD495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BA83CA88-E5A5-4D83-BD87-9479B3A8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„in vernetzten Energiesystemen“</a:t>
            </a:r>
          </a:p>
          <a:p>
            <a:r>
              <a:rPr lang="de-DE" dirty="0"/>
              <a:t>Nicht vorhanden 😠</a:t>
            </a:r>
          </a:p>
          <a:p>
            <a:r>
              <a:rPr lang="de-DE" dirty="0"/>
              <a:t>Selber eingebunden</a:t>
            </a:r>
          </a:p>
          <a:p>
            <a:r>
              <a:rPr lang="de-DE" dirty="0"/>
              <a:t>Energie-Klicker</a:t>
            </a:r>
          </a:p>
          <a:p>
            <a:endParaRPr lang="de-DE" dirty="0"/>
          </a:p>
          <a:p>
            <a:r>
              <a:rPr lang="de-DE" dirty="0"/>
              <a:t>Alle Ähnlichkeiten mit lebenden und echten Menschen sind rein zufällig</a:t>
            </a:r>
          </a:p>
          <a:p>
            <a:r>
              <a:rPr lang="de-DE" dirty="0"/>
              <a:t>Keine Tiere wurden in der Herstellung dieses Spiels verletzt</a:t>
            </a:r>
          </a:p>
        </p:txBody>
      </p:sp>
    </p:spTree>
    <p:extLst>
      <p:ext uri="{BB962C8B-B14F-4D97-AF65-F5344CB8AC3E}">
        <p14:creationId xmlns:p14="http://schemas.microsoft.com/office/powerpoint/2010/main" val="105482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69C2-BD85-4AC9-A38B-BB00D4F1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Ereignisse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9875F-97C0-4E43-AF3E-439058AC5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399014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C163-787E-40F6-B066-F0FEC117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Ereignisse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974F4-DAE6-4E1F-AF90-23A5A61A0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8338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C9BF-B371-4F23-9156-BB91A75A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5064-543C-40C3-BED7-17E726BD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Energie-Klicker basierend auf dem Tichy-</a:t>
            </a:r>
            <a:r>
              <a:rPr lang="de-DE" dirty="0" err="1"/>
              <a:t>Clicker</a:t>
            </a:r>
            <a:endParaRPr lang="de-DE" dirty="0"/>
          </a:p>
          <a:p>
            <a:pPr lvl="1"/>
            <a:r>
              <a:rPr lang="de-DE" dirty="0"/>
              <a:t>Energie (Joule) ist die Währung</a:t>
            </a:r>
          </a:p>
          <a:p>
            <a:pPr lvl="1"/>
            <a:r>
              <a:rPr lang="de-DE" dirty="0"/>
              <a:t>Watt (Joule/Sekunde)</a:t>
            </a:r>
          </a:p>
          <a:p>
            <a:pPr lvl="1"/>
            <a:r>
              <a:rPr lang="de-DE" dirty="0"/>
              <a:t>Joule pro Klick</a:t>
            </a:r>
          </a:p>
          <a:p>
            <a:r>
              <a:rPr lang="de-DE" dirty="0"/>
              <a:t>Extras</a:t>
            </a:r>
          </a:p>
          <a:p>
            <a:pPr lvl="1"/>
            <a:r>
              <a:rPr lang="de-DE" dirty="0"/>
              <a:t>Kohlendioxid</a:t>
            </a:r>
          </a:p>
          <a:p>
            <a:pPr lvl="1"/>
            <a:r>
              <a:rPr lang="de-DE" dirty="0"/>
              <a:t>Ereignisse</a:t>
            </a:r>
          </a:p>
          <a:p>
            <a:pPr lvl="1"/>
            <a:r>
              <a:rPr lang="de-DE" dirty="0"/>
              <a:t>Energiebedarf </a:t>
            </a:r>
          </a:p>
          <a:p>
            <a:pPr lvl="1"/>
            <a:r>
              <a:rPr lang="de-DE" dirty="0"/>
              <a:t>Tageszeit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11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0028-0D21-4241-A03B-9EB8DDBC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am Ende im Spiel vorhanden 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674B-3F88-4C2A-A4C5-0444CE61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Energie-Klicker basierend auf dem Tichy-</a:t>
            </a:r>
            <a:r>
              <a:rPr lang="de-DE" dirty="0" err="1"/>
              <a:t>Clicker</a:t>
            </a:r>
            <a:endParaRPr lang="de-DE" dirty="0"/>
          </a:p>
          <a:p>
            <a:pPr lvl="1"/>
            <a:r>
              <a:rPr lang="de-DE" dirty="0"/>
              <a:t>Energie (Joule) ist die Währung</a:t>
            </a:r>
          </a:p>
          <a:p>
            <a:pPr lvl="1"/>
            <a:r>
              <a:rPr lang="de-DE" dirty="0"/>
              <a:t>Watt (Joule/Sekunde)</a:t>
            </a:r>
          </a:p>
          <a:p>
            <a:pPr lvl="1"/>
            <a:r>
              <a:rPr lang="de-DE" dirty="0"/>
              <a:t>Joule pro Klick</a:t>
            </a:r>
          </a:p>
          <a:p>
            <a:r>
              <a:rPr lang="de-DE" dirty="0"/>
              <a:t>Extras</a:t>
            </a:r>
          </a:p>
          <a:p>
            <a:pPr lvl="1"/>
            <a:r>
              <a:rPr lang="de-DE" dirty="0"/>
              <a:t>Kohlendioxid (450 ppm Grenze fürs 2°C Ziel)</a:t>
            </a:r>
          </a:p>
          <a:p>
            <a:pPr lvl="1"/>
            <a:r>
              <a:rPr lang="de-DE" dirty="0"/>
              <a:t>Ereignisse (leider nur wenige)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02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40F6-DF51-47E2-901F-14F259ED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fehlt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1EBD-5B81-41F2-AD06-78103427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Energiebedarf</a:t>
            </a:r>
          </a:p>
          <a:p>
            <a:pPr lvl="1"/>
            <a:r>
              <a:rPr lang="de-DE" dirty="0"/>
              <a:t>Ist im Code vorhanden</a:t>
            </a:r>
          </a:p>
          <a:p>
            <a:pPr lvl="1"/>
            <a:r>
              <a:rPr lang="de-DE" dirty="0"/>
              <a:t>Der Spielspaß geht verloren</a:t>
            </a:r>
          </a:p>
          <a:p>
            <a:r>
              <a:rPr lang="de-DE" dirty="0"/>
              <a:t>Tageszeit</a:t>
            </a:r>
          </a:p>
          <a:p>
            <a:pPr lvl="1"/>
            <a:r>
              <a:rPr lang="de-DE" dirty="0"/>
              <a:t>Erneuerbaren wären im Nachteil</a:t>
            </a:r>
          </a:p>
          <a:p>
            <a:pPr lvl="1"/>
            <a:r>
              <a:rPr lang="de-DE" dirty="0"/>
              <a:t>Wir wollen keine negative Werbung für Erneuerbaren machen</a:t>
            </a:r>
          </a:p>
        </p:txBody>
      </p:sp>
    </p:spTree>
    <p:extLst>
      <p:ext uri="{BB962C8B-B14F-4D97-AF65-F5344CB8AC3E}">
        <p14:creationId xmlns:p14="http://schemas.microsoft.com/office/powerpoint/2010/main" val="309383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6F31-18A0-4958-BC70-4D368F83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Implementierung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5847-DA8B-476F-8311-2A1A676E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main.rs </a:t>
            </a:r>
          </a:p>
          <a:p>
            <a:r>
              <a:rPr lang="en-US" dirty="0">
                <a:latin typeface="Consolas" panose="020B0609020204030204" pitchFamily="49" charset="0"/>
              </a:rPr>
              <a:t>clicker.rs</a:t>
            </a:r>
          </a:p>
          <a:p>
            <a:pPr lvl="1"/>
            <a:r>
              <a:rPr lang="en-US" dirty="0"/>
              <a:t>Joule, Watt, und </a:t>
            </a:r>
            <a:r>
              <a:rPr lang="en-US" dirty="0" err="1"/>
              <a:t>Modiauswahl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draw.rs</a:t>
            </a:r>
          </a:p>
          <a:p>
            <a:r>
              <a:rPr lang="en-US" dirty="0">
                <a:latin typeface="Consolas" panose="020B0609020204030204" pitchFamily="49" charset="0"/>
              </a:rPr>
              <a:t>bmp_reader.rs</a:t>
            </a:r>
          </a:p>
          <a:p>
            <a:pPr lvl="1"/>
            <a:r>
              <a:rPr lang="en-US" dirty="0" err="1"/>
              <a:t>Bilder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C376-4A2D-42AC-9006-850F92CD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1C81-2CCD-41A2-A776-FF5A4129F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powerplant.rs</a:t>
            </a:r>
          </a:p>
          <a:p>
            <a:pPr lvl="1"/>
            <a:r>
              <a:rPr lang="en-US" dirty="0"/>
              <a:t>Watt</a:t>
            </a:r>
          </a:p>
          <a:p>
            <a:r>
              <a:rPr lang="en-US" dirty="0">
                <a:latin typeface="Consolas" panose="020B0609020204030204" pitchFamily="49" charset="0"/>
              </a:rPr>
              <a:t>infrastructure.rs</a:t>
            </a:r>
          </a:p>
          <a:p>
            <a:pPr lvl="1"/>
            <a:r>
              <a:rPr lang="en-US" dirty="0"/>
              <a:t>Joule pro Klick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carbon_dioxide.rs</a:t>
            </a:r>
          </a:p>
          <a:p>
            <a:pPr lvl="1"/>
            <a:r>
              <a:rPr lang="en-US" dirty="0"/>
              <a:t>CO</a:t>
            </a:r>
            <a:r>
              <a:rPr lang="en-US" baseline="-25000" dirty="0"/>
              <a:t>2</a:t>
            </a:r>
            <a:endParaRPr lang="de-DE" baseline="-25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73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D5CF-C2B5-4327-BAFE-5C2932B7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spielt</a:t>
            </a:r>
            <a:r>
              <a:rPr lang="en-US" dirty="0"/>
              <a:t> man </a:t>
            </a:r>
            <a:r>
              <a:rPr lang="en-US" dirty="0" err="1"/>
              <a:t>Energie-Klicker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E984-E7A0-47AA-BB32-F642600F6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Ziel</a:t>
            </a:r>
            <a:r>
              <a:rPr lang="en-US" dirty="0"/>
              <a:t>: m</a:t>
            </a:r>
            <a:r>
              <a:rPr lang="de-DE" dirty="0"/>
              <a:t>ö</a:t>
            </a:r>
            <a:r>
              <a:rPr lang="en-US" dirty="0" err="1"/>
              <a:t>glichst</a:t>
            </a:r>
            <a:r>
              <a:rPr lang="en-US" dirty="0"/>
              <a:t>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strike="sngStrike" dirty="0"/>
              <a:t>Commits</a:t>
            </a:r>
            <a:r>
              <a:rPr lang="en-US" dirty="0"/>
              <a:t> </a:t>
            </a:r>
            <a:r>
              <a:rPr lang="en-US" dirty="0" err="1"/>
              <a:t>Energie</a:t>
            </a:r>
            <a:r>
              <a:rPr lang="en-US" dirty="0"/>
              <a:t> </a:t>
            </a:r>
            <a:r>
              <a:rPr lang="en-US" dirty="0" err="1"/>
              <a:t>generieren</a:t>
            </a:r>
            <a:endParaRPr lang="en-US" dirty="0"/>
          </a:p>
          <a:p>
            <a:r>
              <a:rPr lang="de-DE" dirty="0"/>
              <a:t>Klicken generiert am Anfang 1 Joule</a:t>
            </a:r>
          </a:p>
          <a:p>
            <a:r>
              <a:rPr lang="de-DE" dirty="0"/>
              <a:t>Kraftwerke generieren automatisch Energie</a:t>
            </a:r>
          </a:p>
          <a:p>
            <a:r>
              <a:rPr lang="de-DE" dirty="0"/>
              <a:t>Infrastruktur generiert mehr Energie pro Klick</a:t>
            </a:r>
          </a:p>
          <a:p>
            <a:r>
              <a:rPr lang="de-DE" dirty="0"/>
              <a:t>Ereignisse zerstören Kraftwerke</a:t>
            </a:r>
          </a:p>
          <a:p>
            <a:r>
              <a:rPr lang="de-DE" dirty="0"/>
              <a:t>Kohlendioxid (450 ppm Grenze fürs 2°C Ziel)</a:t>
            </a:r>
          </a:p>
          <a:p>
            <a:pPr lvl="1"/>
            <a:r>
              <a:rPr lang="de-DE" dirty="0"/>
              <a:t>Gas- und Kohlekraftwerke erzeugen CO</a:t>
            </a:r>
            <a:r>
              <a:rPr lang="de-DE" baseline="-25000" dirty="0"/>
              <a:t>2</a:t>
            </a:r>
            <a:r>
              <a:rPr lang="de-DE" dirty="0"/>
              <a:t>. Manche Ereignisse auch</a:t>
            </a:r>
          </a:p>
          <a:p>
            <a:pPr lvl="1"/>
            <a:r>
              <a:rPr lang="de-DE" dirty="0"/>
              <a:t>Bäume absorbieren CO</a:t>
            </a:r>
            <a:r>
              <a:rPr lang="de-DE" baseline="-25000" dirty="0"/>
              <a:t>2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1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C4AA-0EA9-4418-8D97-1789EA64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Spielablauf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7F01-F807-4DD4-BE27-14A05245D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D6C170-4A5E-40E4-B8B9-4B5068627F46}"/>
                  </a:ext>
                </a:extLst>
              </p14:cNvPr>
              <p14:cNvContentPartPr/>
              <p14:nvPr/>
            </p14:nvContentPartPr>
            <p14:xfrm>
              <a:off x="533400" y="1254720"/>
              <a:ext cx="7271280" cy="484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D6C170-4A5E-40E4-B8B9-4B5068627F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400" y="1236720"/>
                <a:ext cx="7306920" cy="48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072363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307</Words>
  <Application>Microsoft Office PowerPoint</Application>
  <PresentationFormat>On-screen Show (4:3)</PresentationFormat>
  <Paragraphs>90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Consolas</vt:lpstr>
      <vt:lpstr>KIT-Masterslides-EN-SDQ</vt:lpstr>
      <vt:lpstr>Sichere Softwareentwicklung für Mikrocontroller in vernetzten Energiesystemen</vt:lpstr>
      <vt:lpstr>Projekt</vt:lpstr>
      <vt:lpstr>Zielsetzung</vt:lpstr>
      <vt:lpstr>Was am Ende im Spiel vorhanden ist</vt:lpstr>
      <vt:lpstr>Was fehlt</vt:lpstr>
      <vt:lpstr>Implementierung</vt:lpstr>
      <vt:lpstr>Implementierung</vt:lpstr>
      <vt:lpstr>Wie spielt man Energie-Klicker</vt:lpstr>
      <vt:lpstr>Spielablauf</vt:lpstr>
      <vt:lpstr>Schwierigkeiten</vt:lpstr>
      <vt:lpstr>Entfernte Ereignisse</vt:lpstr>
      <vt:lpstr>Entfernte Ereignisse</vt:lpstr>
      <vt:lpstr>Danksagung</vt:lpstr>
      <vt:lpstr>Demo</vt:lpstr>
      <vt:lpstr>Menübilder</vt:lpstr>
      <vt:lpstr>Powerplant-Bilder</vt:lpstr>
      <vt:lpstr>Infrastructure-Bilder</vt:lpstr>
      <vt:lpstr>Ereignisse</vt:lpstr>
      <vt:lpstr>Ereignisse</vt:lpstr>
      <vt:lpstr>Ereignisse</vt:lpstr>
      <vt:lpstr>Ereignisse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Sachin Rajgopal</cp:lastModifiedBy>
  <cp:revision>1384</cp:revision>
  <cp:lastPrinted>2017-05-02T11:38:23Z</cp:lastPrinted>
  <dcterms:created xsi:type="dcterms:W3CDTF">1601-01-01T00:00:00Z</dcterms:created>
  <dcterms:modified xsi:type="dcterms:W3CDTF">2019-04-11T20:45:02Z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