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65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0805"/>
    <a:srgbClr val="FFFFFF"/>
    <a:srgbClr val="C7717F"/>
    <a:srgbClr val="804DD8"/>
    <a:srgbClr val="CB858F"/>
    <a:srgbClr val="4E2A84"/>
    <a:srgbClr val="006940"/>
    <a:srgbClr val="4E2082"/>
    <a:srgbClr val="6A3197"/>
    <a:srgbClr val="1F57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7326" autoAdjust="0"/>
  </p:normalViewPr>
  <p:slideViewPr>
    <p:cSldViewPr snapToGrid="0">
      <p:cViewPr varScale="1">
        <p:scale>
          <a:sx n="96" d="100"/>
          <a:sy n="96" d="100"/>
        </p:scale>
        <p:origin x="10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o york" userId="c1fec2e9c4d8aadb" providerId="LiveId" clId="{C2ED43A3-219A-43BF-86E8-F1B926AF8B67}"/>
  </pc:docChgLst>
  <pc:docChgLst>
    <pc:chgData userId="c1fec2e9c4d8aadb" providerId="LiveId" clId="{9A3854ED-42AB-409B-BB80-6BD2693D1A06}"/>
  </pc:docChgLst>
  <pc:docChgLst>
    <pc:chgData userId="c1fec2e9c4d8aadb" providerId="LiveId" clId="{B219F640-352F-4066-AA8D-3DA7EC1E4783}"/>
    <pc:docChg chg="custSel addSld delSld modSld">
      <pc:chgData name="" userId="c1fec2e9c4d8aadb" providerId="LiveId" clId="{B219F640-352F-4066-AA8D-3DA7EC1E4783}" dt="2024-10-17T05:44:19.053" v="1269"/>
      <pc:docMkLst>
        <pc:docMk/>
      </pc:docMkLst>
      <pc:sldChg chg="modSp">
        <pc:chgData name="" userId="c1fec2e9c4d8aadb" providerId="LiveId" clId="{B219F640-352F-4066-AA8D-3DA7EC1E4783}" dt="2024-10-17T05:29:36.178" v="953" actId="20577"/>
        <pc:sldMkLst>
          <pc:docMk/>
          <pc:sldMk cId="1068430239" sldId="258"/>
        </pc:sldMkLst>
        <pc:spChg chg="mod">
          <ac:chgData name="" userId="c1fec2e9c4d8aadb" providerId="LiveId" clId="{B219F640-352F-4066-AA8D-3DA7EC1E4783}" dt="2024-10-17T05:29:36.178" v="953" actId="20577"/>
          <ac:spMkLst>
            <pc:docMk/>
            <pc:sldMk cId="1068430239" sldId="258"/>
            <ac:spMk id="3" creationId="{D313DAD0-75FC-4482-A604-A99A1A969C7A}"/>
          </ac:spMkLst>
        </pc:spChg>
      </pc:sldChg>
      <pc:sldChg chg="modSp">
        <pc:chgData name="" userId="c1fec2e9c4d8aadb" providerId="LiveId" clId="{B219F640-352F-4066-AA8D-3DA7EC1E4783}" dt="2024-10-17T05:43:46.046" v="1257"/>
        <pc:sldMkLst>
          <pc:docMk/>
          <pc:sldMk cId="1689969628" sldId="264"/>
        </pc:sldMkLst>
        <pc:spChg chg="mod">
          <ac:chgData name="" userId="c1fec2e9c4d8aadb" providerId="LiveId" clId="{B219F640-352F-4066-AA8D-3DA7EC1E4783}" dt="2024-10-17T05:43:46.046" v="1257"/>
          <ac:spMkLst>
            <pc:docMk/>
            <pc:sldMk cId="1689969628" sldId="264"/>
            <ac:spMk id="3" creationId="{39E52D9B-6AD4-4FA1-B644-B12F0B9B7AB3}"/>
          </ac:spMkLst>
        </pc:spChg>
      </pc:sldChg>
      <pc:sldChg chg="modSp">
        <pc:chgData name="" userId="c1fec2e9c4d8aadb" providerId="LiveId" clId="{B219F640-352F-4066-AA8D-3DA7EC1E4783}" dt="2024-10-17T05:38:15.895" v="1085"/>
        <pc:sldMkLst>
          <pc:docMk/>
          <pc:sldMk cId="3257880177" sldId="265"/>
        </pc:sldMkLst>
        <pc:spChg chg="mod">
          <ac:chgData name="" userId="c1fec2e9c4d8aadb" providerId="LiveId" clId="{B219F640-352F-4066-AA8D-3DA7EC1E4783}" dt="2024-10-17T05:38:15.895" v="1085"/>
          <ac:spMkLst>
            <pc:docMk/>
            <pc:sldMk cId="3257880177" sldId="265"/>
            <ac:spMk id="3" creationId="{ED75F23E-8631-4290-9B46-F9270FDB0796}"/>
          </ac:spMkLst>
        </pc:spChg>
      </pc:sldChg>
      <pc:sldChg chg="del">
        <pc:chgData name="" userId="c1fec2e9c4d8aadb" providerId="LiveId" clId="{B219F640-352F-4066-AA8D-3DA7EC1E4783}" dt="2024-10-17T05:38:23.200" v="1086" actId="2696"/>
        <pc:sldMkLst>
          <pc:docMk/>
          <pc:sldMk cId="3790146669" sldId="266"/>
        </pc:sldMkLst>
      </pc:sldChg>
      <pc:sldChg chg="modSp">
        <pc:chgData name="" userId="c1fec2e9c4d8aadb" providerId="LiveId" clId="{B219F640-352F-4066-AA8D-3DA7EC1E4783}" dt="2024-10-17T05:29:32.705" v="951" actId="20577"/>
        <pc:sldMkLst>
          <pc:docMk/>
          <pc:sldMk cId="2767587184" sldId="267"/>
        </pc:sldMkLst>
        <pc:spChg chg="mod">
          <ac:chgData name="" userId="c1fec2e9c4d8aadb" providerId="LiveId" clId="{B219F640-352F-4066-AA8D-3DA7EC1E4783}" dt="2024-10-17T05:29:32.705" v="951" actId="20577"/>
          <ac:spMkLst>
            <pc:docMk/>
            <pc:sldMk cId="2767587184" sldId="267"/>
            <ac:spMk id="3" creationId="{F7D0D0B0-337A-4C14-B332-DC9D303E7483}"/>
          </ac:spMkLst>
        </pc:spChg>
      </pc:sldChg>
      <pc:sldChg chg="modSp">
        <pc:chgData name="" userId="c1fec2e9c4d8aadb" providerId="LiveId" clId="{B219F640-352F-4066-AA8D-3DA7EC1E4783}" dt="2024-10-17T05:21:51.633" v="743"/>
        <pc:sldMkLst>
          <pc:docMk/>
          <pc:sldMk cId="2655875929" sldId="268"/>
        </pc:sldMkLst>
        <pc:spChg chg="mod">
          <ac:chgData name="" userId="c1fec2e9c4d8aadb" providerId="LiveId" clId="{B219F640-352F-4066-AA8D-3DA7EC1E4783}" dt="2024-10-17T05:21:51.633" v="743"/>
          <ac:spMkLst>
            <pc:docMk/>
            <pc:sldMk cId="2655875929" sldId="268"/>
            <ac:spMk id="3" creationId="{0D14BF70-E0FD-42EC-A3E0-A1FAA06243CD}"/>
          </ac:spMkLst>
        </pc:spChg>
      </pc:sldChg>
      <pc:sldChg chg="modSp">
        <pc:chgData name="" userId="c1fec2e9c4d8aadb" providerId="LiveId" clId="{B219F640-352F-4066-AA8D-3DA7EC1E4783}" dt="2024-10-17T05:22:50.792" v="781" actId="20577"/>
        <pc:sldMkLst>
          <pc:docMk/>
          <pc:sldMk cId="3396753429" sldId="269"/>
        </pc:sldMkLst>
        <pc:spChg chg="mod">
          <ac:chgData name="" userId="c1fec2e9c4d8aadb" providerId="LiveId" clId="{B219F640-352F-4066-AA8D-3DA7EC1E4783}" dt="2024-10-17T05:22:50.792" v="781" actId="20577"/>
          <ac:spMkLst>
            <pc:docMk/>
            <pc:sldMk cId="3396753429" sldId="269"/>
            <ac:spMk id="3" creationId="{D4CBA495-4A3C-421F-A91E-38E8656CDD0A}"/>
          </ac:spMkLst>
        </pc:spChg>
      </pc:sldChg>
      <pc:sldChg chg="modSp">
        <pc:chgData name="" userId="c1fec2e9c4d8aadb" providerId="LiveId" clId="{B219F640-352F-4066-AA8D-3DA7EC1E4783}" dt="2024-10-17T05:25:14.828" v="783" actId="14"/>
        <pc:sldMkLst>
          <pc:docMk/>
          <pc:sldMk cId="826686664" sldId="270"/>
        </pc:sldMkLst>
        <pc:spChg chg="mod">
          <ac:chgData name="" userId="c1fec2e9c4d8aadb" providerId="LiveId" clId="{B219F640-352F-4066-AA8D-3DA7EC1E4783}" dt="2024-10-17T05:25:14.828" v="783" actId="14"/>
          <ac:spMkLst>
            <pc:docMk/>
            <pc:sldMk cId="826686664" sldId="270"/>
            <ac:spMk id="3" creationId="{F5E1C3F5-A2D8-4860-A3D3-03D1685EF91D}"/>
          </ac:spMkLst>
        </pc:spChg>
      </pc:sldChg>
      <pc:sldChg chg="modSp">
        <pc:chgData name="" userId="c1fec2e9c4d8aadb" providerId="LiveId" clId="{B219F640-352F-4066-AA8D-3DA7EC1E4783}" dt="2024-10-17T05:29:17.093" v="949" actId="20577"/>
        <pc:sldMkLst>
          <pc:docMk/>
          <pc:sldMk cId="4284533307" sldId="271"/>
        </pc:sldMkLst>
        <pc:spChg chg="mod">
          <ac:chgData name="" userId="c1fec2e9c4d8aadb" providerId="LiveId" clId="{B219F640-352F-4066-AA8D-3DA7EC1E4783}" dt="2024-10-17T05:29:17.093" v="949" actId="20577"/>
          <ac:spMkLst>
            <pc:docMk/>
            <pc:sldMk cId="4284533307" sldId="271"/>
            <ac:spMk id="3" creationId="{48C52408-58C5-452E-99AC-DFF8370AA80B}"/>
          </ac:spMkLst>
        </pc:spChg>
      </pc:sldChg>
      <pc:sldChg chg="modSp add">
        <pc:chgData name="" userId="c1fec2e9c4d8aadb" providerId="LiveId" clId="{B219F640-352F-4066-AA8D-3DA7EC1E4783}" dt="2024-10-17T05:43:36.921" v="1255"/>
        <pc:sldMkLst>
          <pc:docMk/>
          <pc:sldMk cId="2084207172" sldId="272"/>
        </pc:sldMkLst>
        <pc:spChg chg="mod">
          <ac:chgData name="" userId="c1fec2e9c4d8aadb" providerId="LiveId" clId="{B219F640-352F-4066-AA8D-3DA7EC1E4783}" dt="2024-10-17T05:39:04.586" v="1094"/>
          <ac:spMkLst>
            <pc:docMk/>
            <pc:sldMk cId="2084207172" sldId="272"/>
            <ac:spMk id="2" creationId="{6381B13E-ECDB-4813-9DCE-7686619AB98A}"/>
          </ac:spMkLst>
        </pc:spChg>
        <pc:spChg chg="mod">
          <ac:chgData name="" userId="c1fec2e9c4d8aadb" providerId="LiveId" clId="{B219F640-352F-4066-AA8D-3DA7EC1E4783}" dt="2024-10-17T05:43:36.921" v="1255"/>
          <ac:spMkLst>
            <pc:docMk/>
            <pc:sldMk cId="2084207172" sldId="272"/>
            <ac:spMk id="3" creationId="{86BFD384-9265-4954-B46F-40D3458F1BDD}"/>
          </ac:spMkLst>
        </pc:spChg>
      </pc:sldChg>
      <pc:sldChg chg="modSp add">
        <pc:chgData name="" userId="c1fec2e9c4d8aadb" providerId="LiveId" clId="{B219F640-352F-4066-AA8D-3DA7EC1E4783}" dt="2024-10-17T05:44:19.053" v="1269"/>
        <pc:sldMkLst>
          <pc:docMk/>
          <pc:sldMk cId="3308289000" sldId="273"/>
        </pc:sldMkLst>
        <pc:spChg chg="mod">
          <ac:chgData name="" userId="c1fec2e9c4d8aadb" providerId="LiveId" clId="{B219F640-352F-4066-AA8D-3DA7EC1E4783}" dt="2024-10-17T05:44:09.471" v="1260" actId="20577"/>
          <ac:spMkLst>
            <pc:docMk/>
            <pc:sldMk cId="3308289000" sldId="273"/>
            <ac:spMk id="2" creationId="{7335C110-AE88-4199-AA41-752B6776005C}"/>
          </ac:spMkLst>
        </pc:spChg>
        <pc:spChg chg="mod">
          <ac:chgData name="" userId="c1fec2e9c4d8aadb" providerId="LiveId" clId="{B219F640-352F-4066-AA8D-3DA7EC1E4783}" dt="2024-10-17T05:44:19.053" v="1269"/>
          <ac:spMkLst>
            <pc:docMk/>
            <pc:sldMk cId="3308289000" sldId="273"/>
            <ac:spMk id="3" creationId="{6E143A6C-32ED-4B6F-9306-FDAA178D3E84}"/>
          </ac:spMkLst>
        </pc:spChg>
      </pc:sldChg>
    </pc:docChg>
  </pc:docChgLst>
  <pc:docChgLst>
    <pc:chgData userId="c1fec2e9c4d8aadb" providerId="LiveId" clId="{49BDB01B-B096-41E0-B94F-021F7137A561}"/>
    <pc:docChg chg="undo custSel addSld delSld modSld">
      <pc:chgData name="" userId="c1fec2e9c4d8aadb" providerId="LiveId" clId="{49BDB01B-B096-41E0-B94F-021F7137A561}" dt="2024-10-17T13:57:50.393" v="567" actId="20577"/>
      <pc:docMkLst>
        <pc:docMk/>
      </pc:docMkLst>
      <pc:sldChg chg="addSp delSp modSp add">
        <pc:chgData name="" userId="c1fec2e9c4d8aadb" providerId="LiveId" clId="{49BDB01B-B096-41E0-B94F-021F7137A561}" dt="2024-10-17T13:57:50.393" v="567" actId="20577"/>
        <pc:sldMkLst>
          <pc:docMk/>
          <pc:sldMk cId="970064354" sldId="256"/>
        </pc:sldMkLst>
        <pc:spChg chg="mod">
          <ac:chgData name="" userId="c1fec2e9c4d8aadb" providerId="LiveId" clId="{49BDB01B-B096-41E0-B94F-021F7137A561}" dt="2024-10-15T13:18:41.755" v="36" actId="1076"/>
          <ac:spMkLst>
            <pc:docMk/>
            <pc:sldMk cId="970064354" sldId="256"/>
            <ac:spMk id="2" creationId="{F1D0E88F-AAC8-4E70-9DE1-803E55A3262F}"/>
          </ac:spMkLst>
        </pc:spChg>
        <pc:spChg chg="mod">
          <ac:chgData name="" userId="c1fec2e9c4d8aadb" providerId="LiveId" clId="{49BDB01B-B096-41E0-B94F-021F7137A561}" dt="2024-10-17T13:57:50.393" v="567" actId="20577"/>
          <ac:spMkLst>
            <pc:docMk/>
            <pc:sldMk cId="970064354" sldId="256"/>
            <ac:spMk id="3" creationId="{D15F1459-4724-4A86-AE65-0F8CDBB61D50}"/>
          </ac:spMkLst>
        </pc:spChg>
        <pc:graphicFrameChg chg="add del mod">
          <ac:chgData name="" userId="c1fec2e9c4d8aadb" providerId="LiveId" clId="{49BDB01B-B096-41E0-B94F-021F7137A561}" dt="2024-10-15T13:18:24.589" v="29"/>
          <ac:graphicFrameMkLst>
            <pc:docMk/>
            <pc:sldMk cId="970064354" sldId="256"/>
            <ac:graphicFrameMk id="4" creationId="{DB0A4AAB-68EF-40EA-B674-4DA5A3BC4786}"/>
          </ac:graphicFrameMkLst>
        </pc:graphicFrameChg>
        <pc:graphicFrameChg chg="add del mod">
          <ac:chgData name="" userId="c1fec2e9c4d8aadb" providerId="LiveId" clId="{49BDB01B-B096-41E0-B94F-021F7137A561}" dt="2024-10-15T13:18:32.477" v="31"/>
          <ac:graphicFrameMkLst>
            <pc:docMk/>
            <pc:sldMk cId="970064354" sldId="256"/>
            <ac:graphicFrameMk id="5" creationId="{3D38BDA8-B076-4B90-A000-FDCEFB106539}"/>
          </ac:graphicFrameMkLst>
        </pc:graphicFrameChg>
      </pc:sldChg>
      <pc:sldChg chg="addSp modSp add">
        <pc:chgData name="" userId="c1fec2e9c4d8aadb" providerId="LiveId" clId="{49BDB01B-B096-41E0-B94F-021F7137A561}" dt="2024-10-15T13:19:35.789" v="46" actId="1076"/>
        <pc:sldMkLst>
          <pc:docMk/>
          <pc:sldMk cId="2087252417" sldId="257"/>
        </pc:sldMkLst>
        <pc:spChg chg="mod">
          <ac:chgData name="" userId="c1fec2e9c4d8aadb" providerId="LiveId" clId="{49BDB01B-B096-41E0-B94F-021F7137A561}" dt="2024-10-15T13:19:10.277" v="44" actId="20577"/>
          <ac:spMkLst>
            <pc:docMk/>
            <pc:sldMk cId="2087252417" sldId="257"/>
            <ac:spMk id="2" creationId="{94081E57-A6FC-4861-AE65-8D094C20E2D3}"/>
          </ac:spMkLst>
        </pc:spChg>
        <pc:picChg chg="add mod">
          <ac:chgData name="" userId="c1fec2e9c4d8aadb" providerId="LiveId" clId="{49BDB01B-B096-41E0-B94F-021F7137A561}" dt="2024-10-15T13:19:35.789" v="46" actId="1076"/>
          <ac:picMkLst>
            <pc:docMk/>
            <pc:sldMk cId="2087252417" sldId="257"/>
            <ac:picMk id="4" creationId="{9066836F-B44E-457A-BC39-B358FF4FAECC}"/>
          </ac:picMkLst>
        </pc:picChg>
      </pc:sldChg>
      <pc:sldChg chg="modSp add">
        <pc:chgData name="" userId="c1fec2e9c4d8aadb" providerId="LiveId" clId="{49BDB01B-B096-41E0-B94F-021F7137A561}" dt="2024-10-15T13:19:51.271" v="53"/>
        <pc:sldMkLst>
          <pc:docMk/>
          <pc:sldMk cId="1068430239" sldId="258"/>
        </pc:sldMkLst>
        <pc:spChg chg="mod">
          <ac:chgData name="" userId="c1fec2e9c4d8aadb" providerId="LiveId" clId="{49BDB01B-B096-41E0-B94F-021F7137A561}" dt="2024-10-15T13:19:51.271" v="53"/>
          <ac:spMkLst>
            <pc:docMk/>
            <pc:sldMk cId="1068430239" sldId="258"/>
            <ac:spMk id="3" creationId="{D313DAD0-75FC-4482-A604-A99A1A969C7A}"/>
          </ac:spMkLst>
        </pc:spChg>
      </pc:sldChg>
      <pc:sldChg chg="addSp modSp add">
        <pc:chgData name="" userId="c1fec2e9c4d8aadb" providerId="LiveId" clId="{49BDB01B-B096-41E0-B94F-021F7137A561}" dt="2024-10-15T13:20:10.291" v="123" actId="1036"/>
        <pc:sldMkLst>
          <pc:docMk/>
          <pc:sldMk cId="1169079867" sldId="259"/>
        </pc:sldMkLst>
        <pc:picChg chg="add mod">
          <ac:chgData name="" userId="c1fec2e9c4d8aadb" providerId="LiveId" clId="{49BDB01B-B096-41E0-B94F-021F7137A561}" dt="2024-10-15T13:20:10.291" v="123" actId="1036"/>
          <ac:picMkLst>
            <pc:docMk/>
            <pc:sldMk cId="1169079867" sldId="259"/>
            <ac:picMk id="4" creationId="{D48DD168-03FA-4F2C-9A55-6B8D2A088978}"/>
          </ac:picMkLst>
        </pc:picChg>
      </pc:sldChg>
      <pc:sldChg chg="addSp delSp modSp add">
        <pc:chgData name="" userId="c1fec2e9c4d8aadb" providerId="LiveId" clId="{49BDB01B-B096-41E0-B94F-021F7137A561}" dt="2024-10-15T13:23:01.571" v="132" actId="1076"/>
        <pc:sldMkLst>
          <pc:docMk/>
          <pc:sldMk cId="1989293071" sldId="260"/>
        </pc:sldMkLst>
        <pc:spChg chg="del">
          <ac:chgData name="" userId="c1fec2e9c4d8aadb" providerId="LiveId" clId="{49BDB01B-B096-41E0-B94F-021F7137A561}" dt="2024-10-15T13:22:33.852" v="125"/>
          <ac:spMkLst>
            <pc:docMk/>
            <pc:sldMk cId="1989293071" sldId="260"/>
            <ac:spMk id="3" creationId="{D8155AEA-4A26-4C12-86DE-40F685B7B507}"/>
          </ac:spMkLst>
        </pc:spChg>
        <pc:spChg chg="add mod">
          <ac:chgData name="" userId="c1fec2e9c4d8aadb" providerId="LiveId" clId="{49BDB01B-B096-41E0-B94F-021F7137A561}" dt="2024-10-15T13:22:51.607" v="129" actId="478"/>
          <ac:spMkLst>
            <pc:docMk/>
            <pc:sldMk cId="1989293071" sldId="260"/>
            <ac:spMk id="7" creationId="{122B2399-A3A5-4C2C-823B-917075AC9BC3}"/>
          </ac:spMkLst>
        </pc:spChg>
        <pc:picChg chg="add del mod">
          <ac:chgData name="" userId="c1fec2e9c4d8aadb" providerId="LiveId" clId="{49BDB01B-B096-41E0-B94F-021F7137A561}" dt="2024-10-15T13:22:51.607" v="129" actId="478"/>
          <ac:picMkLst>
            <pc:docMk/>
            <pc:sldMk cId="1989293071" sldId="260"/>
            <ac:picMk id="4" creationId="{1F560D94-4CF0-436D-91A3-77AE6C54B5C0}"/>
          </ac:picMkLst>
        </pc:picChg>
        <pc:picChg chg="add mod">
          <ac:chgData name="" userId="c1fec2e9c4d8aadb" providerId="LiveId" clId="{49BDB01B-B096-41E0-B94F-021F7137A561}" dt="2024-10-15T13:23:01.571" v="132" actId="1076"/>
          <ac:picMkLst>
            <pc:docMk/>
            <pc:sldMk cId="1989293071" sldId="260"/>
            <ac:picMk id="5" creationId="{834A5A28-A2C0-4465-AD77-CBDEF8281B32}"/>
          </ac:picMkLst>
        </pc:picChg>
        <pc:picChg chg="add mod">
          <ac:chgData name="" userId="c1fec2e9c4d8aadb" providerId="LiveId" clId="{49BDB01B-B096-41E0-B94F-021F7137A561}" dt="2024-10-15T13:22:57.811" v="131" actId="1076"/>
          <ac:picMkLst>
            <pc:docMk/>
            <pc:sldMk cId="1989293071" sldId="260"/>
            <ac:picMk id="8" creationId="{7B0EA938-58CE-4443-87F5-73B2FBA27ACF}"/>
          </ac:picMkLst>
        </pc:picChg>
      </pc:sldChg>
      <pc:sldChg chg="addSp modSp add">
        <pc:chgData name="" userId="c1fec2e9c4d8aadb" providerId="LiveId" clId="{49BDB01B-B096-41E0-B94F-021F7137A561}" dt="2024-10-15T13:23:13.675" v="135" actId="1076"/>
        <pc:sldMkLst>
          <pc:docMk/>
          <pc:sldMk cId="3131359052" sldId="261"/>
        </pc:sldMkLst>
        <pc:picChg chg="add mod">
          <ac:chgData name="" userId="c1fec2e9c4d8aadb" providerId="LiveId" clId="{49BDB01B-B096-41E0-B94F-021F7137A561}" dt="2024-10-15T13:23:13.675" v="135" actId="1076"/>
          <ac:picMkLst>
            <pc:docMk/>
            <pc:sldMk cId="3131359052" sldId="261"/>
            <ac:picMk id="4" creationId="{93565A01-BD79-4482-B650-E93B69B62615}"/>
          </ac:picMkLst>
        </pc:picChg>
      </pc:sldChg>
      <pc:sldChg chg="addSp modSp add">
        <pc:chgData name="" userId="c1fec2e9c4d8aadb" providerId="LiveId" clId="{49BDB01B-B096-41E0-B94F-021F7137A561}" dt="2024-10-15T13:23:22.488" v="138" actId="1076"/>
        <pc:sldMkLst>
          <pc:docMk/>
          <pc:sldMk cId="2125087408" sldId="262"/>
        </pc:sldMkLst>
        <pc:picChg chg="add mod">
          <ac:chgData name="" userId="c1fec2e9c4d8aadb" providerId="LiveId" clId="{49BDB01B-B096-41E0-B94F-021F7137A561}" dt="2024-10-15T13:23:22.488" v="138" actId="1076"/>
          <ac:picMkLst>
            <pc:docMk/>
            <pc:sldMk cId="2125087408" sldId="262"/>
            <ac:picMk id="4" creationId="{4CFCC359-4046-437D-AADF-6DD8A0F1DBE0}"/>
          </ac:picMkLst>
        </pc:picChg>
      </pc:sldChg>
      <pc:sldChg chg="addSp modSp add">
        <pc:chgData name="" userId="c1fec2e9c4d8aadb" providerId="LiveId" clId="{49BDB01B-B096-41E0-B94F-021F7137A561}" dt="2024-10-15T13:23:32.555" v="141" actId="1076"/>
        <pc:sldMkLst>
          <pc:docMk/>
          <pc:sldMk cId="1059477150" sldId="263"/>
        </pc:sldMkLst>
        <pc:picChg chg="add mod">
          <ac:chgData name="" userId="c1fec2e9c4d8aadb" providerId="LiveId" clId="{49BDB01B-B096-41E0-B94F-021F7137A561}" dt="2024-10-15T13:23:32.555" v="141" actId="1076"/>
          <ac:picMkLst>
            <pc:docMk/>
            <pc:sldMk cId="1059477150" sldId="263"/>
            <ac:picMk id="4" creationId="{C9DF0121-DDC5-49AD-B591-1E2EE748AE9C}"/>
          </ac:picMkLst>
        </pc:picChg>
      </pc:sldChg>
      <pc:sldChg chg="modSp add">
        <pc:chgData name="" userId="c1fec2e9c4d8aadb" providerId="LiveId" clId="{49BDB01B-B096-41E0-B94F-021F7137A561}" dt="2024-10-15T13:27:57.463" v="165" actId="20577"/>
        <pc:sldMkLst>
          <pc:docMk/>
          <pc:sldMk cId="1689969628" sldId="264"/>
        </pc:sldMkLst>
        <pc:spChg chg="mod">
          <ac:chgData name="" userId="c1fec2e9c4d8aadb" providerId="LiveId" clId="{49BDB01B-B096-41E0-B94F-021F7137A561}" dt="2024-10-15T13:23:44.430" v="146"/>
          <ac:spMkLst>
            <pc:docMk/>
            <pc:sldMk cId="1689969628" sldId="264"/>
            <ac:spMk id="2" creationId="{06C3DFC9-799D-4BCA-AF6D-0345F613F943}"/>
          </ac:spMkLst>
        </pc:spChg>
        <pc:spChg chg="mod">
          <ac:chgData name="" userId="c1fec2e9c4d8aadb" providerId="LiveId" clId="{49BDB01B-B096-41E0-B94F-021F7137A561}" dt="2024-10-15T13:27:57.463" v="165" actId="20577"/>
          <ac:spMkLst>
            <pc:docMk/>
            <pc:sldMk cId="1689969628" sldId="264"/>
            <ac:spMk id="3" creationId="{39E52D9B-6AD4-4FA1-B644-B12F0B9B7AB3}"/>
          </ac:spMkLst>
        </pc:spChg>
      </pc:sldChg>
      <pc:sldChg chg="modSp add">
        <pc:chgData name="" userId="c1fec2e9c4d8aadb" providerId="LiveId" clId="{49BDB01B-B096-41E0-B94F-021F7137A561}" dt="2024-10-17T13:51:25.894" v="486"/>
        <pc:sldMkLst>
          <pc:docMk/>
          <pc:sldMk cId="3257880177" sldId="265"/>
        </pc:sldMkLst>
        <pc:spChg chg="mod">
          <ac:chgData name="" userId="c1fec2e9c4d8aadb" providerId="LiveId" clId="{49BDB01B-B096-41E0-B94F-021F7137A561}" dt="2024-10-15T13:28:07.871" v="169" actId="20577"/>
          <ac:spMkLst>
            <pc:docMk/>
            <pc:sldMk cId="3257880177" sldId="265"/>
            <ac:spMk id="2" creationId="{55D5E2AD-5CD5-45FA-B9B5-D13722987BBF}"/>
          </ac:spMkLst>
        </pc:spChg>
        <pc:spChg chg="mod">
          <ac:chgData name="" userId="c1fec2e9c4d8aadb" providerId="LiveId" clId="{49BDB01B-B096-41E0-B94F-021F7137A561}" dt="2024-10-17T13:51:25.894" v="486"/>
          <ac:spMkLst>
            <pc:docMk/>
            <pc:sldMk cId="3257880177" sldId="265"/>
            <ac:spMk id="3" creationId="{ED75F23E-8631-4290-9B46-F9270FDB0796}"/>
          </ac:spMkLst>
        </pc:spChg>
      </pc:sldChg>
      <pc:sldChg chg="modSp add">
        <pc:chgData name="" userId="c1fec2e9c4d8aadb" providerId="LiveId" clId="{49BDB01B-B096-41E0-B94F-021F7137A561}" dt="2024-10-15T13:43:20.701" v="382"/>
        <pc:sldMkLst>
          <pc:docMk/>
          <pc:sldMk cId="2767587184" sldId="267"/>
        </pc:sldMkLst>
        <pc:spChg chg="mod">
          <ac:chgData name="" userId="c1fec2e9c4d8aadb" providerId="LiveId" clId="{49BDB01B-B096-41E0-B94F-021F7137A561}" dt="2024-10-15T13:43:20.701" v="382"/>
          <ac:spMkLst>
            <pc:docMk/>
            <pc:sldMk cId="2767587184" sldId="267"/>
            <ac:spMk id="3" creationId="{F7D0D0B0-337A-4C14-B332-DC9D303E7483}"/>
          </ac:spMkLst>
        </pc:spChg>
      </pc:sldChg>
      <pc:sldChg chg="modSp add">
        <pc:chgData name="" userId="c1fec2e9c4d8aadb" providerId="LiveId" clId="{49BDB01B-B096-41E0-B94F-021F7137A561}" dt="2024-10-17T13:56:20.512" v="522" actId="20577"/>
        <pc:sldMkLst>
          <pc:docMk/>
          <pc:sldMk cId="2655875929" sldId="268"/>
        </pc:sldMkLst>
        <pc:spChg chg="mod">
          <ac:chgData name="" userId="c1fec2e9c4d8aadb" providerId="LiveId" clId="{49BDB01B-B096-41E0-B94F-021F7137A561}" dt="2024-10-17T13:56:20.512" v="522" actId="20577"/>
          <ac:spMkLst>
            <pc:docMk/>
            <pc:sldMk cId="2655875929" sldId="268"/>
            <ac:spMk id="3" creationId="{0D14BF70-E0FD-42EC-A3E0-A1FAA06243CD}"/>
          </ac:spMkLst>
        </pc:spChg>
      </pc:sldChg>
      <pc:sldChg chg="modSp add">
        <pc:chgData name="" userId="c1fec2e9c4d8aadb" providerId="LiveId" clId="{49BDB01B-B096-41E0-B94F-021F7137A561}" dt="2024-10-15T13:44:25.865" v="421"/>
        <pc:sldMkLst>
          <pc:docMk/>
          <pc:sldMk cId="3396753429" sldId="269"/>
        </pc:sldMkLst>
        <pc:spChg chg="mod">
          <ac:chgData name="" userId="c1fec2e9c4d8aadb" providerId="LiveId" clId="{49BDB01B-B096-41E0-B94F-021F7137A561}" dt="2024-10-15T13:44:25.865" v="421"/>
          <ac:spMkLst>
            <pc:docMk/>
            <pc:sldMk cId="3396753429" sldId="269"/>
            <ac:spMk id="3" creationId="{D4CBA495-4A3C-421F-A91E-38E8656CDD0A}"/>
          </ac:spMkLst>
        </pc:spChg>
      </pc:sldChg>
      <pc:sldChg chg="modSp add">
        <pc:chgData name="" userId="c1fec2e9c4d8aadb" providerId="LiveId" clId="{49BDB01B-B096-41E0-B94F-021F7137A561}" dt="2024-10-15T13:45:03.796" v="442"/>
        <pc:sldMkLst>
          <pc:docMk/>
          <pc:sldMk cId="826686664" sldId="270"/>
        </pc:sldMkLst>
        <pc:spChg chg="mod">
          <ac:chgData name="" userId="c1fec2e9c4d8aadb" providerId="LiveId" clId="{49BDB01B-B096-41E0-B94F-021F7137A561}" dt="2024-10-15T13:45:03.796" v="442"/>
          <ac:spMkLst>
            <pc:docMk/>
            <pc:sldMk cId="826686664" sldId="270"/>
            <ac:spMk id="3" creationId="{F5E1C3F5-A2D8-4860-A3D3-03D1685EF91D}"/>
          </ac:spMkLst>
        </pc:spChg>
      </pc:sldChg>
      <pc:sldChg chg="add">
        <pc:chgData name="" userId="c1fec2e9c4d8aadb" providerId="LiveId" clId="{49BDB01B-B096-41E0-B94F-021F7137A561}" dt="2024-10-15T13:45:20.633" v="443"/>
        <pc:sldMkLst>
          <pc:docMk/>
          <pc:sldMk cId="4284533307" sldId="271"/>
        </pc:sldMkLst>
      </pc:sldChg>
      <pc:sldChg chg="modSp">
        <pc:chgData name="" userId="c1fec2e9c4d8aadb" providerId="LiveId" clId="{49BDB01B-B096-41E0-B94F-021F7137A561}" dt="2024-10-17T13:57:09.884" v="541"/>
        <pc:sldMkLst>
          <pc:docMk/>
          <pc:sldMk cId="3308289000" sldId="273"/>
        </pc:sldMkLst>
        <pc:spChg chg="mod">
          <ac:chgData name="" userId="c1fec2e9c4d8aadb" providerId="LiveId" clId="{49BDB01B-B096-41E0-B94F-021F7137A561}" dt="2024-10-17T13:57:09.884" v="541"/>
          <ac:spMkLst>
            <pc:docMk/>
            <pc:sldMk cId="3308289000" sldId="273"/>
            <ac:spMk id="3" creationId="{6E143A6C-32ED-4B6F-9306-FDAA178D3E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C23E5-AD49-E346-AD12-E018497756F1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8D354-0E18-5442-8CDF-FCF0713A288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2861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8D354-0E18-5442-8CDF-FCF0713A288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39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64FAD-99D2-9448-AC46-FC2989E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38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07889A-3A1A-494E-A4B1-768B9E8A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35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F14C19-B6F2-664B-B7A0-3B8A71EA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9DE64-A18B-8543-995B-188CE772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64F3E-D599-D647-B7FD-6E1D1166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69DCD-4F72-674B-8F61-98BA40F97944}"/>
              </a:ext>
            </a:extLst>
          </p:cNvPr>
          <p:cNvSpPr/>
          <p:nvPr userDrawn="1"/>
        </p:nvSpPr>
        <p:spPr>
          <a:xfrm>
            <a:off x="1058779" y="3471463"/>
            <a:ext cx="10070830" cy="36000"/>
          </a:xfrm>
          <a:prstGeom prst="roundRect">
            <a:avLst/>
          </a:prstGeom>
          <a:gradFill flip="none" rotWithShape="1">
            <a:gsLst>
              <a:gs pos="0">
                <a:srgbClr val="B20805">
                  <a:shade val="30000"/>
                  <a:satMod val="115000"/>
                </a:srgbClr>
              </a:gs>
              <a:gs pos="50000">
                <a:srgbClr val="B20805">
                  <a:shade val="67500"/>
                  <a:satMod val="115000"/>
                </a:srgbClr>
              </a:gs>
              <a:gs pos="100000">
                <a:srgbClr val="B2080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65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4CCB7-0CBF-F046-BC4E-4E1DF42A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177F8C-9E0E-5648-99DE-810FD5A50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424F3-408B-4B49-97D3-73370D7B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987B40-AC41-5143-BACF-241B0D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18476C-3CCA-E34B-9AB5-7F756968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43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93AA4A-E583-9845-AC8F-AF12066F9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E611F-41A9-C640-84DE-B0F6A5A34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702A4-782E-C143-8F17-0C1C90E3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78A3D-5E6F-9447-8065-25CEF0E7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E1677-524A-6F41-9789-58D23E5D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551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56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F09B7-CDD5-F549-B98A-E276775A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59936-E07A-9742-98DA-CA162DF3F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F4B73-912A-E64F-A271-9D543A55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767DB-A2DC-FF41-ACAC-0AD1107E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29F56D-0771-6A45-A1EA-1F752739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248E0F40-6816-8048-9620-A297784DB07C}"/>
              </a:ext>
            </a:extLst>
          </p:cNvPr>
          <p:cNvSpPr/>
          <p:nvPr userDrawn="1"/>
        </p:nvSpPr>
        <p:spPr>
          <a:xfrm>
            <a:off x="838199" y="1690688"/>
            <a:ext cx="7911165" cy="36000"/>
          </a:xfrm>
          <a:prstGeom prst="roundRect">
            <a:avLst/>
          </a:prstGeom>
          <a:gradFill flip="none" rotWithShape="1">
            <a:gsLst>
              <a:gs pos="0">
                <a:srgbClr val="B20805">
                  <a:shade val="30000"/>
                  <a:satMod val="115000"/>
                </a:srgbClr>
              </a:gs>
              <a:gs pos="50000">
                <a:srgbClr val="B20805">
                  <a:shade val="67500"/>
                  <a:satMod val="115000"/>
                </a:srgbClr>
              </a:gs>
              <a:gs pos="100000">
                <a:srgbClr val="B20805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BCF38-FD8E-EF4B-A946-FFB06476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00AFF-C024-8A4C-B3DB-7F8533AC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E46AC-EF05-5347-B1B7-482D9A2E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FFAF64-03E9-5D40-ADE7-A8BC4082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C0381-7832-E64D-B938-13644D3C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526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501A2-FEFE-A14B-8114-4F8DF7E6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0A1EC-DF7C-B243-8A21-76586072C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F1FDC6-36D3-0D45-A848-EAC2CBE0B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61C43-CA72-F447-8530-F13FD9A4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0B44F-36A1-314B-8F36-B3E5A7C2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C13101-B5BA-F447-AD6C-AFAD62E2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1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FD52A-CB29-4D4F-919A-3FF9FB8D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DBBB6-1B41-544C-A1A7-90C9162A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40F722-A04F-C542-A417-A7E3435B3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6ACBDB-E8C1-0E42-86D8-E86FA6A973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8DA232-55AE-7043-8899-CD400F672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0DB544-AACD-604E-9D13-89042FC1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1E00B7-5B88-DD4E-B40D-437C1A3A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BAFDED-842A-1C4A-A5F0-BB1B902D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31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46183-B7F7-2A4B-A15F-4349F14F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045C4D-38CC-0040-AB81-FF46B41E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DEFE9C-FE76-BA4A-849A-293DCFAE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3F12C9-2DC0-D241-ACD7-30EA9920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650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591CDB-4A47-964A-A0A5-3A1ED7DF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5CAD5-8569-D94A-85D6-9D6C1EC2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5A188-5C3E-B640-B08D-DAA3F451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0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9E08F-09E9-A947-83FE-59C3EF28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ECBCE-D5FC-594D-8CA7-8B143BE6E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22A895-E3A5-C14D-90DF-EF13D03A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699C02-A8E8-CD4F-B8C4-716D3DEC0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62040-784A-ED4C-A711-C12C4FC9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5C214-0778-0146-B34B-905ACB0F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66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CABE6-FA64-5942-A612-C685122D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FFC7CB-4087-1C44-A099-C8F77C1F1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C7A6B7-8322-0042-AEA5-437D77E42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7AF95-5CA5-404D-8CC8-CA4AFF1F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F796E-9644-D64E-9FEA-3F9D8846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BD2F17-E969-D749-99BD-5A636765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70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75A1230-2BD9-8C47-AD22-CB542669364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258276" y="6324519"/>
            <a:ext cx="2660720" cy="47640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10B9CC-B243-D245-87B3-735C9063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FA8EF-3965-514D-A956-7A4B240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E34209-7283-7C47-9F3A-99B5F1389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A673C-9974-8544-A9D6-E4A0F49C61F0}" type="datetimeFigureOut">
              <a:rPr kumimoji="1" lang="zh-CN" altLang="en-US" smtClean="0"/>
              <a:t>2024/10/17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B29E-E3E5-9243-B9D8-8E76CBB66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370E3-7CB4-4646-91AA-316FC708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1CC9-12AD-E149-AF57-58EAF7AD051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83F93B-4184-D447-A22A-7581D54D3FD5}"/>
              </a:ext>
            </a:extLst>
          </p:cNvPr>
          <p:cNvSpPr/>
          <p:nvPr userDrawn="1"/>
        </p:nvSpPr>
        <p:spPr>
          <a:xfrm flipV="1">
            <a:off x="-2" y="6551663"/>
            <a:ext cx="12192000" cy="324000"/>
          </a:xfrm>
          <a:prstGeom prst="rect">
            <a:avLst/>
          </a:prstGeom>
          <a:gradFill flip="none" rotWithShape="1">
            <a:gsLst>
              <a:gs pos="0">
                <a:srgbClr val="CB858F"/>
              </a:gs>
              <a:gs pos="100000">
                <a:srgbClr val="F0DDDB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4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0E88F-AAC8-4E70-9DE1-803E55A32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948" y="1041400"/>
            <a:ext cx="9925878" cy="2387600"/>
          </a:xfrm>
        </p:spPr>
        <p:txBody>
          <a:bodyPr/>
          <a:lstStyle/>
          <a:p>
            <a:r>
              <a:rPr lang="zh-CN" altLang="en-US" dirty="0"/>
              <a:t>信息学中的概率统计习题课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5F1459-4724-4A86-AE65-0F8CDBB61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郭永康</a:t>
            </a:r>
            <a:endParaRPr lang="en-US" altLang="zh-CN" dirty="0"/>
          </a:p>
          <a:p>
            <a:r>
              <a:rPr kumimoji="1" lang="en-US" altLang="zh-CN" dirty="0" err="1">
                <a:solidFill>
                  <a:srgbClr val="000000"/>
                </a:solidFill>
                <a:latin typeface="+mn-ea"/>
                <a:cs typeface="+mn-lt"/>
              </a:rPr>
              <a:t>前沿计算研究中心</a:t>
            </a:r>
            <a:endParaRPr kumimoji="1" lang="en-US" altLang="zh-CN" dirty="0">
              <a:solidFill>
                <a:srgbClr val="000000"/>
              </a:solidFill>
              <a:latin typeface="+mn-ea"/>
              <a:cs typeface="+mn-lt"/>
            </a:endParaRPr>
          </a:p>
          <a:p>
            <a:r>
              <a:rPr kumimoji="1" lang="en-US" altLang="zh-CN">
                <a:solidFill>
                  <a:srgbClr val="000000"/>
                </a:solidFill>
                <a:latin typeface="+mn-ea"/>
                <a:cs typeface="+mn-lt"/>
              </a:rPr>
              <a:t>2024.10.17</a:t>
            </a:r>
            <a:endParaRPr kumimoji="1" lang="en-US" altLang="zh-CN" dirty="0">
              <a:solidFill>
                <a:srgbClr val="000000"/>
              </a:solidFill>
              <a:latin typeface="+mn-ea"/>
              <a:cs typeface="+mn-l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06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970C4-57D3-45BB-8DCC-BF8EDEF5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DAAB66-6545-42AA-83F7-B2F5445C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FCC359-4046-437D-AADF-6DD8A0F1D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473"/>
            <a:ext cx="12192000" cy="223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8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52282-69F9-499B-8F96-83FFDB98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1C3F5-A2D8-4860-A3D3-03D1685E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两种理解：</a:t>
            </a:r>
            <a:endParaRPr lang="en-US" altLang="zh-CN" dirty="0"/>
          </a:p>
          <a:p>
            <a:pPr lvl="1"/>
            <a:r>
              <a:rPr lang="zh-CN" altLang="en-US" dirty="0"/>
              <a:t>两天均堵塞</a:t>
            </a:r>
            <a:endParaRPr lang="en-US" altLang="zh-CN" dirty="0"/>
          </a:p>
          <a:p>
            <a:pPr lvl="1"/>
            <a:r>
              <a:rPr lang="zh-CN" altLang="en-US" dirty="0"/>
              <a:t>存在一天堵塞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68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816C5-0B34-4A7B-A85D-40B908B1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AAA4A-C04B-4571-B324-E53C3A89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F0121-DDC5-49AD-B591-1E2EE748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163"/>
            <a:ext cx="12192000" cy="54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7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B1C98-E696-4D42-B4A8-0A4178E3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C52408-58C5-452E-99AC-DFF8370AA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90208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总排列数为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)!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中排列数各为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根据提示利用</a:t>
                </a:r>
                <a:r>
                  <a:rPr lang="en-US" altLang="zh-CN" dirty="0"/>
                  <a:t>Union Bound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1,2,⋯2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的全部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元素子集，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{1,2,⋯2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上的补集。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8C52408-58C5-452E-99AC-DFF8370AA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90208" cy="4351338"/>
              </a:xfrm>
              <a:blipFill>
                <a:blip r:embed="rId2"/>
                <a:stretch>
                  <a:fillRect l="-904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53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3DFC9-799D-4BCA-AF6D-0345F613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概率方法证明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E52D9B-6AD4-4FA1-B644-B12F0B9B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Ramsey number</a:t>
            </a:r>
          </a:p>
          <a:p>
            <a:r>
              <a:rPr lang="en-US" altLang="zh-CN" dirty="0"/>
              <a:t>3-SAT</a:t>
            </a:r>
          </a:p>
          <a:p>
            <a:r>
              <a:rPr lang="en-US" altLang="zh-CN" dirty="0" err="1"/>
              <a:t>Lovász</a:t>
            </a:r>
            <a:r>
              <a:rPr lang="en-US" altLang="zh-CN" dirty="0"/>
              <a:t> local lemma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96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5E2AD-5CD5-45FA-B9B5-D1372298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Ramsey number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75F23E-8631-4290-9B46-F9270FDB0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个点的完全图，将其边二染色。</a:t>
                </a:r>
                <a:r>
                  <a:rPr lang="en-US" altLang="zh-CN" dirty="0"/>
                  <a:t>Ramsey number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为最小可能的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，使得对于任意一种染色方式，总是存在一个同色的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个点的完全子图。</a:t>
                </a:r>
                <a:endParaRPr lang="en-US" altLang="zh-CN" dirty="0"/>
              </a:p>
              <a:p>
                <a:r>
                  <a:rPr lang="zh-CN" altLang="en-US" dirty="0"/>
                  <a:t>证明：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75F23E-8631-4290-9B46-F9270FDB0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880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B13E-ECDB-4813-9DCE-7686619A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FD384-9265-4954-B46F-40D3458F1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每个子句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都含有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变量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例如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个这样的子句，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个变量</a:t>
                </a:r>
                <a:endParaRPr lang="en-US" altLang="zh-CN" dirty="0"/>
              </a:p>
              <a:p>
                <a:r>
                  <a:rPr lang="zh-CN" altLang="en-US" dirty="0"/>
                  <a:t>我们要寻找一个变量的赋值，使得所有子句的值都为真（可满足的）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较小时，可以用概率方法证明可满足性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BFD384-9265-4954-B46F-40D3458F1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2"/>
                <a:stretch>
                  <a:fillRect l="-993" r="-1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20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5C110-AE88-4199-AA41-752B6776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Lovász</a:t>
            </a:r>
            <a:r>
              <a:rPr lang="en-US" altLang="zh-CN" dirty="0"/>
              <a:t> local lemma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43A6C-32ED-4B6F-9306-FDAA178D3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强化版的</a:t>
            </a:r>
            <a:r>
              <a:rPr lang="en-US" altLang="zh-CN" dirty="0"/>
              <a:t>Union Bound</a:t>
            </a:r>
          </a:p>
          <a:p>
            <a:r>
              <a:rPr lang="zh-CN" altLang="en-US" dirty="0"/>
              <a:t>可以得到更强的概率不等式</a:t>
            </a:r>
          </a:p>
        </p:txBody>
      </p:sp>
    </p:spTree>
    <p:extLst>
      <p:ext uri="{BB962C8B-B14F-4D97-AF65-F5344CB8AC3E}">
        <p14:creationId xmlns:p14="http://schemas.microsoft.com/office/powerpoint/2010/main" val="330828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81E57-A6FC-4861-AE65-8D094C20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85945-2B31-4916-B042-FF004DF3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66836F-B44E-457A-BC39-B358FF4FA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873"/>
            <a:ext cx="12192000" cy="50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52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2917C-4C32-4184-ACC9-2708836D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13DAD0-75FC-4482-A604-A99A1A969C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利用归纳法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≠1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⋃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≠1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2.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⋃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3.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13DAD0-75FC-4482-A604-A99A1A969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43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ADFFC-680D-48D1-A3AB-D2F2C64A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E7077-931F-4764-AB0E-4BB3D46A7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8DD168-03FA-4F2C-9A55-6B8D2A088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365"/>
            <a:ext cx="12192000" cy="43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FA78-C442-49C8-8A1F-CBDA42EE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0D0B0-337A-4C14-B332-DC9D303E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反例：考虑一枚硬币</a:t>
            </a:r>
            <a:r>
              <a:rPr lang="en-US" altLang="zh-CN" dirty="0"/>
              <a:t>C</a:t>
            </a:r>
            <a:r>
              <a:rPr lang="zh-CN" altLang="en-US" dirty="0"/>
              <a:t>，当</a:t>
            </a:r>
            <a:r>
              <a:rPr lang="en-US" altLang="zh-CN" dirty="0"/>
              <a:t>C</a:t>
            </a:r>
            <a:r>
              <a:rPr lang="zh-CN" altLang="en-US" dirty="0"/>
              <a:t>为正面时，</a:t>
            </a:r>
            <a:r>
              <a:rPr lang="en-US" altLang="zh-CN" dirty="0"/>
              <a:t>AB</a:t>
            </a:r>
            <a:r>
              <a:rPr lang="zh-CN" altLang="en-US" dirty="0"/>
              <a:t>为独立的硬币，当</a:t>
            </a:r>
            <a:r>
              <a:rPr lang="en-US" altLang="zh-CN" dirty="0"/>
              <a:t>C</a:t>
            </a:r>
            <a:r>
              <a:rPr lang="zh-CN" altLang="en-US" dirty="0"/>
              <a:t>为反面时，</a:t>
            </a:r>
            <a:r>
              <a:rPr lang="en-US" altLang="zh-CN" dirty="0"/>
              <a:t>AB</a:t>
            </a:r>
            <a:r>
              <a:rPr lang="zh-CN" altLang="en-US" dirty="0"/>
              <a:t>为不独立的硬币。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反例：考虑</a:t>
            </a:r>
            <a:r>
              <a:rPr lang="en-US" altLang="zh-CN" dirty="0"/>
              <a:t>AB</a:t>
            </a:r>
            <a:r>
              <a:rPr lang="zh-CN" altLang="en-US" dirty="0"/>
              <a:t>两枚独立硬币，</a:t>
            </a:r>
            <a:r>
              <a:rPr lang="en-US" altLang="zh-CN" dirty="0"/>
              <a:t>C</a:t>
            </a:r>
            <a:r>
              <a:rPr lang="zh-CN" altLang="en-US" dirty="0"/>
              <a:t>为事件两枚硬币结果相同。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正确。</a:t>
            </a:r>
          </a:p>
        </p:txBody>
      </p:sp>
    </p:spTree>
    <p:extLst>
      <p:ext uri="{BB962C8B-B14F-4D97-AF65-F5344CB8AC3E}">
        <p14:creationId xmlns:p14="http://schemas.microsoft.com/office/powerpoint/2010/main" val="276758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99334-E8C8-48EF-AE42-74E84247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A5A28-A2C0-4465-AD77-CBDEF828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" y="3474049"/>
            <a:ext cx="12192000" cy="1997185"/>
          </a:xfrm>
          <a:prstGeom prst="rect">
            <a:avLst/>
          </a:pr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22B2399-A3A5-4C2C-823B-917075AC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0EA938-58CE-4443-87F5-73B2FBA27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35054"/>
            <a:ext cx="12192000" cy="219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9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0D95E-6F26-497B-B77C-FF66639E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14BF70-E0FD-42EC-A3E0-A1FAA06243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右式为负，显然成立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ⅈ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ⅈ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nary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ⅈ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≥−</m:t>
                    </m:r>
                    <m:f>
                      <m:f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zh-CN" altLang="en-US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zh-CN" alt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zh-CN" altLang="en-US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14BF70-E0FD-42EC-A3E0-A1FAA0624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87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2C725-D2C4-4D2D-96AD-853C30AD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21008-A8F4-47B9-A54D-751466CCA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565A01-BD79-4482-B650-E93B69B62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794"/>
            <a:ext cx="12192000" cy="128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59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9E602-CFFB-42BB-8C82-D3FA47E2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CBA495-4A3C-421F-A91E-38E8656CDD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考虑反面事件，数字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未出现过。</a:t>
                </a:r>
                <a:endParaRPr lang="en-US" altLang="zh-CN" dirty="0"/>
              </a:p>
              <a:p>
                <a:r>
                  <a:rPr lang="en-US" altLang="zh-CN" dirty="0"/>
                  <a:t>k</a:t>
                </a:r>
                <a:r>
                  <a:rPr lang="zh-CN" altLang="en-US" dirty="0"/>
                  <a:t>个数字未出现过的概率为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num>
                              <m:den>
                                <m: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利用第一问中的加法公式。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CBA495-4A3C-421F-A91E-38E8656CDD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75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2931</TotalTime>
  <Words>399</Words>
  <Application>Microsoft Office PowerPoint</Application>
  <PresentationFormat>宽屏</PresentationFormat>
  <Paragraphs>47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宋体</vt:lpstr>
      <vt:lpstr>Arial</vt:lpstr>
      <vt:lpstr>Calibri</vt:lpstr>
      <vt:lpstr>Cambria Math</vt:lpstr>
      <vt:lpstr>Office 主题​​</vt:lpstr>
      <vt:lpstr>信息学中的概率统计习题课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概率方法证明</vt:lpstr>
      <vt:lpstr>Ramsey number</vt:lpstr>
      <vt:lpstr>3-SAT</vt:lpstr>
      <vt:lpstr>Lovász local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</cp:lastModifiedBy>
  <cp:revision>523</cp:revision>
  <dcterms:created xsi:type="dcterms:W3CDTF">2022-04-21T03:04:46Z</dcterms:created>
  <dcterms:modified xsi:type="dcterms:W3CDTF">2024-10-17T13:57:51Z</dcterms:modified>
</cp:coreProperties>
</file>