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2608"/>
  </p:normalViewPr>
  <p:slideViewPr>
    <p:cSldViewPr snapToGrid="0">
      <p:cViewPr varScale="1">
        <p:scale>
          <a:sx n="43" d="100"/>
          <a:sy n="43" d="100"/>
        </p:scale>
        <p:origin x="216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0232-D46C-4640-9D5E-068FAD61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3CF32-BF32-474F-AAE1-661E2B96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8E8F9-2B67-44FE-BD30-06AB44D0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5BCAC-5F2E-428D-85E7-2513E933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C9D17-44B9-4D7A-B5F2-755EF967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95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384A-4612-46C0-B54B-EFBC5CB4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A54C7-3F97-4B88-9DCA-2596DE1FF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13582-893E-4F7E-8755-4DCDC29D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51BB-E2DD-47ED-A0CE-CEC2450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6343E-16B7-43AF-AF95-139CFCE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30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F0BF0A-7D96-4A51-B1DF-A0C0A31EE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C2B940-969F-4AB3-908D-E2782C34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FD5D7-E7B3-4897-971A-0287486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DA67F-6879-4857-A9B3-E5CFAF7D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E7321-CF13-4788-A74E-834F1E58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68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8A2A-36C6-417F-8B5B-5A8E87F0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DC079-69C5-4BAF-81A5-4D9727E2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42B7F-17F8-46F7-9E93-0734956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2627F-A9D9-4C91-8304-8E694BA8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BB1B5-7BE5-4165-B3EC-1F642940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22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30BFC-384C-4109-A652-4DB6B7D0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9932B0-A5B6-4434-A2DB-D4CE8AAD9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918C0-FAAD-4C41-98FC-ADF89FD6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793A0-CD11-47AC-A187-1833B58C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C3E72-3384-48F2-9AE4-B2ED5D0D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03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B9EDC-E530-4815-BF93-341780D4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0CC3B-ED06-4FBE-93E3-2BBF4CD91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74CD6-6194-44FB-A241-AC20B72E8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283B7-BD30-4018-849F-344684FF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76E28-55D8-4A19-9A44-53B2340F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420E5-3206-4DA0-9185-EF47D056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28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E50E1-E9FB-4796-93F6-A1C33649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4CA74-DB45-4AA1-9DF4-5D6F160B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2BDFA-8157-41C7-B3BF-9B81936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BCD66C-7963-4AEB-A7A3-A3156381B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766F76-4B11-4B12-895A-30EFBBB07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5CB762-C560-4390-BFBD-5A9A9C7E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DF6442-33B3-4E19-8502-5FA824C7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05DBA5-2C61-40C7-8852-F4BB6A55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863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153F6-08F3-414F-9A57-083C81EC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13D99-57C3-4F5C-BA44-19E5BDB6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2B523E-9D4D-49AF-9B63-13321F7E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A0022-60FD-4001-BBA0-AB02BA30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7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6F71A9-2AE8-42CC-A40D-2A3BBF4F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0BA027-B835-42AC-B8A4-779ABE9E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1ED70-68D5-4D03-84E8-A353B327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24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D3919-4BB9-4E58-ADED-FDCF013F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E6EFA3-8A5F-48EC-9212-93EF5A9E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E607A-2997-42B1-9179-266078A2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DD6C8-B539-45ED-B6B7-9C2C65C8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428C7-99DC-4895-9D22-04290AC0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29B17-AE75-46ED-8C9A-69EA9121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7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A0AAC-3B06-4438-8940-F8BC0B2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9A23C3-563B-4A79-882F-0ED98F11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7ED32-6BD2-4E5E-9E7B-2458036A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0C0A6-57A8-4247-9568-E35409D7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7E7FEA-1AB9-4FF0-ADB1-A18C4D96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087F3-8F12-400D-B44C-A397FC2C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21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F86FC7-5F9A-4919-84B0-6395329D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A61BA-6F10-47DA-9EB1-0E1A1DD36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1EFC1-3CC7-4C8F-871D-67EB573E2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1310A-0E95-8F44-B5B0-CD149689121A}" type="datetimeFigureOut">
              <a:rPr kumimoji="1" lang="zh-CN" altLang="en-US" smtClean="0"/>
              <a:t>2024/12/30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F632-9BCF-4AB9-BF93-571FE4DA7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29C4-1BAF-4C00-B734-264F0F82B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45D1-6114-DE4C-AB8A-DDDFE9B4B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51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F7C71-5DEB-2E2F-7C76-3B0536222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信概统第三次习题课</a:t>
            </a:r>
            <a:br>
              <a:rPr kumimoji="1" lang="en-US" altLang="zh-CN" dirty="0"/>
            </a:br>
            <a:r>
              <a:rPr kumimoji="1" lang="zh-CN" altLang="en-US" dirty="0"/>
              <a:t>第</a:t>
            </a:r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US" altLang="zh-CN" dirty="0"/>
              <a:t>5</a:t>
            </a:r>
            <a:r>
              <a:rPr kumimoji="1" lang="zh-CN" altLang="en-US" dirty="0"/>
              <a:t>次作业讲解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6E289-FC72-F9A2-F54D-EAFD730951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2024/12/1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0F828-FB3B-37ED-9C09-79ED4F1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第五次作业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r>
              <a:rPr kumimoji="1" lang="zh-CN" altLang="en-US"/>
              <a:t>的思路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83E618-7E58-CD84-D90D-0FC97F6FC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7002"/>
            <a:ext cx="10515600" cy="3739736"/>
          </a:xfrm>
        </p:spPr>
      </p:pic>
    </p:spTree>
    <p:extLst>
      <p:ext uri="{BB962C8B-B14F-4D97-AF65-F5344CB8AC3E}">
        <p14:creationId xmlns:p14="http://schemas.microsoft.com/office/powerpoint/2010/main" val="10969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DD48-78FC-4E5C-97C3-B85AEE6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第四次作业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Problem 1.5,1.6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0C17CF8-4763-4C5A-29A5-922FCC63B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25" y="2506157"/>
            <a:ext cx="11172550" cy="1845685"/>
          </a:xfrm>
        </p:spPr>
      </p:pic>
    </p:spTree>
    <p:extLst>
      <p:ext uri="{BB962C8B-B14F-4D97-AF65-F5344CB8AC3E}">
        <p14:creationId xmlns:p14="http://schemas.microsoft.com/office/powerpoint/2010/main" val="14355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DD48-78FC-4E5C-97C3-B85AEE6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Problem 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88B2F-DA82-4509-8035-01532092B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368" y="1825625"/>
                <a:ext cx="11228832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5.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</a:t>
                </a:r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只需根据 </a:t>
                </a:r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(3)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的结论按照定义计算，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1+2+…+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4</m:t>
                        </m:r>
                      </m:den>
                    </m:f>
                  </m:oMath>
                </a14:m>
                <a:br>
                  <a:rPr lang="en-US" altLang="zh-CN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(2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+1)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.</a:t>
                </a:r>
                <a:endParaRPr lang="zh-CN" altLang="en-US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88B2F-DA82-4509-8035-01532092B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368" y="1825625"/>
                <a:ext cx="11228832" cy="4351338"/>
              </a:xfrm>
              <a:blipFill>
                <a:blip r:embed="rId2"/>
                <a:stretch>
                  <a:fillRect l="-97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85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DD48-78FC-4E5C-97C3-B85AEE6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Problem 1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88B2F-DA82-4509-8035-01532092B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368" y="1825625"/>
                <a:ext cx="112288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6.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𝐶𝑜𝑣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</a:t>
                </a:r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主要需要计算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，根据 </a:t>
                </a:r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(4)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中的结论</a:t>
                </a:r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br>
                  <a:rPr lang="en-US" altLang="zh-CN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−1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</a:t>
                </a:r>
              </a:p>
              <a:p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计算细节略去，最终有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𝐶𝑜𝑣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。</a:t>
                </a:r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88B2F-DA82-4509-8035-01532092B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368" y="1825625"/>
                <a:ext cx="11228832" cy="4351338"/>
              </a:xfrm>
              <a:blipFill>
                <a:blip r:embed="rId2"/>
                <a:stretch>
                  <a:fillRect l="-977" t="-1401" r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75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DD48-78FC-4E5C-97C3-B85AEE6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第四次作业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Problem 4.2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3D4123-EB19-0291-27A0-588183EAA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813" y="2061733"/>
            <a:ext cx="11228387" cy="3879122"/>
          </a:xfrm>
        </p:spPr>
      </p:pic>
    </p:spTree>
    <p:extLst>
      <p:ext uri="{BB962C8B-B14F-4D97-AF65-F5344CB8AC3E}">
        <p14:creationId xmlns:p14="http://schemas.microsoft.com/office/powerpoint/2010/main" val="159283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DDD48-78FC-4E5C-97C3-B85AEE65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第四次作业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Problem 4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88B2F-DA82-4509-8035-01532092B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368" y="1825625"/>
                <a:ext cx="1122883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2. </a:t>
                </a:r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altLang="zh-CN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𝑛𝐸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𝑛𝑉𝑎𝑟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.</a:t>
                </a:r>
              </a:p>
              <a:p>
                <a:r>
                  <a:rPr lang="zh-CN" altLang="en-US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根据重期望公式，</a:t>
                </a:r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zh-CN" b="0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≥1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 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𝑛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𝑛𝑉𝑎𝑟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𝐸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华文宋体" panose="02010600040101010101" pitchFamily="2" charset="-122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华文宋体" panose="02010600040101010101" pitchFamily="2" charset="-122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华文宋体" panose="02010600040101010101" pitchFamily="2" charset="-122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华文宋体" panose="02010600040101010101" pitchFamily="2" charset="-122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华文宋体" panose="02010600040101010101" pitchFamily="2" charset="-122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华文宋体" panose="02010600040101010101" pitchFamily="2" charset="-122"/>
                    <a:ea typeface="华文宋体" panose="02010600040101010101" pitchFamily="2" charset="-122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华文宋体" panose="02010600040101010101" pitchFamily="2" charset="-122"/>
                      </a:rPr>
                      <m:t>𝐸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华文宋体" panose="0201060004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华文宋体" panose="02010600040101010101" pitchFamily="2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宋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588B2F-DA82-4509-8035-01532092B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368" y="1825625"/>
                <a:ext cx="11228832" cy="4351338"/>
              </a:xfrm>
              <a:blipFill>
                <a:blip r:embed="rId2"/>
                <a:stretch>
                  <a:fillRect l="-977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08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826EF-547D-9FF1-C3FB-656AF6AE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第五次作业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一个方向的证明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E027F57-B2B6-3AF7-B134-E5C4DB7D9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4878"/>
            <a:ext cx="10515600" cy="1171738"/>
          </a:xfrm>
        </p:spPr>
      </p:pic>
    </p:spTree>
    <p:extLst>
      <p:ext uri="{BB962C8B-B14F-4D97-AF65-F5344CB8AC3E}">
        <p14:creationId xmlns:p14="http://schemas.microsoft.com/office/powerpoint/2010/main" val="4099790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9D6C0-ABBB-96A4-214F-18CA0CD3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第五次作业 </a:t>
            </a:r>
            <a:r>
              <a:rPr kumimoji="1" lang="en-US" altLang="zh-CN" dirty="0"/>
              <a:t>2.</a:t>
            </a:r>
            <a:r>
              <a:rPr kumimoji="1" lang="zh-CN" altLang="en-US" dirty="0"/>
              <a:t>联合密度计算公式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D0557D-2A61-E5D0-E0A4-C05165C30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71" y="4342634"/>
            <a:ext cx="10515600" cy="42874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E127A6-5C15-C411-546C-E9AF774C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13663"/>
            <a:ext cx="10515600" cy="23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9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56C8B-9102-C23A-86A4-40B310CE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第五次作业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计算</a:t>
            </a:r>
            <a:r>
              <a:rPr kumimoji="1" lang="en-US" altLang="zh-CN" dirty="0"/>
              <a:t>trace(A^4)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FAB31D4-AA62-118F-6631-B497B29F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5432"/>
            <a:ext cx="10515600" cy="1140245"/>
          </a:xfrm>
        </p:spPr>
      </p:pic>
    </p:spTree>
    <p:extLst>
      <p:ext uri="{BB962C8B-B14F-4D97-AF65-F5344CB8AC3E}">
        <p14:creationId xmlns:p14="http://schemas.microsoft.com/office/powerpoint/2010/main" val="2672963142"/>
      </p:ext>
    </p:extLst>
  </p:cSld>
  <p:clrMapOvr>
    <a:masterClrMapping/>
  </p:clrMapOvr>
</p:sld>
</file>

<file path=ppt/theme/theme1.xml><?xml version="1.0" encoding="utf-8"?>
<a:theme xmlns:a="http://schemas.openxmlformats.org/drawingml/2006/main" name="ppt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母版" id="{A4CDAA9E-557F-1E46-ACAC-49A5FC1C9335}" vid="{C4720657-195C-E443-85C9-CD25BD758C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ppt母版</Template>
  <TotalTime>150</TotalTime>
  <Words>243</Words>
  <Application>Microsoft Macintosh PowerPoint</Application>
  <PresentationFormat>宽屏</PresentationFormat>
  <Paragraphs>24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华文宋体</vt:lpstr>
      <vt:lpstr>华文细黑</vt:lpstr>
      <vt:lpstr>Arial</vt:lpstr>
      <vt:lpstr>Cambria Math</vt:lpstr>
      <vt:lpstr>Times New Roman</vt:lpstr>
      <vt:lpstr>ppt母版</vt:lpstr>
      <vt:lpstr>信概统第三次习题课 第4、5次作业讲解</vt:lpstr>
      <vt:lpstr>第四次作业 Problem 1.5,1.6</vt:lpstr>
      <vt:lpstr>Problem 1</vt:lpstr>
      <vt:lpstr>Problem 1</vt:lpstr>
      <vt:lpstr>第四次作业 Problem 4.2</vt:lpstr>
      <vt:lpstr>第四次作业 Problem 4</vt:lpstr>
      <vt:lpstr>第五次作业 1. 一个方向的证明</vt:lpstr>
      <vt:lpstr>第五次作业 2.联合密度计算公式</vt:lpstr>
      <vt:lpstr>第五次作业 3. 计算trace(A^4)</vt:lpstr>
      <vt:lpstr>第五次作业 4 (3)的思路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允轩 马</dc:creator>
  <cp:lastModifiedBy>允轩 马</cp:lastModifiedBy>
  <cp:revision>12</cp:revision>
  <dcterms:created xsi:type="dcterms:W3CDTF">2024-12-10T06:00:40Z</dcterms:created>
  <dcterms:modified xsi:type="dcterms:W3CDTF">2024-12-30T07:30:08Z</dcterms:modified>
</cp:coreProperties>
</file>