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5" r:id="rId3"/>
    <p:sldId id="266" r:id="rId4"/>
    <p:sldId id="267" r:id="rId5"/>
    <p:sldId id="268" r:id="rId6"/>
    <p:sldId id="269" r:id="rId7"/>
    <p:sldId id="286" r:id="rId8"/>
    <p:sldId id="271" r:id="rId9"/>
    <p:sldId id="272" r:id="rId10"/>
    <p:sldId id="273" r:id="rId11"/>
    <p:sldId id="274" r:id="rId12"/>
    <p:sldId id="285" r:id="rId13"/>
    <p:sldId id="275" r:id="rId14"/>
    <p:sldId id="276" r:id="rId15"/>
    <p:sldId id="278" r:id="rId16"/>
    <p:sldId id="277" r:id="rId17"/>
    <p:sldId id="281" r:id="rId18"/>
    <p:sldId id="279" r:id="rId19"/>
    <p:sldId id="283" r:id="rId20"/>
    <p:sldId id="284" r:id="rId21"/>
    <p:sldId id="287" r:id="rId22"/>
    <p:sldId id="288" r:id="rId23"/>
    <p:sldId id="289" r:id="rId24"/>
    <p:sldId id="290" r:id="rId25"/>
    <p:sldId id="291" r:id="rId26"/>
    <p:sldId id="292" r:id="rId27"/>
    <p:sldId id="29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B993BE-0026-5241-8BE6-D0C90EF71D3C}">
          <p14:sldIdLst>
            <p14:sldId id="256"/>
            <p14:sldId id="265"/>
            <p14:sldId id="266"/>
            <p14:sldId id="267"/>
            <p14:sldId id="268"/>
            <p14:sldId id="269"/>
            <p14:sldId id="286"/>
            <p14:sldId id="271"/>
            <p14:sldId id="272"/>
            <p14:sldId id="273"/>
            <p14:sldId id="274"/>
            <p14:sldId id="285"/>
            <p14:sldId id="275"/>
            <p14:sldId id="276"/>
            <p14:sldId id="278"/>
            <p14:sldId id="277"/>
            <p14:sldId id="281"/>
            <p14:sldId id="279"/>
            <p14:sldId id="283"/>
            <p14:sldId id="284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8"/>
    <a:srgbClr val="EE6D0A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80"/>
    <p:restoredTop sz="95921"/>
  </p:normalViewPr>
  <p:slideViewPr>
    <p:cSldViewPr snapToGrid="0" snapToObjects="1">
      <p:cViewPr varScale="1">
        <p:scale>
          <a:sx n="101" d="100"/>
          <a:sy n="101" d="100"/>
        </p:scale>
        <p:origin x="224" y="3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3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F5A7F44-9137-E04C-BBD8-DFA9A1640E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FAFAFA-14CA-0846-AF23-8428432CC5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6483F-83C5-9B45-837A-692CBEFE7EE0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E1BECE-AC0C-3949-A958-385B32B0DA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6863C6-AAEA-CB4B-808A-37EB83A88F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CB51-DC75-5944-B288-0D141ADE9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10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8814687B-510C-A845-BA28-11A2B36A5975}" type="datetimeFigureOut">
              <a:rPr kumimoji="1" lang="zh-CN" altLang="en-US" smtClean="0"/>
              <a:pPr/>
              <a:t>2024/12/31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" pitchFamily="2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" pitchFamily="2" charset="0"/>
              </a:defRPr>
            </a:lvl1pPr>
          </a:lstStyle>
          <a:p>
            <a:fld id="{E43088C8-154C-AD4B-B516-7BEA0DF68BC4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9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088C8-154C-AD4B-B516-7BEA0DF68BC4}" type="slidenum">
              <a:rPr kumimoji="1" lang="zh-CN" altLang="en-US" smtClean="0"/>
              <a:pPr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7369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088C8-154C-AD4B-B516-7BEA0DF68BC4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232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088C8-154C-AD4B-B516-7BEA0DF68BC4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0017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92A9-AD6A-1755-696D-3B7031871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2B3C8-9640-533A-DDAF-FB3B43636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3C216-1D08-7ACC-0065-3CA115186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44E24-2D4C-67EB-6D41-B75CC5B0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088C8-154C-AD4B-B516-7BEA0DF68BC4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682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C596-D413-BB68-C4D9-B72700FC3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FE099-0716-A5D4-3E75-F503BA986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06643-0D17-AA75-7603-CF4B37878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DDF7D-EB2F-6EC3-8A0E-69FB87C49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088C8-154C-AD4B-B516-7BEA0DF68BC4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01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088C8-154C-AD4B-B516-7BEA0DF68BC4}" type="slidenum">
              <a:rPr kumimoji="1" lang="zh-CN" altLang="en-US" smtClean="0"/>
              <a:pPr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67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48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457181" y="1371562"/>
            <a:ext cx="11429516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759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181" y="1371562"/>
            <a:ext cx="556236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24332" y="1371562"/>
            <a:ext cx="556236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5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182" y="1371562"/>
            <a:ext cx="3657445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4343216" y="1371562"/>
            <a:ext cx="3657445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8229251" y="1371563"/>
            <a:ext cx="3657445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295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7181" y="1371563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quarter" idx="11"/>
          </p:nvPr>
        </p:nvSpPr>
        <p:spPr>
          <a:xfrm>
            <a:off x="3352658" y="1371562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2"/>
          </p:nvPr>
        </p:nvSpPr>
        <p:spPr>
          <a:xfrm>
            <a:off x="6248135" y="1371563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3"/>
          </p:nvPr>
        </p:nvSpPr>
        <p:spPr>
          <a:xfrm>
            <a:off x="9143613" y="1371562"/>
            <a:ext cx="2743084" cy="5333856"/>
          </a:xfrm>
        </p:spPr>
        <p:txBody>
          <a:bodyPr/>
          <a:lstStyle/>
          <a:p>
            <a:pPr lvl="0"/>
            <a:r>
              <a:rPr lang="en-GB" noProof="0" dirty="0"/>
              <a:t>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48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374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51"/>
            <a:ext cx="10363200" cy="14700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fld id="{FA22F586-460C-A242-A9BB-24686371F04C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36771-B012-F34B-A734-5B1DB98308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fld id="{619EE876-46BE-BF4B-B272-41FC243F4266}" type="datetime1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6"/>
          </a:xfrm>
          <a:prstGeom prst="rect">
            <a:avLst/>
          </a:prstGeom>
        </p:spPr>
        <p:txBody>
          <a:bodyPr lIns="115196" tIns="57598" rIns="115196" bIns="5759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7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Placeholder 1"/>
          <p:cNvSpPr>
            <a:spLocks noGrp="1"/>
          </p:cNvSpPr>
          <p:nvPr>
            <p:ph type="title"/>
          </p:nvPr>
        </p:nvSpPr>
        <p:spPr bwMode="auto">
          <a:xfrm>
            <a:off x="228198" y="380743"/>
            <a:ext cx="11659401" cy="800078"/>
          </a:xfrm>
          <a:prstGeom prst="rect">
            <a:avLst/>
          </a:prstGeo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lvl="0" defTabSz="914378" latinLnBrk="0">
              <a:lnSpc>
                <a:spcPct val="90000"/>
              </a:lnSpc>
              <a:buNone/>
            </a:pPr>
            <a:r>
              <a:rPr lang="en-GB" altLang="x-none" noProof="0" dirty="0"/>
              <a:t>Click to edit Master title style</a:t>
            </a:r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6812" y="1371563"/>
            <a:ext cx="11430786" cy="5333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x-none" noProof="0" dirty="0"/>
              <a:t>Edit Master text styles</a:t>
            </a:r>
          </a:p>
          <a:p>
            <a:pPr lvl="1"/>
            <a:r>
              <a:rPr lang="en-GB" altLang="x-none" noProof="0" dirty="0"/>
              <a:t>Second level</a:t>
            </a:r>
          </a:p>
          <a:p>
            <a:pPr lvl="2"/>
            <a:r>
              <a:rPr lang="en-GB" altLang="x-none" noProof="0" dirty="0"/>
              <a:t>Third level</a:t>
            </a:r>
          </a:p>
          <a:p>
            <a:pPr lvl="3"/>
            <a:r>
              <a:rPr lang="en-GB" altLang="x-none" noProof="0" dirty="0"/>
              <a:t>Fourth level</a:t>
            </a:r>
          </a:p>
          <a:p>
            <a:pPr lvl="4"/>
            <a:r>
              <a:rPr lang="en-GB" altLang="x-none" noProof="0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22859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3386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228323" y="30479"/>
            <a:ext cx="1142952" cy="1714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2" b="1">
                <a:solidFill>
                  <a:schemeClr val="bg1"/>
                </a:solidFill>
                <a:latin typeface="+mn-lt"/>
              </a:defRPr>
            </a:lvl1pPr>
          </a:lstStyle>
          <a:p>
            <a:fld id="{E9FD2F2E-2D34-446F-9C3A-5329E7A0BF4B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3" name="组合 120">
            <a:extLst>
              <a:ext uri="{FF2B5EF4-FFF2-40B4-BE49-F238E27FC236}">
                <a16:creationId xmlns:a16="http://schemas.microsoft.com/office/drawing/2014/main" id="{586148F7-5FE4-C144-758F-3391E6969BA6}"/>
              </a:ext>
            </a:extLst>
          </p:cNvPr>
          <p:cNvGrpSpPr/>
          <p:nvPr userDrawn="1"/>
        </p:nvGrpSpPr>
        <p:grpSpPr>
          <a:xfrm>
            <a:off x="10563548" y="244155"/>
            <a:ext cx="1512002" cy="444892"/>
            <a:chOff x="9556201" y="498129"/>
            <a:chExt cx="1993881" cy="586680"/>
          </a:xfrm>
        </p:grpSpPr>
        <p:grpSp>
          <p:nvGrpSpPr>
            <p:cNvPr id="4" name="组合 121">
              <a:extLst>
                <a:ext uri="{FF2B5EF4-FFF2-40B4-BE49-F238E27FC236}">
                  <a16:creationId xmlns:a16="http://schemas.microsoft.com/office/drawing/2014/main" id="{ACF8AF8F-3D3B-F290-7762-A47B22965C4B}"/>
                </a:ext>
              </a:extLst>
            </p:cNvPr>
            <p:cNvGrpSpPr/>
            <p:nvPr userDrawn="1"/>
          </p:nvGrpSpPr>
          <p:grpSpPr>
            <a:xfrm>
              <a:off x="10239376" y="968937"/>
              <a:ext cx="1307697" cy="96254"/>
              <a:chOff x="4616246" y="3878362"/>
              <a:chExt cx="5571416" cy="410087"/>
            </a:xfrm>
            <a:solidFill>
              <a:schemeClr val="tx1">
                <a:alpha val="80000"/>
              </a:schemeClr>
            </a:solidFill>
          </p:grpSpPr>
          <p:sp>
            <p:nvSpPr>
              <p:cNvPr id="44" name="Freeform 17">
                <a:extLst>
                  <a:ext uri="{FF2B5EF4-FFF2-40B4-BE49-F238E27FC236}">
                    <a16:creationId xmlns:a16="http://schemas.microsoft.com/office/drawing/2014/main" id="{86E150C1-338D-BDA8-5CD6-CEDBD98A07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17798" y="3887973"/>
                <a:ext cx="362030" cy="387660"/>
              </a:xfrm>
              <a:custGeom>
                <a:avLst/>
                <a:gdLst>
                  <a:gd name="T0" fmla="*/ 34 w 127"/>
                  <a:gd name="T1" fmla="*/ 71 h 136"/>
                  <a:gd name="T2" fmla="*/ 34 w 127"/>
                  <a:gd name="T3" fmla="*/ 81 h 136"/>
                  <a:gd name="T4" fmla="*/ 34 w 127"/>
                  <a:gd name="T5" fmla="*/ 114 h 136"/>
                  <a:gd name="T6" fmla="*/ 35 w 127"/>
                  <a:gd name="T7" fmla="*/ 122 h 136"/>
                  <a:gd name="T8" fmla="*/ 40 w 127"/>
                  <a:gd name="T9" fmla="*/ 127 h 136"/>
                  <a:gd name="T10" fmla="*/ 49 w 127"/>
                  <a:gd name="T11" fmla="*/ 128 h 136"/>
                  <a:gd name="T12" fmla="*/ 49 w 127"/>
                  <a:gd name="T13" fmla="*/ 135 h 136"/>
                  <a:gd name="T14" fmla="*/ 1 w 127"/>
                  <a:gd name="T15" fmla="*/ 135 h 136"/>
                  <a:gd name="T16" fmla="*/ 0 w 127"/>
                  <a:gd name="T17" fmla="*/ 132 h 136"/>
                  <a:gd name="T18" fmla="*/ 0 w 127"/>
                  <a:gd name="T19" fmla="*/ 128 h 136"/>
                  <a:gd name="T20" fmla="*/ 9 w 127"/>
                  <a:gd name="T21" fmla="*/ 127 h 136"/>
                  <a:gd name="T22" fmla="*/ 16 w 127"/>
                  <a:gd name="T23" fmla="*/ 120 h 136"/>
                  <a:gd name="T24" fmla="*/ 17 w 127"/>
                  <a:gd name="T25" fmla="*/ 111 h 136"/>
                  <a:gd name="T26" fmla="*/ 17 w 127"/>
                  <a:gd name="T27" fmla="*/ 22 h 136"/>
                  <a:gd name="T28" fmla="*/ 16 w 127"/>
                  <a:gd name="T29" fmla="*/ 15 h 136"/>
                  <a:gd name="T30" fmla="*/ 9 w 127"/>
                  <a:gd name="T31" fmla="*/ 9 h 136"/>
                  <a:gd name="T32" fmla="*/ 0 w 127"/>
                  <a:gd name="T33" fmla="*/ 8 h 136"/>
                  <a:gd name="T34" fmla="*/ 0 w 127"/>
                  <a:gd name="T35" fmla="*/ 1 h 136"/>
                  <a:gd name="T36" fmla="*/ 4 w 127"/>
                  <a:gd name="T37" fmla="*/ 0 h 136"/>
                  <a:gd name="T38" fmla="*/ 71 w 127"/>
                  <a:gd name="T39" fmla="*/ 0 h 136"/>
                  <a:gd name="T40" fmla="*/ 94 w 127"/>
                  <a:gd name="T41" fmla="*/ 4 h 136"/>
                  <a:gd name="T42" fmla="*/ 116 w 127"/>
                  <a:gd name="T43" fmla="*/ 32 h 136"/>
                  <a:gd name="T44" fmla="*/ 97 w 127"/>
                  <a:gd name="T45" fmla="*/ 66 h 136"/>
                  <a:gd name="T46" fmla="*/ 80 w 127"/>
                  <a:gd name="T47" fmla="*/ 70 h 136"/>
                  <a:gd name="T48" fmla="*/ 71 w 127"/>
                  <a:gd name="T49" fmla="*/ 71 h 136"/>
                  <a:gd name="T50" fmla="*/ 73 w 127"/>
                  <a:gd name="T51" fmla="*/ 75 h 136"/>
                  <a:gd name="T52" fmla="*/ 104 w 127"/>
                  <a:gd name="T53" fmla="*/ 114 h 136"/>
                  <a:gd name="T54" fmla="*/ 105 w 127"/>
                  <a:gd name="T55" fmla="*/ 116 h 136"/>
                  <a:gd name="T56" fmla="*/ 127 w 127"/>
                  <a:gd name="T57" fmla="*/ 128 h 136"/>
                  <a:gd name="T58" fmla="*/ 127 w 127"/>
                  <a:gd name="T59" fmla="*/ 135 h 136"/>
                  <a:gd name="T60" fmla="*/ 116 w 127"/>
                  <a:gd name="T61" fmla="*/ 135 h 136"/>
                  <a:gd name="T62" fmla="*/ 102 w 127"/>
                  <a:gd name="T63" fmla="*/ 136 h 136"/>
                  <a:gd name="T64" fmla="*/ 96 w 127"/>
                  <a:gd name="T65" fmla="*/ 132 h 136"/>
                  <a:gd name="T66" fmla="*/ 59 w 127"/>
                  <a:gd name="T67" fmla="*/ 82 h 136"/>
                  <a:gd name="T68" fmla="*/ 52 w 127"/>
                  <a:gd name="T69" fmla="*/ 73 h 136"/>
                  <a:gd name="T70" fmla="*/ 49 w 127"/>
                  <a:gd name="T71" fmla="*/ 71 h 136"/>
                  <a:gd name="T72" fmla="*/ 34 w 127"/>
                  <a:gd name="T73" fmla="*/ 71 h 136"/>
                  <a:gd name="T74" fmla="*/ 34 w 127"/>
                  <a:gd name="T75" fmla="*/ 61 h 136"/>
                  <a:gd name="T76" fmla="*/ 36 w 127"/>
                  <a:gd name="T77" fmla="*/ 62 h 136"/>
                  <a:gd name="T78" fmla="*/ 66 w 127"/>
                  <a:gd name="T79" fmla="*/ 62 h 136"/>
                  <a:gd name="T80" fmla="*/ 82 w 127"/>
                  <a:gd name="T81" fmla="*/ 59 h 136"/>
                  <a:gd name="T82" fmla="*/ 96 w 127"/>
                  <a:gd name="T83" fmla="*/ 44 h 136"/>
                  <a:gd name="T84" fmla="*/ 96 w 127"/>
                  <a:gd name="T85" fmla="*/ 29 h 136"/>
                  <a:gd name="T86" fmla="*/ 81 w 127"/>
                  <a:gd name="T87" fmla="*/ 12 h 136"/>
                  <a:gd name="T88" fmla="*/ 70 w 127"/>
                  <a:gd name="T89" fmla="*/ 11 h 136"/>
                  <a:gd name="T90" fmla="*/ 37 w 127"/>
                  <a:gd name="T91" fmla="*/ 11 h 136"/>
                  <a:gd name="T92" fmla="*/ 34 w 127"/>
                  <a:gd name="T93" fmla="*/ 11 h 136"/>
                  <a:gd name="T94" fmla="*/ 34 w 127"/>
                  <a:gd name="T95" fmla="*/ 6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27" h="136">
                    <a:moveTo>
                      <a:pt x="34" y="71"/>
                    </a:moveTo>
                    <a:cubicBezTo>
                      <a:pt x="34" y="75"/>
                      <a:pt x="34" y="78"/>
                      <a:pt x="34" y="81"/>
                    </a:cubicBezTo>
                    <a:cubicBezTo>
                      <a:pt x="34" y="92"/>
                      <a:pt x="34" y="103"/>
                      <a:pt x="34" y="114"/>
                    </a:cubicBezTo>
                    <a:cubicBezTo>
                      <a:pt x="34" y="117"/>
                      <a:pt x="34" y="119"/>
                      <a:pt x="35" y="122"/>
                    </a:cubicBezTo>
                    <a:cubicBezTo>
                      <a:pt x="35" y="125"/>
                      <a:pt x="37" y="127"/>
                      <a:pt x="40" y="127"/>
                    </a:cubicBezTo>
                    <a:cubicBezTo>
                      <a:pt x="43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1" y="135"/>
                    </a:cubicBezTo>
                    <a:cubicBezTo>
                      <a:pt x="0" y="134"/>
                      <a:pt x="0" y="133"/>
                      <a:pt x="0" y="132"/>
                    </a:cubicBezTo>
                    <a:cubicBezTo>
                      <a:pt x="0" y="131"/>
                      <a:pt x="0" y="130"/>
                      <a:pt x="0" y="128"/>
                    </a:cubicBezTo>
                    <a:cubicBezTo>
                      <a:pt x="3" y="128"/>
                      <a:pt x="6" y="128"/>
                      <a:pt x="9" y="127"/>
                    </a:cubicBezTo>
                    <a:cubicBezTo>
                      <a:pt x="14" y="126"/>
                      <a:pt x="15" y="125"/>
                      <a:pt x="16" y="120"/>
                    </a:cubicBezTo>
                    <a:cubicBezTo>
                      <a:pt x="16" y="117"/>
                      <a:pt x="17" y="114"/>
                      <a:pt x="17" y="111"/>
                    </a:cubicBezTo>
                    <a:cubicBezTo>
                      <a:pt x="17" y="81"/>
                      <a:pt x="17" y="52"/>
                      <a:pt x="17" y="22"/>
                    </a:cubicBezTo>
                    <a:cubicBezTo>
                      <a:pt x="17" y="20"/>
                      <a:pt x="16" y="17"/>
                      <a:pt x="16" y="15"/>
                    </a:cubicBezTo>
                    <a:cubicBezTo>
                      <a:pt x="15" y="11"/>
                      <a:pt x="13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2" y="1"/>
                      <a:pt x="3" y="0"/>
                      <a:pt x="4" y="0"/>
                    </a:cubicBezTo>
                    <a:cubicBezTo>
                      <a:pt x="26" y="0"/>
                      <a:pt x="49" y="0"/>
                      <a:pt x="71" y="0"/>
                    </a:cubicBezTo>
                    <a:cubicBezTo>
                      <a:pt x="79" y="0"/>
                      <a:pt x="86" y="1"/>
                      <a:pt x="94" y="4"/>
                    </a:cubicBezTo>
                    <a:cubicBezTo>
                      <a:pt x="108" y="9"/>
                      <a:pt x="115" y="18"/>
                      <a:pt x="116" y="32"/>
                    </a:cubicBezTo>
                    <a:cubicBezTo>
                      <a:pt x="117" y="48"/>
                      <a:pt x="110" y="60"/>
                      <a:pt x="97" y="66"/>
                    </a:cubicBezTo>
                    <a:cubicBezTo>
                      <a:pt x="91" y="68"/>
                      <a:pt x="86" y="70"/>
                      <a:pt x="80" y="70"/>
                    </a:cubicBezTo>
                    <a:cubicBezTo>
                      <a:pt x="77" y="70"/>
                      <a:pt x="74" y="71"/>
                      <a:pt x="71" y="71"/>
                    </a:cubicBezTo>
                    <a:cubicBezTo>
                      <a:pt x="72" y="73"/>
                      <a:pt x="73" y="74"/>
                      <a:pt x="73" y="75"/>
                    </a:cubicBezTo>
                    <a:cubicBezTo>
                      <a:pt x="84" y="88"/>
                      <a:pt x="94" y="101"/>
                      <a:pt x="104" y="114"/>
                    </a:cubicBezTo>
                    <a:cubicBezTo>
                      <a:pt x="105" y="115"/>
                      <a:pt x="105" y="115"/>
                      <a:pt x="105" y="116"/>
                    </a:cubicBezTo>
                    <a:cubicBezTo>
                      <a:pt x="111" y="122"/>
                      <a:pt x="117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24" y="135"/>
                      <a:pt x="120" y="135"/>
                      <a:pt x="116" y="135"/>
                    </a:cubicBezTo>
                    <a:cubicBezTo>
                      <a:pt x="111" y="135"/>
                      <a:pt x="107" y="135"/>
                      <a:pt x="102" y="136"/>
                    </a:cubicBezTo>
                    <a:cubicBezTo>
                      <a:pt x="99" y="136"/>
                      <a:pt x="97" y="134"/>
                      <a:pt x="96" y="132"/>
                    </a:cubicBezTo>
                    <a:cubicBezTo>
                      <a:pt x="83" y="115"/>
                      <a:pt x="71" y="99"/>
                      <a:pt x="59" y="82"/>
                    </a:cubicBezTo>
                    <a:cubicBezTo>
                      <a:pt x="57" y="79"/>
                      <a:pt x="54" y="76"/>
                      <a:pt x="52" y="73"/>
                    </a:cubicBezTo>
                    <a:cubicBezTo>
                      <a:pt x="51" y="72"/>
                      <a:pt x="50" y="71"/>
                      <a:pt x="49" y="71"/>
                    </a:cubicBezTo>
                    <a:cubicBezTo>
                      <a:pt x="44" y="71"/>
                      <a:pt x="39" y="71"/>
                      <a:pt x="34" y="71"/>
                    </a:cubicBezTo>
                    <a:close/>
                    <a:moveTo>
                      <a:pt x="34" y="61"/>
                    </a:moveTo>
                    <a:cubicBezTo>
                      <a:pt x="35" y="62"/>
                      <a:pt x="36" y="62"/>
                      <a:pt x="36" y="62"/>
                    </a:cubicBezTo>
                    <a:cubicBezTo>
                      <a:pt x="46" y="62"/>
                      <a:pt x="56" y="62"/>
                      <a:pt x="66" y="62"/>
                    </a:cubicBezTo>
                    <a:cubicBezTo>
                      <a:pt x="72" y="61"/>
                      <a:pt x="77" y="60"/>
                      <a:pt x="82" y="59"/>
                    </a:cubicBezTo>
                    <a:cubicBezTo>
                      <a:pt x="90" y="56"/>
                      <a:pt x="94" y="51"/>
                      <a:pt x="96" y="44"/>
                    </a:cubicBezTo>
                    <a:cubicBezTo>
                      <a:pt x="96" y="39"/>
                      <a:pt x="97" y="34"/>
                      <a:pt x="96" y="29"/>
                    </a:cubicBezTo>
                    <a:cubicBezTo>
                      <a:pt x="95" y="20"/>
                      <a:pt x="90" y="15"/>
                      <a:pt x="81" y="12"/>
                    </a:cubicBezTo>
                    <a:cubicBezTo>
                      <a:pt x="77" y="11"/>
                      <a:pt x="74" y="11"/>
                      <a:pt x="70" y="11"/>
                    </a:cubicBezTo>
                    <a:cubicBezTo>
                      <a:pt x="59" y="10"/>
                      <a:pt x="48" y="11"/>
                      <a:pt x="37" y="11"/>
                    </a:cubicBezTo>
                    <a:cubicBezTo>
                      <a:pt x="36" y="11"/>
                      <a:pt x="35" y="11"/>
                      <a:pt x="34" y="11"/>
                    </a:cubicBezTo>
                    <a:cubicBezTo>
                      <a:pt x="34" y="28"/>
                      <a:pt x="34" y="44"/>
                      <a:pt x="34" y="6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5" name="Freeform 18">
                <a:extLst>
                  <a:ext uri="{FF2B5EF4-FFF2-40B4-BE49-F238E27FC236}">
                    <a16:creationId xmlns:a16="http://schemas.microsoft.com/office/drawing/2014/main" id="{BBA3195A-CC71-E2D3-B1D8-F450F68822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898" y="3887973"/>
                <a:ext cx="362030" cy="384457"/>
              </a:xfrm>
              <a:custGeom>
                <a:avLst/>
                <a:gdLst>
                  <a:gd name="T0" fmla="*/ 50 w 127"/>
                  <a:gd name="T1" fmla="*/ 70 h 135"/>
                  <a:gd name="T2" fmla="*/ 34 w 127"/>
                  <a:gd name="T3" fmla="*/ 87 h 135"/>
                  <a:gd name="T4" fmla="*/ 33 w 127"/>
                  <a:gd name="T5" fmla="*/ 90 h 135"/>
                  <a:gd name="T6" fmla="*/ 33 w 127"/>
                  <a:gd name="T7" fmla="*/ 116 h 135"/>
                  <a:gd name="T8" fmla="*/ 34 w 127"/>
                  <a:gd name="T9" fmla="*/ 120 h 135"/>
                  <a:gd name="T10" fmla="*/ 41 w 127"/>
                  <a:gd name="T11" fmla="*/ 127 h 135"/>
                  <a:gd name="T12" fmla="*/ 49 w 127"/>
                  <a:gd name="T13" fmla="*/ 128 h 135"/>
                  <a:gd name="T14" fmla="*/ 49 w 127"/>
                  <a:gd name="T15" fmla="*/ 135 h 135"/>
                  <a:gd name="T16" fmla="*/ 0 w 127"/>
                  <a:gd name="T17" fmla="*/ 135 h 135"/>
                  <a:gd name="T18" fmla="*/ 0 w 127"/>
                  <a:gd name="T19" fmla="*/ 128 h 135"/>
                  <a:gd name="T20" fmla="*/ 7 w 127"/>
                  <a:gd name="T21" fmla="*/ 128 h 135"/>
                  <a:gd name="T22" fmla="*/ 16 w 127"/>
                  <a:gd name="T23" fmla="*/ 118 h 135"/>
                  <a:gd name="T24" fmla="*/ 16 w 127"/>
                  <a:gd name="T25" fmla="*/ 111 h 135"/>
                  <a:gd name="T26" fmla="*/ 16 w 127"/>
                  <a:gd name="T27" fmla="*/ 24 h 135"/>
                  <a:gd name="T28" fmla="*/ 16 w 127"/>
                  <a:gd name="T29" fmla="*/ 16 h 135"/>
                  <a:gd name="T30" fmla="*/ 8 w 127"/>
                  <a:gd name="T31" fmla="*/ 9 h 135"/>
                  <a:gd name="T32" fmla="*/ 0 w 127"/>
                  <a:gd name="T33" fmla="*/ 8 h 135"/>
                  <a:gd name="T34" fmla="*/ 0 w 127"/>
                  <a:gd name="T35" fmla="*/ 1 h 135"/>
                  <a:gd name="T36" fmla="*/ 49 w 127"/>
                  <a:gd name="T37" fmla="*/ 1 h 135"/>
                  <a:gd name="T38" fmla="*/ 50 w 127"/>
                  <a:gd name="T39" fmla="*/ 8 h 135"/>
                  <a:gd name="T40" fmla="*/ 41 w 127"/>
                  <a:gd name="T41" fmla="*/ 9 h 135"/>
                  <a:gd name="T42" fmla="*/ 34 w 127"/>
                  <a:gd name="T43" fmla="*/ 16 h 135"/>
                  <a:gd name="T44" fmla="*/ 33 w 127"/>
                  <a:gd name="T45" fmla="*/ 23 h 135"/>
                  <a:gd name="T46" fmla="*/ 33 w 127"/>
                  <a:gd name="T47" fmla="*/ 70 h 135"/>
                  <a:gd name="T48" fmla="*/ 33 w 127"/>
                  <a:gd name="T49" fmla="*/ 73 h 135"/>
                  <a:gd name="T50" fmla="*/ 36 w 127"/>
                  <a:gd name="T51" fmla="*/ 71 h 135"/>
                  <a:gd name="T52" fmla="*/ 83 w 127"/>
                  <a:gd name="T53" fmla="*/ 19 h 135"/>
                  <a:gd name="T54" fmla="*/ 86 w 127"/>
                  <a:gd name="T55" fmla="*/ 14 h 135"/>
                  <a:gd name="T56" fmla="*/ 84 w 127"/>
                  <a:gd name="T57" fmla="*/ 9 h 135"/>
                  <a:gd name="T58" fmla="*/ 76 w 127"/>
                  <a:gd name="T59" fmla="*/ 8 h 135"/>
                  <a:gd name="T60" fmla="*/ 76 w 127"/>
                  <a:gd name="T61" fmla="*/ 1 h 135"/>
                  <a:gd name="T62" fmla="*/ 122 w 127"/>
                  <a:gd name="T63" fmla="*/ 1 h 135"/>
                  <a:gd name="T64" fmla="*/ 122 w 127"/>
                  <a:gd name="T65" fmla="*/ 8 h 135"/>
                  <a:gd name="T66" fmla="*/ 118 w 127"/>
                  <a:gd name="T67" fmla="*/ 8 h 135"/>
                  <a:gd name="T68" fmla="*/ 99 w 127"/>
                  <a:gd name="T69" fmla="*/ 18 h 135"/>
                  <a:gd name="T70" fmla="*/ 77 w 127"/>
                  <a:gd name="T71" fmla="*/ 41 h 135"/>
                  <a:gd name="T72" fmla="*/ 62 w 127"/>
                  <a:gd name="T73" fmla="*/ 57 h 135"/>
                  <a:gd name="T74" fmla="*/ 64 w 127"/>
                  <a:gd name="T75" fmla="*/ 61 h 135"/>
                  <a:gd name="T76" fmla="*/ 102 w 127"/>
                  <a:gd name="T77" fmla="*/ 113 h 135"/>
                  <a:gd name="T78" fmla="*/ 108 w 127"/>
                  <a:gd name="T79" fmla="*/ 120 h 135"/>
                  <a:gd name="T80" fmla="*/ 123 w 127"/>
                  <a:gd name="T81" fmla="*/ 127 h 135"/>
                  <a:gd name="T82" fmla="*/ 127 w 127"/>
                  <a:gd name="T83" fmla="*/ 128 h 135"/>
                  <a:gd name="T84" fmla="*/ 127 w 127"/>
                  <a:gd name="T85" fmla="*/ 135 h 135"/>
                  <a:gd name="T86" fmla="*/ 73 w 127"/>
                  <a:gd name="T87" fmla="*/ 135 h 135"/>
                  <a:gd name="T88" fmla="*/ 73 w 127"/>
                  <a:gd name="T89" fmla="*/ 128 h 135"/>
                  <a:gd name="T90" fmla="*/ 80 w 127"/>
                  <a:gd name="T91" fmla="*/ 127 h 135"/>
                  <a:gd name="T92" fmla="*/ 84 w 127"/>
                  <a:gd name="T93" fmla="*/ 120 h 135"/>
                  <a:gd name="T94" fmla="*/ 82 w 127"/>
                  <a:gd name="T95" fmla="*/ 115 h 135"/>
                  <a:gd name="T96" fmla="*/ 51 w 127"/>
                  <a:gd name="T97" fmla="*/ 72 h 135"/>
                  <a:gd name="T98" fmla="*/ 50 w 127"/>
                  <a:gd name="T99" fmla="*/ 7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7" h="135">
                    <a:moveTo>
                      <a:pt x="50" y="70"/>
                    </a:moveTo>
                    <a:cubicBezTo>
                      <a:pt x="44" y="76"/>
                      <a:pt x="39" y="81"/>
                      <a:pt x="34" y="87"/>
                    </a:cubicBezTo>
                    <a:cubicBezTo>
                      <a:pt x="33" y="88"/>
                      <a:pt x="33" y="89"/>
                      <a:pt x="33" y="90"/>
                    </a:cubicBezTo>
                    <a:cubicBezTo>
                      <a:pt x="33" y="99"/>
                      <a:pt x="33" y="107"/>
                      <a:pt x="33" y="116"/>
                    </a:cubicBezTo>
                    <a:cubicBezTo>
                      <a:pt x="33" y="117"/>
                      <a:pt x="33" y="118"/>
                      <a:pt x="34" y="120"/>
                    </a:cubicBezTo>
                    <a:cubicBezTo>
                      <a:pt x="35" y="125"/>
                      <a:pt x="36" y="126"/>
                      <a:pt x="41" y="127"/>
                    </a:cubicBezTo>
                    <a:cubicBezTo>
                      <a:pt x="44" y="127"/>
                      <a:pt x="46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7" y="128"/>
                    </a:cubicBezTo>
                    <a:cubicBezTo>
                      <a:pt x="14" y="127"/>
                      <a:pt x="16" y="125"/>
                      <a:pt x="16" y="118"/>
                    </a:cubicBezTo>
                    <a:cubicBezTo>
                      <a:pt x="16" y="115"/>
                      <a:pt x="16" y="113"/>
                      <a:pt x="16" y="111"/>
                    </a:cubicBezTo>
                    <a:cubicBezTo>
                      <a:pt x="16" y="82"/>
                      <a:pt x="16" y="53"/>
                      <a:pt x="16" y="24"/>
                    </a:cubicBezTo>
                    <a:cubicBezTo>
                      <a:pt x="16" y="21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5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4" y="0"/>
                      <a:pt x="40" y="0"/>
                      <a:pt x="49" y="1"/>
                    </a:cubicBezTo>
                    <a:cubicBezTo>
                      <a:pt x="49" y="3"/>
                      <a:pt x="50" y="5"/>
                      <a:pt x="50" y="8"/>
                    </a:cubicBezTo>
                    <a:cubicBezTo>
                      <a:pt x="47" y="8"/>
                      <a:pt x="44" y="8"/>
                      <a:pt x="41" y="9"/>
                    </a:cubicBezTo>
                    <a:cubicBezTo>
                      <a:pt x="37" y="9"/>
                      <a:pt x="34" y="11"/>
                      <a:pt x="34" y="16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39"/>
                      <a:pt x="33" y="54"/>
                      <a:pt x="33" y="70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5" y="72"/>
                      <a:pt x="36" y="72"/>
                      <a:pt x="36" y="71"/>
                    </a:cubicBezTo>
                    <a:cubicBezTo>
                      <a:pt x="52" y="54"/>
                      <a:pt x="67" y="37"/>
                      <a:pt x="83" y="19"/>
                    </a:cubicBezTo>
                    <a:cubicBezTo>
                      <a:pt x="84" y="18"/>
                      <a:pt x="85" y="16"/>
                      <a:pt x="86" y="14"/>
                    </a:cubicBezTo>
                    <a:cubicBezTo>
                      <a:pt x="88" y="12"/>
                      <a:pt x="87" y="10"/>
                      <a:pt x="84" y="9"/>
                    </a:cubicBezTo>
                    <a:cubicBezTo>
                      <a:pt x="81" y="8"/>
                      <a:pt x="79" y="8"/>
                      <a:pt x="76" y="8"/>
                    </a:cubicBezTo>
                    <a:cubicBezTo>
                      <a:pt x="76" y="5"/>
                      <a:pt x="76" y="3"/>
                      <a:pt x="76" y="1"/>
                    </a:cubicBezTo>
                    <a:cubicBezTo>
                      <a:pt x="79" y="0"/>
                      <a:pt x="114" y="0"/>
                      <a:pt x="122" y="1"/>
                    </a:cubicBezTo>
                    <a:cubicBezTo>
                      <a:pt x="122" y="3"/>
                      <a:pt x="122" y="5"/>
                      <a:pt x="122" y="8"/>
                    </a:cubicBezTo>
                    <a:cubicBezTo>
                      <a:pt x="121" y="8"/>
                      <a:pt x="120" y="8"/>
                      <a:pt x="118" y="8"/>
                    </a:cubicBezTo>
                    <a:cubicBezTo>
                      <a:pt x="111" y="9"/>
                      <a:pt x="104" y="12"/>
                      <a:pt x="99" y="18"/>
                    </a:cubicBezTo>
                    <a:cubicBezTo>
                      <a:pt x="92" y="25"/>
                      <a:pt x="85" y="33"/>
                      <a:pt x="77" y="41"/>
                    </a:cubicBezTo>
                    <a:cubicBezTo>
                      <a:pt x="72" y="46"/>
                      <a:pt x="67" y="52"/>
                      <a:pt x="62" y="57"/>
                    </a:cubicBezTo>
                    <a:cubicBezTo>
                      <a:pt x="63" y="58"/>
                      <a:pt x="64" y="59"/>
                      <a:pt x="64" y="61"/>
                    </a:cubicBezTo>
                    <a:cubicBezTo>
                      <a:pt x="77" y="78"/>
                      <a:pt x="90" y="95"/>
                      <a:pt x="102" y="113"/>
                    </a:cubicBezTo>
                    <a:cubicBezTo>
                      <a:pt x="104" y="115"/>
                      <a:pt x="106" y="118"/>
                      <a:pt x="108" y="120"/>
                    </a:cubicBezTo>
                    <a:cubicBezTo>
                      <a:pt x="112" y="124"/>
                      <a:pt x="117" y="127"/>
                      <a:pt x="123" y="127"/>
                    </a:cubicBezTo>
                    <a:cubicBezTo>
                      <a:pt x="124" y="128"/>
                      <a:pt x="125" y="128"/>
                      <a:pt x="127" y="128"/>
                    </a:cubicBezTo>
                    <a:cubicBezTo>
                      <a:pt x="127" y="130"/>
                      <a:pt x="127" y="133"/>
                      <a:pt x="127" y="135"/>
                    </a:cubicBezTo>
                    <a:cubicBezTo>
                      <a:pt x="109" y="135"/>
                      <a:pt x="91" y="135"/>
                      <a:pt x="73" y="135"/>
                    </a:cubicBezTo>
                    <a:cubicBezTo>
                      <a:pt x="73" y="133"/>
                      <a:pt x="73" y="131"/>
                      <a:pt x="73" y="128"/>
                    </a:cubicBezTo>
                    <a:cubicBezTo>
                      <a:pt x="75" y="128"/>
                      <a:pt x="78" y="128"/>
                      <a:pt x="80" y="127"/>
                    </a:cubicBezTo>
                    <a:cubicBezTo>
                      <a:pt x="85" y="127"/>
                      <a:pt x="86" y="125"/>
                      <a:pt x="84" y="120"/>
                    </a:cubicBezTo>
                    <a:cubicBezTo>
                      <a:pt x="84" y="118"/>
                      <a:pt x="83" y="117"/>
                      <a:pt x="82" y="115"/>
                    </a:cubicBezTo>
                    <a:cubicBezTo>
                      <a:pt x="72" y="101"/>
                      <a:pt x="61" y="86"/>
                      <a:pt x="51" y="72"/>
                    </a:cubicBezTo>
                    <a:cubicBezTo>
                      <a:pt x="51" y="71"/>
                      <a:pt x="50" y="71"/>
                      <a:pt x="50" y="7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6" name="Freeform 19">
                <a:extLst>
                  <a:ext uri="{FF2B5EF4-FFF2-40B4-BE49-F238E27FC236}">
                    <a16:creationId xmlns:a16="http://schemas.microsoft.com/office/drawing/2014/main" id="{3803CCA4-0ACB-50EA-C7B9-9CC6AA8CC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78607" y="3887973"/>
                <a:ext cx="358826" cy="384457"/>
              </a:xfrm>
              <a:custGeom>
                <a:avLst/>
                <a:gdLst>
                  <a:gd name="T0" fmla="*/ 28 w 126"/>
                  <a:gd name="T1" fmla="*/ 16 h 135"/>
                  <a:gd name="T2" fmla="*/ 28 w 126"/>
                  <a:gd name="T3" fmla="*/ 20 h 135"/>
                  <a:gd name="T4" fmla="*/ 28 w 126"/>
                  <a:gd name="T5" fmla="*/ 109 h 135"/>
                  <a:gd name="T6" fmla="*/ 28 w 126"/>
                  <a:gd name="T7" fmla="*/ 119 h 135"/>
                  <a:gd name="T8" fmla="*/ 37 w 126"/>
                  <a:gd name="T9" fmla="*/ 127 h 135"/>
                  <a:gd name="T10" fmla="*/ 44 w 126"/>
                  <a:gd name="T11" fmla="*/ 128 h 135"/>
                  <a:gd name="T12" fmla="*/ 44 w 126"/>
                  <a:gd name="T13" fmla="*/ 135 h 135"/>
                  <a:gd name="T14" fmla="*/ 0 w 126"/>
                  <a:gd name="T15" fmla="*/ 135 h 135"/>
                  <a:gd name="T16" fmla="*/ 0 w 126"/>
                  <a:gd name="T17" fmla="*/ 128 h 135"/>
                  <a:gd name="T18" fmla="*/ 8 w 126"/>
                  <a:gd name="T19" fmla="*/ 127 h 135"/>
                  <a:gd name="T20" fmla="*/ 16 w 126"/>
                  <a:gd name="T21" fmla="*/ 120 h 135"/>
                  <a:gd name="T22" fmla="*/ 16 w 126"/>
                  <a:gd name="T23" fmla="*/ 113 h 135"/>
                  <a:gd name="T24" fmla="*/ 16 w 126"/>
                  <a:gd name="T25" fmla="*/ 19 h 135"/>
                  <a:gd name="T26" fmla="*/ 16 w 126"/>
                  <a:gd name="T27" fmla="*/ 15 h 135"/>
                  <a:gd name="T28" fmla="*/ 9 w 126"/>
                  <a:gd name="T29" fmla="*/ 9 h 135"/>
                  <a:gd name="T30" fmla="*/ 5 w 126"/>
                  <a:gd name="T31" fmla="*/ 8 h 135"/>
                  <a:gd name="T32" fmla="*/ 1 w 126"/>
                  <a:gd name="T33" fmla="*/ 8 h 135"/>
                  <a:gd name="T34" fmla="*/ 1 w 126"/>
                  <a:gd name="T35" fmla="*/ 1 h 135"/>
                  <a:gd name="T36" fmla="*/ 40 w 126"/>
                  <a:gd name="T37" fmla="*/ 1 h 135"/>
                  <a:gd name="T38" fmla="*/ 98 w 126"/>
                  <a:gd name="T39" fmla="*/ 100 h 135"/>
                  <a:gd name="T40" fmla="*/ 99 w 126"/>
                  <a:gd name="T41" fmla="*/ 100 h 135"/>
                  <a:gd name="T42" fmla="*/ 99 w 126"/>
                  <a:gd name="T43" fmla="*/ 96 h 135"/>
                  <a:gd name="T44" fmla="*/ 99 w 126"/>
                  <a:gd name="T45" fmla="*/ 24 h 135"/>
                  <a:gd name="T46" fmla="*/ 98 w 126"/>
                  <a:gd name="T47" fmla="*/ 16 h 135"/>
                  <a:gd name="T48" fmla="*/ 90 w 126"/>
                  <a:gd name="T49" fmla="*/ 9 h 135"/>
                  <a:gd name="T50" fmla="*/ 83 w 126"/>
                  <a:gd name="T51" fmla="*/ 8 h 135"/>
                  <a:gd name="T52" fmla="*/ 83 w 126"/>
                  <a:gd name="T53" fmla="*/ 1 h 135"/>
                  <a:gd name="T54" fmla="*/ 126 w 126"/>
                  <a:gd name="T55" fmla="*/ 1 h 135"/>
                  <a:gd name="T56" fmla="*/ 126 w 126"/>
                  <a:gd name="T57" fmla="*/ 8 h 135"/>
                  <a:gd name="T58" fmla="*/ 119 w 126"/>
                  <a:gd name="T59" fmla="*/ 9 h 135"/>
                  <a:gd name="T60" fmla="*/ 111 w 126"/>
                  <a:gd name="T61" fmla="*/ 16 h 135"/>
                  <a:gd name="T62" fmla="*/ 110 w 126"/>
                  <a:gd name="T63" fmla="*/ 27 h 135"/>
                  <a:gd name="T64" fmla="*/ 110 w 126"/>
                  <a:gd name="T65" fmla="*/ 129 h 135"/>
                  <a:gd name="T66" fmla="*/ 110 w 126"/>
                  <a:gd name="T67" fmla="*/ 135 h 135"/>
                  <a:gd name="T68" fmla="*/ 99 w 126"/>
                  <a:gd name="T69" fmla="*/ 135 h 135"/>
                  <a:gd name="T70" fmla="*/ 29 w 126"/>
                  <a:gd name="T71" fmla="*/ 15 h 135"/>
                  <a:gd name="T72" fmla="*/ 28 w 126"/>
                  <a:gd name="T73" fmla="*/ 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6" h="135">
                    <a:moveTo>
                      <a:pt x="28" y="16"/>
                    </a:moveTo>
                    <a:cubicBezTo>
                      <a:pt x="28" y="17"/>
                      <a:pt x="28" y="19"/>
                      <a:pt x="28" y="20"/>
                    </a:cubicBezTo>
                    <a:cubicBezTo>
                      <a:pt x="28" y="50"/>
                      <a:pt x="28" y="79"/>
                      <a:pt x="28" y="109"/>
                    </a:cubicBezTo>
                    <a:cubicBezTo>
                      <a:pt x="28" y="112"/>
                      <a:pt x="28" y="115"/>
                      <a:pt x="28" y="119"/>
                    </a:cubicBezTo>
                    <a:cubicBezTo>
                      <a:pt x="29" y="124"/>
                      <a:pt x="31" y="126"/>
                      <a:pt x="37" y="127"/>
                    </a:cubicBezTo>
                    <a:cubicBezTo>
                      <a:pt x="39" y="127"/>
                      <a:pt x="41" y="128"/>
                      <a:pt x="44" y="128"/>
                    </a:cubicBezTo>
                    <a:cubicBezTo>
                      <a:pt x="44" y="130"/>
                      <a:pt x="44" y="133"/>
                      <a:pt x="44" y="135"/>
                    </a:cubicBezTo>
                    <a:cubicBezTo>
                      <a:pt x="29" y="135"/>
                      <a:pt x="15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5" y="127"/>
                      <a:pt x="8" y="127"/>
                    </a:cubicBezTo>
                    <a:cubicBezTo>
                      <a:pt x="12" y="127"/>
                      <a:pt x="15" y="124"/>
                      <a:pt x="16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0"/>
                      <a:pt x="16" y="19"/>
                    </a:cubicBezTo>
                    <a:cubicBezTo>
                      <a:pt x="16" y="18"/>
                      <a:pt x="16" y="17"/>
                      <a:pt x="16" y="15"/>
                    </a:cubicBezTo>
                    <a:cubicBezTo>
                      <a:pt x="16" y="11"/>
                      <a:pt x="14" y="9"/>
                      <a:pt x="9" y="9"/>
                    </a:cubicBezTo>
                    <a:cubicBezTo>
                      <a:pt x="8" y="8"/>
                      <a:pt x="7" y="8"/>
                      <a:pt x="5" y="8"/>
                    </a:cubicBezTo>
                    <a:cubicBezTo>
                      <a:pt x="4" y="8"/>
                      <a:pt x="2" y="8"/>
                      <a:pt x="1" y="8"/>
                    </a:cubicBezTo>
                    <a:cubicBezTo>
                      <a:pt x="1" y="5"/>
                      <a:pt x="1" y="3"/>
                      <a:pt x="1" y="1"/>
                    </a:cubicBezTo>
                    <a:cubicBezTo>
                      <a:pt x="14" y="1"/>
                      <a:pt x="27" y="1"/>
                      <a:pt x="40" y="1"/>
                    </a:cubicBezTo>
                    <a:cubicBezTo>
                      <a:pt x="59" y="34"/>
                      <a:pt x="79" y="67"/>
                      <a:pt x="98" y="100"/>
                    </a:cubicBezTo>
                    <a:cubicBezTo>
                      <a:pt x="98" y="100"/>
                      <a:pt x="99" y="100"/>
                      <a:pt x="99" y="100"/>
                    </a:cubicBezTo>
                    <a:cubicBezTo>
                      <a:pt x="99" y="99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1"/>
                      <a:pt x="99" y="19"/>
                      <a:pt x="98" y="16"/>
                    </a:cubicBezTo>
                    <a:cubicBezTo>
                      <a:pt x="97" y="12"/>
                      <a:pt x="94" y="9"/>
                      <a:pt x="90" y="9"/>
                    </a:cubicBezTo>
                    <a:cubicBezTo>
                      <a:pt x="88" y="8"/>
                      <a:pt x="86" y="8"/>
                      <a:pt x="83" y="8"/>
                    </a:cubicBezTo>
                    <a:cubicBezTo>
                      <a:pt x="83" y="5"/>
                      <a:pt x="83" y="3"/>
                      <a:pt x="83" y="1"/>
                    </a:cubicBezTo>
                    <a:cubicBezTo>
                      <a:pt x="87" y="0"/>
                      <a:pt x="115" y="0"/>
                      <a:pt x="126" y="1"/>
                    </a:cubicBezTo>
                    <a:cubicBezTo>
                      <a:pt x="126" y="3"/>
                      <a:pt x="126" y="5"/>
                      <a:pt x="126" y="8"/>
                    </a:cubicBezTo>
                    <a:cubicBezTo>
                      <a:pt x="124" y="8"/>
                      <a:pt x="122" y="8"/>
                      <a:pt x="119" y="9"/>
                    </a:cubicBezTo>
                    <a:cubicBezTo>
                      <a:pt x="115" y="9"/>
                      <a:pt x="112" y="12"/>
                      <a:pt x="111" y="16"/>
                    </a:cubicBezTo>
                    <a:cubicBezTo>
                      <a:pt x="111" y="20"/>
                      <a:pt x="110" y="23"/>
                      <a:pt x="110" y="27"/>
                    </a:cubicBezTo>
                    <a:cubicBezTo>
                      <a:pt x="110" y="61"/>
                      <a:pt x="110" y="95"/>
                      <a:pt x="110" y="129"/>
                    </a:cubicBezTo>
                    <a:cubicBezTo>
                      <a:pt x="110" y="131"/>
                      <a:pt x="110" y="133"/>
                      <a:pt x="110" y="135"/>
                    </a:cubicBezTo>
                    <a:cubicBezTo>
                      <a:pt x="106" y="135"/>
                      <a:pt x="103" y="135"/>
                      <a:pt x="99" y="135"/>
                    </a:cubicBezTo>
                    <a:cubicBezTo>
                      <a:pt x="76" y="95"/>
                      <a:pt x="52" y="55"/>
                      <a:pt x="29" y="15"/>
                    </a:cubicBezTo>
                    <a:cubicBezTo>
                      <a:pt x="28" y="15"/>
                      <a:pt x="28" y="15"/>
                      <a:pt x="28" y="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7" name="Freeform 20">
                <a:extLst>
                  <a:ext uri="{FF2B5EF4-FFF2-40B4-BE49-F238E27FC236}">
                    <a16:creationId xmlns:a16="http://schemas.microsoft.com/office/drawing/2014/main" id="{3DB3342C-A2A2-4B71-17C5-2BA9BB481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33341" y="3887973"/>
                <a:ext cx="352419" cy="384457"/>
              </a:xfrm>
              <a:custGeom>
                <a:avLst/>
                <a:gdLst>
                  <a:gd name="T0" fmla="*/ 0 w 124"/>
                  <a:gd name="T1" fmla="*/ 8 h 135"/>
                  <a:gd name="T2" fmla="*/ 0 w 124"/>
                  <a:gd name="T3" fmla="*/ 1 h 135"/>
                  <a:gd name="T4" fmla="*/ 105 w 124"/>
                  <a:gd name="T5" fmla="*/ 1 h 135"/>
                  <a:gd name="T6" fmla="*/ 117 w 124"/>
                  <a:gd name="T7" fmla="*/ 35 h 135"/>
                  <a:gd name="T8" fmla="*/ 110 w 124"/>
                  <a:gd name="T9" fmla="*/ 39 h 135"/>
                  <a:gd name="T10" fmla="*/ 107 w 124"/>
                  <a:gd name="T11" fmla="*/ 33 h 135"/>
                  <a:gd name="T12" fmla="*/ 78 w 124"/>
                  <a:gd name="T13" fmla="*/ 11 h 135"/>
                  <a:gd name="T14" fmla="*/ 34 w 124"/>
                  <a:gd name="T15" fmla="*/ 11 h 135"/>
                  <a:gd name="T16" fmla="*/ 34 w 124"/>
                  <a:gd name="T17" fmla="*/ 61 h 135"/>
                  <a:gd name="T18" fmla="*/ 55 w 124"/>
                  <a:gd name="T19" fmla="*/ 60 h 135"/>
                  <a:gd name="T20" fmla="*/ 69 w 124"/>
                  <a:gd name="T21" fmla="*/ 45 h 135"/>
                  <a:gd name="T22" fmla="*/ 70 w 124"/>
                  <a:gd name="T23" fmla="*/ 36 h 135"/>
                  <a:gd name="T24" fmla="*/ 78 w 124"/>
                  <a:gd name="T25" fmla="*/ 36 h 135"/>
                  <a:gd name="T26" fmla="*/ 78 w 124"/>
                  <a:gd name="T27" fmla="*/ 95 h 135"/>
                  <a:gd name="T28" fmla="*/ 74 w 124"/>
                  <a:gd name="T29" fmla="*/ 95 h 135"/>
                  <a:gd name="T30" fmla="*/ 70 w 124"/>
                  <a:gd name="T31" fmla="*/ 95 h 135"/>
                  <a:gd name="T32" fmla="*/ 70 w 124"/>
                  <a:gd name="T33" fmla="*/ 88 h 135"/>
                  <a:gd name="T34" fmla="*/ 68 w 124"/>
                  <a:gd name="T35" fmla="*/ 81 h 135"/>
                  <a:gd name="T36" fmla="*/ 58 w 124"/>
                  <a:gd name="T37" fmla="*/ 71 h 135"/>
                  <a:gd name="T38" fmla="*/ 34 w 124"/>
                  <a:gd name="T39" fmla="*/ 70 h 135"/>
                  <a:gd name="T40" fmla="*/ 33 w 124"/>
                  <a:gd name="T41" fmla="*/ 74 h 135"/>
                  <a:gd name="T42" fmla="*/ 33 w 124"/>
                  <a:gd name="T43" fmla="*/ 115 h 135"/>
                  <a:gd name="T44" fmla="*/ 43 w 124"/>
                  <a:gd name="T45" fmla="*/ 125 h 135"/>
                  <a:gd name="T46" fmla="*/ 69 w 124"/>
                  <a:gd name="T47" fmla="*/ 125 h 135"/>
                  <a:gd name="T48" fmla="*/ 112 w 124"/>
                  <a:gd name="T49" fmla="*/ 97 h 135"/>
                  <a:gd name="T50" fmla="*/ 115 w 124"/>
                  <a:gd name="T51" fmla="*/ 90 h 135"/>
                  <a:gd name="T52" fmla="*/ 124 w 124"/>
                  <a:gd name="T53" fmla="*/ 93 h 135"/>
                  <a:gd name="T54" fmla="*/ 109 w 124"/>
                  <a:gd name="T55" fmla="*/ 135 h 135"/>
                  <a:gd name="T56" fmla="*/ 0 w 124"/>
                  <a:gd name="T57" fmla="*/ 135 h 135"/>
                  <a:gd name="T58" fmla="*/ 0 w 124"/>
                  <a:gd name="T59" fmla="*/ 128 h 135"/>
                  <a:gd name="T60" fmla="*/ 8 w 124"/>
                  <a:gd name="T61" fmla="*/ 127 h 135"/>
                  <a:gd name="T62" fmla="*/ 15 w 124"/>
                  <a:gd name="T63" fmla="*/ 120 h 135"/>
                  <a:gd name="T64" fmla="*/ 16 w 124"/>
                  <a:gd name="T65" fmla="*/ 113 h 135"/>
                  <a:gd name="T66" fmla="*/ 16 w 124"/>
                  <a:gd name="T67" fmla="*/ 21 h 135"/>
                  <a:gd name="T68" fmla="*/ 16 w 124"/>
                  <a:gd name="T69" fmla="*/ 16 h 135"/>
                  <a:gd name="T70" fmla="*/ 8 w 124"/>
                  <a:gd name="T71" fmla="*/ 9 h 135"/>
                  <a:gd name="T72" fmla="*/ 4 w 124"/>
                  <a:gd name="T73" fmla="*/ 8 h 135"/>
                  <a:gd name="T74" fmla="*/ 0 w 124"/>
                  <a:gd name="T75" fmla="*/ 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4" h="135">
                    <a:moveTo>
                      <a:pt x="0" y="8"/>
                    </a:moveTo>
                    <a:cubicBezTo>
                      <a:pt x="0" y="5"/>
                      <a:pt x="0" y="3"/>
                      <a:pt x="0" y="1"/>
                    </a:cubicBezTo>
                    <a:cubicBezTo>
                      <a:pt x="3" y="0"/>
                      <a:pt x="98" y="0"/>
                      <a:pt x="105" y="1"/>
                    </a:cubicBezTo>
                    <a:cubicBezTo>
                      <a:pt x="109" y="12"/>
                      <a:pt x="113" y="24"/>
                      <a:pt x="117" y="35"/>
                    </a:cubicBezTo>
                    <a:cubicBezTo>
                      <a:pt x="115" y="37"/>
                      <a:pt x="112" y="38"/>
                      <a:pt x="110" y="39"/>
                    </a:cubicBezTo>
                    <a:cubicBezTo>
                      <a:pt x="109" y="36"/>
                      <a:pt x="108" y="35"/>
                      <a:pt x="107" y="33"/>
                    </a:cubicBezTo>
                    <a:cubicBezTo>
                      <a:pt x="101" y="20"/>
                      <a:pt x="92" y="13"/>
                      <a:pt x="78" y="11"/>
                    </a:cubicBezTo>
                    <a:cubicBezTo>
                      <a:pt x="63" y="10"/>
                      <a:pt x="48" y="11"/>
                      <a:pt x="34" y="11"/>
                    </a:cubicBezTo>
                    <a:cubicBezTo>
                      <a:pt x="33" y="15"/>
                      <a:pt x="33" y="55"/>
                      <a:pt x="34" y="61"/>
                    </a:cubicBezTo>
                    <a:cubicBezTo>
                      <a:pt x="41" y="61"/>
                      <a:pt x="48" y="61"/>
                      <a:pt x="55" y="60"/>
                    </a:cubicBezTo>
                    <a:cubicBezTo>
                      <a:pt x="64" y="59"/>
                      <a:pt x="68" y="54"/>
                      <a:pt x="69" y="45"/>
                    </a:cubicBezTo>
                    <a:cubicBezTo>
                      <a:pt x="70" y="42"/>
                      <a:pt x="70" y="39"/>
                      <a:pt x="70" y="36"/>
                    </a:cubicBezTo>
                    <a:cubicBezTo>
                      <a:pt x="73" y="36"/>
                      <a:pt x="75" y="36"/>
                      <a:pt x="78" y="36"/>
                    </a:cubicBezTo>
                    <a:cubicBezTo>
                      <a:pt x="78" y="56"/>
                      <a:pt x="78" y="75"/>
                      <a:pt x="78" y="95"/>
                    </a:cubicBezTo>
                    <a:cubicBezTo>
                      <a:pt x="77" y="95"/>
                      <a:pt x="76" y="95"/>
                      <a:pt x="74" y="95"/>
                    </a:cubicBezTo>
                    <a:cubicBezTo>
                      <a:pt x="73" y="95"/>
                      <a:pt x="72" y="95"/>
                      <a:pt x="70" y="95"/>
                    </a:cubicBezTo>
                    <a:cubicBezTo>
                      <a:pt x="70" y="93"/>
                      <a:pt x="70" y="90"/>
                      <a:pt x="70" y="88"/>
                    </a:cubicBezTo>
                    <a:cubicBezTo>
                      <a:pt x="69" y="86"/>
                      <a:pt x="69" y="83"/>
                      <a:pt x="68" y="81"/>
                    </a:cubicBezTo>
                    <a:cubicBezTo>
                      <a:pt x="67" y="75"/>
                      <a:pt x="64" y="72"/>
                      <a:pt x="58" y="71"/>
                    </a:cubicBezTo>
                    <a:cubicBezTo>
                      <a:pt x="50" y="69"/>
                      <a:pt x="42" y="70"/>
                      <a:pt x="34" y="70"/>
                    </a:cubicBezTo>
                    <a:cubicBezTo>
                      <a:pt x="33" y="72"/>
                      <a:pt x="33" y="73"/>
                      <a:pt x="33" y="74"/>
                    </a:cubicBezTo>
                    <a:cubicBezTo>
                      <a:pt x="33" y="88"/>
                      <a:pt x="33" y="102"/>
                      <a:pt x="33" y="115"/>
                    </a:cubicBezTo>
                    <a:cubicBezTo>
                      <a:pt x="33" y="124"/>
                      <a:pt x="34" y="125"/>
                      <a:pt x="43" y="125"/>
                    </a:cubicBezTo>
                    <a:cubicBezTo>
                      <a:pt x="52" y="125"/>
                      <a:pt x="60" y="125"/>
                      <a:pt x="69" y="125"/>
                    </a:cubicBezTo>
                    <a:cubicBezTo>
                      <a:pt x="89" y="125"/>
                      <a:pt x="104" y="115"/>
                      <a:pt x="112" y="97"/>
                    </a:cubicBezTo>
                    <a:cubicBezTo>
                      <a:pt x="113" y="95"/>
                      <a:pt x="114" y="93"/>
                      <a:pt x="115" y="90"/>
                    </a:cubicBezTo>
                    <a:cubicBezTo>
                      <a:pt x="118" y="91"/>
                      <a:pt x="121" y="92"/>
                      <a:pt x="124" y="93"/>
                    </a:cubicBezTo>
                    <a:cubicBezTo>
                      <a:pt x="119" y="108"/>
                      <a:pt x="114" y="121"/>
                      <a:pt x="109" y="135"/>
                    </a:cubicBezTo>
                    <a:cubicBezTo>
                      <a:pt x="73" y="135"/>
                      <a:pt x="37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3" y="128"/>
                      <a:pt x="6" y="128"/>
                      <a:pt x="8" y="127"/>
                    </a:cubicBezTo>
                    <a:cubicBezTo>
                      <a:pt x="13" y="126"/>
                      <a:pt x="15" y="125"/>
                      <a:pt x="15" y="120"/>
                    </a:cubicBezTo>
                    <a:cubicBezTo>
                      <a:pt x="16" y="118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20"/>
                      <a:pt x="16" y="18"/>
                      <a:pt x="16" y="16"/>
                    </a:cubicBezTo>
                    <a:cubicBezTo>
                      <a:pt x="15" y="11"/>
                      <a:pt x="13" y="9"/>
                      <a:pt x="8" y="9"/>
                    </a:cubicBezTo>
                    <a:cubicBezTo>
                      <a:pt x="7" y="9"/>
                      <a:pt x="6" y="8"/>
                      <a:pt x="4" y="8"/>
                    </a:cubicBezTo>
                    <a:cubicBezTo>
                      <a:pt x="3" y="8"/>
                      <a:pt x="2" y="8"/>
                      <a:pt x="0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8" name="Freeform 21">
                <a:extLst>
                  <a:ext uri="{FF2B5EF4-FFF2-40B4-BE49-F238E27FC236}">
                    <a16:creationId xmlns:a16="http://schemas.microsoft.com/office/drawing/2014/main" id="{2A0FD203-DE6B-4771-00E5-4565DC722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9441" y="3891177"/>
                <a:ext cx="352419" cy="381253"/>
              </a:xfrm>
              <a:custGeom>
                <a:avLst/>
                <a:gdLst>
                  <a:gd name="T0" fmla="*/ 33 w 123"/>
                  <a:gd name="T1" fmla="*/ 60 h 134"/>
                  <a:gd name="T2" fmla="*/ 55 w 123"/>
                  <a:gd name="T3" fmla="*/ 59 h 134"/>
                  <a:gd name="T4" fmla="*/ 68 w 123"/>
                  <a:gd name="T5" fmla="*/ 45 h 134"/>
                  <a:gd name="T6" fmla="*/ 70 w 123"/>
                  <a:gd name="T7" fmla="*/ 35 h 134"/>
                  <a:gd name="T8" fmla="*/ 77 w 123"/>
                  <a:gd name="T9" fmla="*/ 35 h 134"/>
                  <a:gd name="T10" fmla="*/ 77 w 123"/>
                  <a:gd name="T11" fmla="*/ 94 h 134"/>
                  <a:gd name="T12" fmla="*/ 75 w 123"/>
                  <a:gd name="T13" fmla="*/ 94 h 134"/>
                  <a:gd name="T14" fmla="*/ 70 w 123"/>
                  <a:gd name="T15" fmla="*/ 94 h 134"/>
                  <a:gd name="T16" fmla="*/ 69 w 123"/>
                  <a:gd name="T17" fmla="*/ 83 h 134"/>
                  <a:gd name="T18" fmla="*/ 54 w 123"/>
                  <a:gd name="T19" fmla="*/ 69 h 134"/>
                  <a:gd name="T20" fmla="*/ 33 w 123"/>
                  <a:gd name="T21" fmla="*/ 69 h 134"/>
                  <a:gd name="T22" fmla="*/ 33 w 123"/>
                  <a:gd name="T23" fmla="*/ 73 h 134"/>
                  <a:gd name="T24" fmla="*/ 33 w 123"/>
                  <a:gd name="T25" fmla="*/ 114 h 134"/>
                  <a:gd name="T26" fmla="*/ 43 w 123"/>
                  <a:gd name="T27" fmla="*/ 124 h 134"/>
                  <a:gd name="T28" fmla="*/ 68 w 123"/>
                  <a:gd name="T29" fmla="*/ 124 h 134"/>
                  <a:gd name="T30" fmla="*/ 112 w 123"/>
                  <a:gd name="T31" fmla="*/ 96 h 134"/>
                  <a:gd name="T32" fmla="*/ 115 w 123"/>
                  <a:gd name="T33" fmla="*/ 90 h 134"/>
                  <a:gd name="T34" fmla="*/ 115 w 123"/>
                  <a:gd name="T35" fmla="*/ 90 h 134"/>
                  <a:gd name="T36" fmla="*/ 123 w 123"/>
                  <a:gd name="T37" fmla="*/ 92 h 134"/>
                  <a:gd name="T38" fmla="*/ 109 w 123"/>
                  <a:gd name="T39" fmla="*/ 134 h 134"/>
                  <a:gd name="T40" fmla="*/ 0 w 123"/>
                  <a:gd name="T41" fmla="*/ 134 h 134"/>
                  <a:gd name="T42" fmla="*/ 0 w 123"/>
                  <a:gd name="T43" fmla="*/ 127 h 134"/>
                  <a:gd name="T44" fmla="*/ 8 w 123"/>
                  <a:gd name="T45" fmla="*/ 126 h 134"/>
                  <a:gd name="T46" fmla="*/ 15 w 123"/>
                  <a:gd name="T47" fmla="*/ 120 h 134"/>
                  <a:gd name="T48" fmla="*/ 16 w 123"/>
                  <a:gd name="T49" fmla="*/ 113 h 134"/>
                  <a:gd name="T50" fmla="*/ 16 w 123"/>
                  <a:gd name="T51" fmla="*/ 20 h 134"/>
                  <a:gd name="T52" fmla="*/ 5 w 123"/>
                  <a:gd name="T53" fmla="*/ 7 h 134"/>
                  <a:gd name="T54" fmla="*/ 0 w 123"/>
                  <a:gd name="T55" fmla="*/ 7 h 134"/>
                  <a:gd name="T56" fmla="*/ 0 w 123"/>
                  <a:gd name="T57" fmla="*/ 0 h 134"/>
                  <a:gd name="T58" fmla="*/ 105 w 123"/>
                  <a:gd name="T59" fmla="*/ 0 h 134"/>
                  <a:gd name="T60" fmla="*/ 117 w 123"/>
                  <a:gd name="T61" fmla="*/ 35 h 134"/>
                  <a:gd name="T62" fmla="*/ 109 w 123"/>
                  <a:gd name="T63" fmla="*/ 38 h 134"/>
                  <a:gd name="T64" fmla="*/ 107 w 123"/>
                  <a:gd name="T65" fmla="*/ 34 h 134"/>
                  <a:gd name="T66" fmla="*/ 105 w 123"/>
                  <a:gd name="T67" fmla="*/ 29 h 134"/>
                  <a:gd name="T68" fmla="*/ 78 w 123"/>
                  <a:gd name="T69" fmla="*/ 11 h 134"/>
                  <a:gd name="T70" fmla="*/ 42 w 123"/>
                  <a:gd name="T71" fmla="*/ 10 h 134"/>
                  <a:gd name="T72" fmla="*/ 33 w 123"/>
                  <a:gd name="T73" fmla="*/ 10 h 134"/>
                  <a:gd name="T74" fmla="*/ 33 w 123"/>
                  <a:gd name="T75" fmla="*/ 6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3" h="134">
                    <a:moveTo>
                      <a:pt x="33" y="60"/>
                    </a:moveTo>
                    <a:cubicBezTo>
                      <a:pt x="41" y="60"/>
                      <a:pt x="48" y="61"/>
                      <a:pt x="55" y="59"/>
                    </a:cubicBezTo>
                    <a:cubicBezTo>
                      <a:pt x="63" y="57"/>
                      <a:pt x="67" y="53"/>
                      <a:pt x="68" y="45"/>
                    </a:cubicBezTo>
                    <a:cubicBezTo>
                      <a:pt x="69" y="42"/>
                      <a:pt x="69" y="39"/>
                      <a:pt x="70" y="35"/>
                    </a:cubicBezTo>
                    <a:cubicBezTo>
                      <a:pt x="72" y="35"/>
                      <a:pt x="75" y="35"/>
                      <a:pt x="77" y="35"/>
                    </a:cubicBezTo>
                    <a:cubicBezTo>
                      <a:pt x="77" y="55"/>
                      <a:pt x="77" y="74"/>
                      <a:pt x="77" y="94"/>
                    </a:cubicBezTo>
                    <a:cubicBezTo>
                      <a:pt x="76" y="94"/>
                      <a:pt x="75" y="94"/>
                      <a:pt x="75" y="94"/>
                    </a:cubicBezTo>
                    <a:cubicBezTo>
                      <a:pt x="73" y="94"/>
                      <a:pt x="71" y="94"/>
                      <a:pt x="70" y="94"/>
                    </a:cubicBezTo>
                    <a:cubicBezTo>
                      <a:pt x="69" y="90"/>
                      <a:pt x="69" y="86"/>
                      <a:pt x="69" y="83"/>
                    </a:cubicBezTo>
                    <a:cubicBezTo>
                      <a:pt x="67" y="74"/>
                      <a:pt x="63" y="70"/>
                      <a:pt x="54" y="69"/>
                    </a:cubicBezTo>
                    <a:cubicBezTo>
                      <a:pt x="47" y="69"/>
                      <a:pt x="40" y="69"/>
                      <a:pt x="33" y="69"/>
                    </a:cubicBezTo>
                    <a:cubicBezTo>
                      <a:pt x="33" y="71"/>
                      <a:pt x="33" y="72"/>
                      <a:pt x="33" y="73"/>
                    </a:cubicBezTo>
                    <a:cubicBezTo>
                      <a:pt x="33" y="87"/>
                      <a:pt x="33" y="101"/>
                      <a:pt x="33" y="114"/>
                    </a:cubicBezTo>
                    <a:cubicBezTo>
                      <a:pt x="33" y="123"/>
                      <a:pt x="34" y="124"/>
                      <a:pt x="43" y="124"/>
                    </a:cubicBezTo>
                    <a:cubicBezTo>
                      <a:pt x="51" y="124"/>
                      <a:pt x="60" y="124"/>
                      <a:pt x="68" y="124"/>
                    </a:cubicBezTo>
                    <a:cubicBezTo>
                      <a:pt x="89" y="124"/>
                      <a:pt x="103" y="114"/>
                      <a:pt x="112" y="96"/>
                    </a:cubicBezTo>
                    <a:cubicBezTo>
                      <a:pt x="113" y="94"/>
                      <a:pt x="114" y="92"/>
                      <a:pt x="115" y="90"/>
                    </a:cubicBezTo>
                    <a:cubicBezTo>
                      <a:pt x="115" y="90"/>
                      <a:pt x="115" y="90"/>
                      <a:pt x="115" y="90"/>
                    </a:cubicBezTo>
                    <a:cubicBezTo>
                      <a:pt x="118" y="90"/>
                      <a:pt x="120" y="91"/>
                      <a:pt x="123" y="92"/>
                    </a:cubicBezTo>
                    <a:cubicBezTo>
                      <a:pt x="118" y="107"/>
                      <a:pt x="113" y="120"/>
                      <a:pt x="109" y="134"/>
                    </a:cubicBezTo>
                    <a:cubicBezTo>
                      <a:pt x="72" y="134"/>
                      <a:pt x="3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6"/>
                      <a:pt x="8" y="126"/>
                    </a:cubicBezTo>
                    <a:cubicBezTo>
                      <a:pt x="12" y="126"/>
                      <a:pt x="14" y="124"/>
                      <a:pt x="15" y="120"/>
                    </a:cubicBezTo>
                    <a:cubicBezTo>
                      <a:pt x="15" y="118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0"/>
                      <a:pt x="14" y="8"/>
                      <a:pt x="5" y="7"/>
                    </a:cubicBezTo>
                    <a:cubicBezTo>
                      <a:pt x="3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34" y="0"/>
                      <a:pt x="69" y="0"/>
                      <a:pt x="105" y="0"/>
                    </a:cubicBezTo>
                    <a:cubicBezTo>
                      <a:pt x="109" y="11"/>
                      <a:pt x="112" y="22"/>
                      <a:pt x="117" y="35"/>
                    </a:cubicBezTo>
                    <a:cubicBezTo>
                      <a:pt x="114" y="36"/>
                      <a:pt x="112" y="37"/>
                      <a:pt x="109" y="38"/>
                    </a:cubicBezTo>
                    <a:cubicBezTo>
                      <a:pt x="108" y="36"/>
                      <a:pt x="108" y="35"/>
                      <a:pt x="107" y="34"/>
                    </a:cubicBezTo>
                    <a:cubicBezTo>
                      <a:pt x="107" y="32"/>
                      <a:pt x="106" y="31"/>
                      <a:pt x="105" y="29"/>
                    </a:cubicBezTo>
                    <a:cubicBezTo>
                      <a:pt x="100" y="18"/>
                      <a:pt x="90" y="11"/>
                      <a:pt x="78" y="11"/>
                    </a:cubicBezTo>
                    <a:cubicBezTo>
                      <a:pt x="66" y="10"/>
                      <a:pt x="54" y="10"/>
                      <a:pt x="42" y="10"/>
                    </a:cubicBezTo>
                    <a:cubicBezTo>
                      <a:pt x="39" y="10"/>
                      <a:pt x="36" y="10"/>
                      <a:pt x="33" y="10"/>
                    </a:cubicBezTo>
                    <a:cubicBezTo>
                      <a:pt x="33" y="26"/>
                      <a:pt x="33" y="43"/>
                      <a:pt x="33" y="6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9" name="Freeform 22">
                <a:extLst>
                  <a:ext uri="{FF2B5EF4-FFF2-40B4-BE49-F238E27FC236}">
                    <a16:creationId xmlns:a16="http://schemas.microsoft.com/office/drawing/2014/main" id="{7892FE72-A25F-A3CA-4365-DDA8BA4E4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7767" y="3891177"/>
                <a:ext cx="358826" cy="381253"/>
              </a:xfrm>
              <a:custGeom>
                <a:avLst/>
                <a:gdLst>
                  <a:gd name="T0" fmla="*/ 43 w 126"/>
                  <a:gd name="T1" fmla="*/ 134 h 134"/>
                  <a:gd name="T2" fmla="*/ 0 w 126"/>
                  <a:gd name="T3" fmla="*/ 134 h 134"/>
                  <a:gd name="T4" fmla="*/ 0 w 126"/>
                  <a:gd name="T5" fmla="*/ 127 h 134"/>
                  <a:gd name="T6" fmla="*/ 7 w 126"/>
                  <a:gd name="T7" fmla="*/ 126 h 134"/>
                  <a:gd name="T8" fmla="*/ 16 w 126"/>
                  <a:gd name="T9" fmla="*/ 118 h 134"/>
                  <a:gd name="T10" fmla="*/ 16 w 126"/>
                  <a:gd name="T11" fmla="*/ 110 h 134"/>
                  <a:gd name="T12" fmla="*/ 16 w 126"/>
                  <a:gd name="T13" fmla="*/ 18 h 134"/>
                  <a:gd name="T14" fmla="*/ 5 w 126"/>
                  <a:gd name="T15" fmla="*/ 7 h 134"/>
                  <a:gd name="T16" fmla="*/ 0 w 126"/>
                  <a:gd name="T17" fmla="*/ 7 h 134"/>
                  <a:gd name="T18" fmla="*/ 0 w 126"/>
                  <a:gd name="T19" fmla="*/ 0 h 134"/>
                  <a:gd name="T20" fmla="*/ 40 w 126"/>
                  <a:gd name="T21" fmla="*/ 0 h 134"/>
                  <a:gd name="T22" fmla="*/ 98 w 126"/>
                  <a:gd name="T23" fmla="*/ 100 h 134"/>
                  <a:gd name="T24" fmla="*/ 99 w 126"/>
                  <a:gd name="T25" fmla="*/ 96 h 134"/>
                  <a:gd name="T26" fmla="*/ 99 w 126"/>
                  <a:gd name="T27" fmla="*/ 24 h 134"/>
                  <a:gd name="T28" fmla="*/ 98 w 126"/>
                  <a:gd name="T29" fmla="*/ 17 h 134"/>
                  <a:gd name="T30" fmla="*/ 89 w 126"/>
                  <a:gd name="T31" fmla="*/ 7 h 134"/>
                  <a:gd name="T32" fmla="*/ 83 w 126"/>
                  <a:gd name="T33" fmla="*/ 7 h 134"/>
                  <a:gd name="T34" fmla="*/ 83 w 126"/>
                  <a:gd name="T35" fmla="*/ 4 h 134"/>
                  <a:gd name="T36" fmla="*/ 83 w 126"/>
                  <a:gd name="T37" fmla="*/ 0 h 134"/>
                  <a:gd name="T38" fmla="*/ 125 w 126"/>
                  <a:gd name="T39" fmla="*/ 0 h 134"/>
                  <a:gd name="T40" fmla="*/ 126 w 126"/>
                  <a:gd name="T41" fmla="*/ 3 h 134"/>
                  <a:gd name="T42" fmla="*/ 126 w 126"/>
                  <a:gd name="T43" fmla="*/ 7 h 134"/>
                  <a:gd name="T44" fmla="*/ 120 w 126"/>
                  <a:gd name="T45" fmla="*/ 7 h 134"/>
                  <a:gd name="T46" fmla="*/ 110 w 126"/>
                  <a:gd name="T47" fmla="*/ 16 h 134"/>
                  <a:gd name="T48" fmla="*/ 110 w 126"/>
                  <a:gd name="T49" fmla="*/ 26 h 134"/>
                  <a:gd name="T50" fmla="*/ 110 w 126"/>
                  <a:gd name="T51" fmla="*/ 128 h 134"/>
                  <a:gd name="T52" fmla="*/ 110 w 126"/>
                  <a:gd name="T53" fmla="*/ 134 h 134"/>
                  <a:gd name="T54" fmla="*/ 98 w 126"/>
                  <a:gd name="T55" fmla="*/ 134 h 134"/>
                  <a:gd name="T56" fmla="*/ 28 w 126"/>
                  <a:gd name="T57" fmla="*/ 14 h 134"/>
                  <a:gd name="T58" fmla="*/ 28 w 126"/>
                  <a:gd name="T59" fmla="*/ 14 h 134"/>
                  <a:gd name="T60" fmla="*/ 27 w 126"/>
                  <a:gd name="T61" fmla="*/ 17 h 134"/>
                  <a:gd name="T62" fmla="*/ 27 w 126"/>
                  <a:gd name="T63" fmla="*/ 110 h 134"/>
                  <a:gd name="T64" fmla="*/ 28 w 126"/>
                  <a:gd name="T65" fmla="*/ 118 h 134"/>
                  <a:gd name="T66" fmla="*/ 36 w 126"/>
                  <a:gd name="T67" fmla="*/ 126 h 134"/>
                  <a:gd name="T68" fmla="*/ 43 w 126"/>
                  <a:gd name="T69" fmla="*/ 127 h 134"/>
                  <a:gd name="T70" fmla="*/ 43 w 126"/>
                  <a:gd name="T7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26" h="134">
                    <a:moveTo>
                      <a:pt x="43" y="134"/>
                    </a:moveTo>
                    <a:cubicBezTo>
                      <a:pt x="29" y="134"/>
                      <a:pt x="14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2" y="127"/>
                      <a:pt x="5" y="127"/>
                      <a:pt x="7" y="126"/>
                    </a:cubicBezTo>
                    <a:cubicBezTo>
                      <a:pt x="13" y="125"/>
                      <a:pt x="15" y="123"/>
                      <a:pt x="16" y="118"/>
                    </a:cubicBezTo>
                    <a:cubicBezTo>
                      <a:pt x="16" y="115"/>
                      <a:pt x="16" y="113"/>
                      <a:pt x="16" y="110"/>
                    </a:cubicBezTo>
                    <a:cubicBezTo>
                      <a:pt x="16" y="80"/>
                      <a:pt x="16" y="49"/>
                      <a:pt x="16" y="18"/>
                    </a:cubicBezTo>
                    <a:cubicBezTo>
                      <a:pt x="16" y="9"/>
                      <a:pt x="14" y="8"/>
                      <a:pt x="5" y="7"/>
                    </a:cubicBezTo>
                    <a:cubicBezTo>
                      <a:pt x="4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3" y="0"/>
                      <a:pt x="26" y="0"/>
                      <a:pt x="40" y="0"/>
                    </a:cubicBezTo>
                    <a:cubicBezTo>
                      <a:pt x="59" y="33"/>
                      <a:pt x="78" y="66"/>
                      <a:pt x="98" y="100"/>
                    </a:cubicBezTo>
                    <a:cubicBezTo>
                      <a:pt x="98" y="98"/>
                      <a:pt x="99" y="97"/>
                      <a:pt x="99" y="96"/>
                    </a:cubicBezTo>
                    <a:cubicBezTo>
                      <a:pt x="99" y="72"/>
                      <a:pt x="99" y="48"/>
                      <a:pt x="99" y="24"/>
                    </a:cubicBezTo>
                    <a:cubicBezTo>
                      <a:pt x="99" y="22"/>
                      <a:pt x="99" y="19"/>
                      <a:pt x="98" y="17"/>
                    </a:cubicBezTo>
                    <a:cubicBezTo>
                      <a:pt x="97" y="11"/>
                      <a:pt x="95" y="8"/>
                      <a:pt x="89" y="7"/>
                    </a:cubicBezTo>
                    <a:cubicBezTo>
                      <a:pt x="87" y="7"/>
                      <a:pt x="85" y="7"/>
                      <a:pt x="83" y="7"/>
                    </a:cubicBezTo>
                    <a:cubicBezTo>
                      <a:pt x="83" y="6"/>
                      <a:pt x="83" y="5"/>
                      <a:pt x="83" y="4"/>
                    </a:cubicBezTo>
                    <a:cubicBezTo>
                      <a:pt x="83" y="2"/>
                      <a:pt x="83" y="1"/>
                      <a:pt x="83" y="0"/>
                    </a:cubicBezTo>
                    <a:cubicBezTo>
                      <a:pt x="97" y="0"/>
                      <a:pt x="111" y="0"/>
                      <a:pt x="125" y="0"/>
                    </a:cubicBezTo>
                    <a:cubicBezTo>
                      <a:pt x="125" y="1"/>
                      <a:pt x="126" y="2"/>
                      <a:pt x="126" y="3"/>
                    </a:cubicBezTo>
                    <a:cubicBezTo>
                      <a:pt x="126" y="4"/>
                      <a:pt x="126" y="5"/>
                      <a:pt x="126" y="7"/>
                    </a:cubicBezTo>
                    <a:cubicBezTo>
                      <a:pt x="124" y="7"/>
                      <a:pt x="122" y="7"/>
                      <a:pt x="120" y="7"/>
                    </a:cubicBezTo>
                    <a:cubicBezTo>
                      <a:pt x="114" y="8"/>
                      <a:pt x="111" y="11"/>
                      <a:pt x="110" y="16"/>
                    </a:cubicBezTo>
                    <a:cubicBezTo>
                      <a:pt x="110" y="20"/>
                      <a:pt x="110" y="23"/>
                      <a:pt x="110" y="26"/>
                    </a:cubicBezTo>
                    <a:cubicBezTo>
                      <a:pt x="110" y="60"/>
                      <a:pt x="110" y="94"/>
                      <a:pt x="110" y="128"/>
                    </a:cubicBezTo>
                    <a:cubicBezTo>
                      <a:pt x="110" y="130"/>
                      <a:pt x="110" y="132"/>
                      <a:pt x="110" y="134"/>
                    </a:cubicBezTo>
                    <a:cubicBezTo>
                      <a:pt x="106" y="134"/>
                      <a:pt x="102" y="134"/>
                      <a:pt x="98" y="134"/>
                    </a:cubicBezTo>
                    <a:cubicBezTo>
                      <a:pt x="75" y="94"/>
                      <a:pt x="52" y="54"/>
                      <a:pt x="28" y="14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27" y="15"/>
                      <a:pt x="27" y="16"/>
                      <a:pt x="27" y="17"/>
                    </a:cubicBezTo>
                    <a:cubicBezTo>
                      <a:pt x="27" y="48"/>
                      <a:pt x="27" y="79"/>
                      <a:pt x="27" y="110"/>
                    </a:cubicBezTo>
                    <a:cubicBezTo>
                      <a:pt x="27" y="113"/>
                      <a:pt x="27" y="116"/>
                      <a:pt x="28" y="118"/>
                    </a:cubicBezTo>
                    <a:cubicBezTo>
                      <a:pt x="29" y="123"/>
                      <a:pt x="31" y="125"/>
                      <a:pt x="36" y="126"/>
                    </a:cubicBezTo>
                    <a:cubicBezTo>
                      <a:pt x="38" y="126"/>
                      <a:pt x="41" y="127"/>
                      <a:pt x="43" y="127"/>
                    </a:cubicBezTo>
                    <a:cubicBezTo>
                      <a:pt x="43" y="129"/>
                      <a:pt x="43" y="132"/>
                      <a:pt x="43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0" name="Freeform 23">
                <a:extLst>
                  <a:ext uri="{FF2B5EF4-FFF2-40B4-BE49-F238E27FC236}">
                    <a16:creationId xmlns:a16="http://schemas.microsoft.com/office/drawing/2014/main" id="{0D0C0BCC-2A52-6A8A-7104-30D57C214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5428" y="3878362"/>
                <a:ext cx="397272" cy="410087"/>
              </a:xfrm>
              <a:custGeom>
                <a:avLst/>
                <a:gdLst>
                  <a:gd name="T0" fmla="*/ 87 w 139"/>
                  <a:gd name="T1" fmla="*/ 79 h 144"/>
                  <a:gd name="T2" fmla="*/ 87 w 139"/>
                  <a:gd name="T3" fmla="*/ 71 h 144"/>
                  <a:gd name="T4" fmla="*/ 139 w 139"/>
                  <a:gd name="T5" fmla="*/ 71 h 144"/>
                  <a:gd name="T6" fmla="*/ 139 w 139"/>
                  <a:gd name="T7" fmla="*/ 79 h 144"/>
                  <a:gd name="T8" fmla="*/ 133 w 139"/>
                  <a:gd name="T9" fmla="*/ 79 h 144"/>
                  <a:gd name="T10" fmla="*/ 124 w 139"/>
                  <a:gd name="T11" fmla="*/ 88 h 144"/>
                  <a:gd name="T12" fmla="*/ 124 w 139"/>
                  <a:gd name="T13" fmla="*/ 95 h 144"/>
                  <a:gd name="T14" fmla="*/ 124 w 139"/>
                  <a:gd name="T15" fmla="*/ 134 h 144"/>
                  <a:gd name="T16" fmla="*/ 124 w 139"/>
                  <a:gd name="T17" fmla="*/ 139 h 144"/>
                  <a:gd name="T18" fmla="*/ 115 w 139"/>
                  <a:gd name="T19" fmla="*/ 139 h 144"/>
                  <a:gd name="T20" fmla="*/ 110 w 139"/>
                  <a:gd name="T21" fmla="*/ 128 h 144"/>
                  <a:gd name="T22" fmla="*/ 105 w 139"/>
                  <a:gd name="T23" fmla="*/ 131 h 144"/>
                  <a:gd name="T24" fmla="*/ 56 w 139"/>
                  <a:gd name="T25" fmla="*/ 141 h 144"/>
                  <a:gd name="T26" fmla="*/ 10 w 139"/>
                  <a:gd name="T27" fmla="*/ 103 h 144"/>
                  <a:gd name="T28" fmla="*/ 15 w 139"/>
                  <a:gd name="T29" fmla="*/ 33 h 144"/>
                  <a:gd name="T30" fmla="*/ 56 w 139"/>
                  <a:gd name="T31" fmla="*/ 3 h 144"/>
                  <a:gd name="T32" fmla="*/ 99 w 139"/>
                  <a:gd name="T33" fmla="*/ 11 h 144"/>
                  <a:gd name="T34" fmla="*/ 102 w 139"/>
                  <a:gd name="T35" fmla="*/ 13 h 144"/>
                  <a:gd name="T36" fmla="*/ 105 w 139"/>
                  <a:gd name="T37" fmla="*/ 5 h 144"/>
                  <a:gd name="T38" fmla="*/ 112 w 139"/>
                  <a:gd name="T39" fmla="*/ 5 h 144"/>
                  <a:gd name="T40" fmla="*/ 122 w 139"/>
                  <a:gd name="T41" fmla="*/ 46 h 144"/>
                  <a:gd name="T42" fmla="*/ 114 w 139"/>
                  <a:gd name="T43" fmla="*/ 49 h 144"/>
                  <a:gd name="T44" fmla="*/ 112 w 139"/>
                  <a:gd name="T45" fmla="*/ 44 h 144"/>
                  <a:gd name="T46" fmla="*/ 100 w 139"/>
                  <a:gd name="T47" fmla="*/ 25 h 144"/>
                  <a:gd name="T48" fmla="*/ 42 w 139"/>
                  <a:gd name="T49" fmla="*/ 23 h 144"/>
                  <a:gd name="T50" fmla="*/ 24 w 139"/>
                  <a:gd name="T51" fmla="*/ 62 h 144"/>
                  <a:gd name="T52" fmla="*/ 34 w 139"/>
                  <a:gd name="T53" fmla="*/ 109 h 144"/>
                  <a:gd name="T54" fmla="*/ 77 w 139"/>
                  <a:gd name="T55" fmla="*/ 131 h 144"/>
                  <a:gd name="T56" fmla="*/ 101 w 139"/>
                  <a:gd name="T57" fmla="*/ 120 h 144"/>
                  <a:gd name="T58" fmla="*/ 106 w 139"/>
                  <a:gd name="T59" fmla="*/ 109 h 144"/>
                  <a:gd name="T60" fmla="*/ 106 w 139"/>
                  <a:gd name="T61" fmla="*/ 90 h 144"/>
                  <a:gd name="T62" fmla="*/ 96 w 139"/>
                  <a:gd name="T63" fmla="*/ 79 h 144"/>
                  <a:gd name="T64" fmla="*/ 87 w 139"/>
                  <a:gd name="T65" fmla="*/ 79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9" h="144">
                    <a:moveTo>
                      <a:pt x="87" y="79"/>
                    </a:moveTo>
                    <a:cubicBezTo>
                      <a:pt x="87" y="76"/>
                      <a:pt x="87" y="74"/>
                      <a:pt x="87" y="71"/>
                    </a:cubicBezTo>
                    <a:cubicBezTo>
                      <a:pt x="105" y="71"/>
                      <a:pt x="122" y="71"/>
                      <a:pt x="139" y="71"/>
                    </a:cubicBezTo>
                    <a:cubicBezTo>
                      <a:pt x="139" y="74"/>
                      <a:pt x="139" y="76"/>
                      <a:pt x="139" y="79"/>
                    </a:cubicBezTo>
                    <a:cubicBezTo>
                      <a:pt x="137" y="79"/>
                      <a:pt x="135" y="79"/>
                      <a:pt x="133" y="79"/>
                    </a:cubicBezTo>
                    <a:cubicBezTo>
                      <a:pt x="127" y="79"/>
                      <a:pt x="125" y="81"/>
                      <a:pt x="124" y="88"/>
                    </a:cubicBezTo>
                    <a:cubicBezTo>
                      <a:pt x="124" y="90"/>
                      <a:pt x="124" y="93"/>
                      <a:pt x="124" y="95"/>
                    </a:cubicBezTo>
                    <a:cubicBezTo>
                      <a:pt x="124" y="108"/>
                      <a:pt x="124" y="121"/>
                      <a:pt x="124" y="134"/>
                    </a:cubicBezTo>
                    <a:cubicBezTo>
                      <a:pt x="124" y="135"/>
                      <a:pt x="124" y="137"/>
                      <a:pt x="124" y="139"/>
                    </a:cubicBezTo>
                    <a:cubicBezTo>
                      <a:pt x="121" y="139"/>
                      <a:pt x="118" y="139"/>
                      <a:pt x="115" y="139"/>
                    </a:cubicBezTo>
                    <a:cubicBezTo>
                      <a:pt x="113" y="136"/>
                      <a:pt x="112" y="132"/>
                      <a:pt x="110" y="128"/>
                    </a:cubicBezTo>
                    <a:cubicBezTo>
                      <a:pt x="108" y="129"/>
                      <a:pt x="107" y="130"/>
                      <a:pt x="105" y="131"/>
                    </a:cubicBezTo>
                    <a:cubicBezTo>
                      <a:pt x="90" y="140"/>
                      <a:pt x="74" y="144"/>
                      <a:pt x="56" y="141"/>
                    </a:cubicBezTo>
                    <a:cubicBezTo>
                      <a:pt x="34" y="137"/>
                      <a:pt x="18" y="124"/>
                      <a:pt x="10" y="103"/>
                    </a:cubicBezTo>
                    <a:cubicBezTo>
                      <a:pt x="0" y="79"/>
                      <a:pt x="1" y="55"/>
                      <a:pt x="15" y="33"/>
                    </a:cubicBezTo>
                    <a:cubicBezTo>
                      <a:pt x="24" y="17"/>
                      <a:pt x="38" y="6"/>
                      <a:pt x="56" y="3"/>
                    </a:cubicBezTo>
                    <a:cubicBezTo>
                      <a:pt x="71" y="0"/>
                      <a:pt x="86" y="2"/>
                      <a:pt x="99" y="11"/>
                    </a:cubicBezTo>
                    <a:cubicBezTo>
                      <a:pt x="100" y="12"/>
                      <a:pt x="101" y="12"/>
                      <a:pt x="102" y="13"/>
                    </a:cubicBezTo>
                    <a:cubicBezTo>
                      <a:pt x="103" y="10"/>
                      <a:pt x="104" y="7"/>
                      <a:pt x="105" y="5"/>
                    </a:cubicBezTo>
                    <a:cubicBezTo>
                      <a:pt x="107" y="5"/>
                      <a:pt x="109" y="5"/>
                      <a:pt x="112" y="5"/>
                    </a:cubicBezTo>
                    <a:cubicBezTo>
                      <a:pt x="115" y="18"/>
                      <a:pt x="119" y="32"/>
                      <a:pt x="122" y="46"/>
                    </a:cubicBezTo>
                    <a:cubicBezTo>
                      <a:pt x="120" y="47"/>
                      <a:pt x="117" y="48"/>
                      <a:pt x="114" y="49"/>
                    </a:cubicBezTo>
                    <a:cubicBezTo>
                      <a:pt x="114" y="47"/>
                      <a:pt x="113" y="45"/>
                      <a:pt x="112" y="44"/>
                    </a:cubicBezTo>
                    <a:cubicBezTo>
                      <a:pt x="109" y="37"/>
                      <a:pt x="105" y="30"/>
                      <a:pt x="100" y="25"/>
                    </a:cubicBezTo>
                    <a:cubicBezTo>
                      <a:pt x="84" y="8"/>
                      <a:pt x="59" y="7"/>
                      <a:pt x="42" y="23"/>
                    </a:cubicBezTo>
                    <a:cubicBezTo>
                      <a:pt x="31" y="34"/>
                      <a:pt x="25" y="47"/>
                      <a:pt x="24" y="62"/>
                    </a:cubicBezTo>
                    <a:cubicBezTo>
                      <a:pt x="22" y="79"/>
                      <a:pt x="25" y="95"/>
                      <a:pt x="34" y="109"/>
                    </a:cubicBezTo>
                    <a:cubicBezTo>
                      <a:pt x="44" y="125"/>
                      <a:pt x="59" y="132"/>
                      <a:pt x="77" y="131"/>
                    </a:cubicBezTo>
                    <a:cubicBezTo>
                      <a:pt x="86" y="130"/>
                      <a:pt x="94" y="127"/>
                      <a:pt x="101" y="120"/>
                    </a:cubicBezTo>
                    <a:cubicBezTo>
                      <a:pt x="104" y="117"/>
                      <a:pt x="106" y="114"/>
                      <a:pt x="106" y="109"/>
                    </a:cubicBezTo>
                    <a:cubicBezTo>
                      <a:pt x="106" y="103"/>
                      <a:pt x="107" y="96"/>
                      <a:pt x="106" y="90"/>
                    </a:cubicBezTo>
                    <a:cubicBezTo>
                      <a:pt x="106" y="82"/>
                      <a:pt x="104" y="81"/>
                      <a:pt x="96" y="79"/>
                    </a:cubicBezTo>
                    <a:cubicBezTo>
                      <a:pt x="94" y="79"/>
                      <a:pt x="91" y="79"/>
                      <a:pt x="87" y="7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1" name="Freeform 25">
                <a:extLst>
                  <a:ext uri="{FF2B5EF4-FFF2-40B4-BE49-F238E27FC236}">
                    <a16:creationId xmlns:a16="http://schemas.microsoft.com/office/drawing/2014/main" id="{F6073216-E6E1-0A4A-ECB1-DD2F73518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5458" y="3884769"/>
                <a:ext cx="323584" cy="397272"/>
              </a:xfrm>
              <a:custGeom>
                <a:avLst/>
                <a:gdLst>
                  <a:gd name="T0" fmla="*/ 103 w 113"/>
                  <a:gd name="T1" fmla="*/ 44 h 140"/>
                  <a:gd name="T2" fmla="*/ 95 w 113"/>
                  <a:gd name="T3" fmla="*/ 46 h 140"/>
                  <a:gd name="T4" fmla="*/ 92 w 113"/>
                  <a:gd name="T5" fmla="*/ 41 h 140"/>
                  <a:gd name="T6" fmla="*/ 72 w 113"/>
                  <a:gd name="T7" fmla="*/ 18 h 140"/>
                  <a:gd name="T8" fmla="*/ 38 w 113"/>
                  <a:gd name="T9" fmla="*/ 12 h 140"/>
                  <a:gd name="T10" fmla="*/ 25 w 113"/>
                  <a:gd name="T11" fmla="*/ 19 h 140"/>
                  <a:gd name="T12" fmla="*/ 26 w 113"/>
                  <a:gd name="T13" fmla="*/ 44 h 140"/>
                  <a:gd name="T14" fmla="*/ 42 w 113"/>
                  <a:gd name="T15" fmla="*/ 53 h 140"/>
                  <a:gd name="T16" fmla="*/ 70 w 113"/>
                  <a:gd name="T17" fmla="*/ 62 h 140"/>
                  <a:gd name="T18" fmla="*/ 90 w 113"/>
                  <a:gd name="T19" fmla="*/ 70 h 140"/>
                  <a:gd name="T20" fmla="*/ 97 w 113"/>
                  <a:gd name="T21" fmla="*/ 125 h 140"/>
                  <a:gd name="T22" fmla="*/ 56 w 113"/>
                  <a:gd name="T23" fmla="*/ 140 h 140"/>
                  <a:gd name="T24" fmla="*/ 25 w 113"/>
                  <a:gd name="T25" fmla="*/ 128 h 140"/>
                  <a:gd name="T26" fmla="*/ 21 w 113"/>
                  <a:gd name="T27" fmla="*/ 125 h 140"/>
                  <a:gd name="T28" fmla="*/ 16 w 113"/>
                  <a:gd name="T29" fmla="*/ 137 h 140"/>
                  <a:gd name="T30" fmla="*/ 10 w 113"/>
                  <a:gd name="T31" fmla="*/ 137 h 140"/>
                  <a:gd name="T32" fmla="*/ 1 w 113"/>
                  <a:gd name="T33" fmla="*/ 89 h 140"/>
                  <a:gd name="T34" fmla="*/ 10 w 113"/>
                  <a:gd name="T35" fmla="*/ 87 h 140"/>
                  <a:gd name="T36" fmla="*/ 13 w 113"/>
                  <a:gd name="T37" fmla="*/ 95 h 140"/>
                  <a:gd name="T38" fmla="*/ 36 w 113"/>
                  <a:gd name="T39" fmla="*/ 122 h 140"/>
                  <a:gd name="T40" fmla="*/ 69 w 113"/>
                  <a:gd name="T41" fmla="*/ 128 h 140"/>
                  <a:gd name="T42" fmla="*/ 85 w 113"/>
                  <a:gd name="T43" fmla="*/ 119 h 140"/>
                  <a:gd name="T44" fmla="*/ 81 w 113"/>
                  <a:gd name="T45" fmla="*/ 86 h 140"/>
                  <a:gd name="T46" fmla="*/ 63 w 113"/>
                  <a:gd name="T47" fmla="*/ 79 h 140"/>
                  <a:gd name="T48" fmla="*/ 38 w 113"/>
                  <a:gd name="T49" fmla="*/ 71 h 140"/>
                  <a:gd name="T50" fmla="*/ 19 w 113"/>
                  <a:gd name="T51" fmla="*/ 62 h 140"/>
                  <a:gd name="T52" fmla="*/ 15 w 113"/>
                  <a:gd name="T53" fmla="*/ 13 h 140"/>
                  <a:gd name="T54" fmla="*/ 51 w 113"/>
                  <a:gd name="T55" fmla="*/ 0 h 140"/>
                  <a:gd name="T56" fmla="*/ 81 w 113"/>
                  <a:gd name="T57" fmla="*/ 10 h 140"/>
                  <a:gd name="T58" fmla="*/ 82 w 113"/>
                  <a:gd name="T59" fmla="*/ 11 h 140"/>
                  <a:gd name="T60" fmla="*/ 83 w 113"/>
                  <a:gd name="T61" fmla="*/ 11 h 140"/>
                  <a:gd name="T62" fmla="*/ 87 w 113"/>
                  <a:gd name="T63" fmla="*/ 2 h 140"/>
                  <a:gd name="T64" fmla="*/ 93 w 113"/>
                  <a:gd name="T65" fmla="*/ 2 h 140"/>
                  <a:gd name="T66" fmla="*/ 103 w 113"/>
                  <a:gd name="T67" fmla="*/ 44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3" h="140">
                    <a:moveTo>
                      <a:pt x="103" y="44"/>
                    </a:moveTo>
                    <a:cubicBezTo>
                      <a:pt x="100" y="45"/>
                      <a:pt x="98" y="45"/>
                      <a:pt x="95" y="46"/>
                    </a:cubicBezTo>
                    <a:cubicBezTo>
                      <a:pt x="94" y="44"/>
                      <a:pt x="93" y="43"/>
                      <a:pt x="92" y="41"/>
                    </a:cubicBezTo>
                    <a:cubicBezTo>
                      <a:pt x="87" y="32"/>
                      <a:pt x="81" y="24"/>
                      <a:pt x="72" y="18"/>
                    </a:cubicBezTo>
                    <a:cubicBezTo>
                      <a:pt x="61" y="11"/>
                      <a:pt x="50" y="9"/>
                      <a:pt x="38" y="12"/>
                    </a:cubicBezTo>
                    <a:cubicBezTo>
                      <a:pt x="33" y="13"/>
                      <a:pt x="28" y="16"/>
                      <a:pt x="25" y="19"/>
                    </a:cubicBezTo>
                    <a:cubicBezTo>
                      <a:pt x="18" y="27"/>
                      <a:pt x="19" y="38"/>
                      <a:pt x="26" y="44"/>
                    </a:cubicBezTo>
                    <a:cubicBezTo>
                      <a:pt x="31" y="49"/>
                      <a:pt x="36" y="51"/>
                      <a:pt x="42" y="53"/>
                    </a:cubicBezTo>
                    <a:cubicBezTo>
                      <a:pt x="51" y="56"/>
                      <a:pt x="61" y="59"/>
                      <a:pt x="70" y="62"/>
                    </a:cubicBezTo>
                    <a:cubicBezTo>
                      <a:pt x="77" y="64"/>
                      <a:pt x="84" y="67"/>
                      <a:pt x="90" y="70"/>
                    </a:cubicBezTo>
                    <a:cubicBezTo>
                      <a:pt x="113" y="83"/>
                      <a:pt x="112" y="111"/>
                      <a:pt x="97" y="125"/>
                    </a:cubicBezTo>
                    <a:cubicBezTo>
                      <a:pt x="85" y="137"/>
                      <a:pt x="71" y="140"/>
                      <a:pt x="56" y="140"/>
                    </a:cubicBezTo>
                    <a:cubicBezTo>
                      <a:pt x="44" y="139"/>
                      <a:pt x="34" y="135"/>
                      <a:pt x="25" y="128"/>
                    </a:cubicBezTo>
                    <a:cubicBezTo>
                      <a:pt x="24" y="127"/>
                      <a:pt x="23" y="126"/>
                      <a:pt x="21" y="125"/>
                    </a:cubicBezTo>
                    <a:cubicBezTo>
                      <a:pt x="19" y="129"/>
                      <a:pt x="18" y="133"/>
                      <a:pt x="16" y="137"/>
                    </a:cubicBezTo>
                    <a:cubicBezTo>
                      <a:pt x="14" y="137"/>
                      <a:pt x="12" y="137"/>
                      <a:pt x="10" y="137"/>
                    </a:cubicBezTo>
                    <a:cubicBezTo>
                      <a:pt x="7" y="121"/>
                      <a:pt x="4" y="105"/>
                      <a:pt x="1" y="89"/>
                    </a:cubicBezTo>
                    <a:cubicBezTo>
                      <a:pt x="4" y="88"/>
                      <a:pt x="7" y="88"/>
                      <a:pt x="10" y="87"/>
                    </a:cubicBezTo>
                    <a:cubicBezTo>
                      <a:pt x="11" y="90"/>
                      <a:pt x="12" y="93"/>
                      <a:pt x="13" y="95"/>
                    </a:cubicBezTo>
                    <a:cubicBezTo>
                      <a:pt x="18" y="106"/>
                      <a:pt x="26" y="116"/>
                      <a:pt x="36" y="122"/>
                    </a:cubicBezTo>
                    <a:cubicBezTo>
                      <a:pt x="46" y="129"/>
                      <a:pt x="57" y="131"/>
                      <a:pt x="69" y="128"/>
                    </a:cubicBezTo>
                    <a:cubicBezTo>
                      <a:pt x="75" y="127"/>
                      <a:pt x="80" y="123"/>
                      <a:pt x="85" y="119"/>
                    </a:cubicBezTo>
                    <a:cubicBezTo>
                      <a:pt x="94" y="110"/>
                      <a:pt x="94" y="93"/>
                      <a:pt x="81" y="86"/>
                    </a:cubicBezTo>
                    <a:cubicBezTo>
                      <a:pt x="75" y="83"/>
                      <a:pt x="69" y="81"/>
                      <a:pt x="63" y="79"/>
                    </a:cubicBezTo>
                    <a:cubicBezTo>
                      <a:pt x="55" y="76"/>
                      <a:pt x="46" y="74"/>
                      <a:pt x="38" y="71"/>
                    </a:cubicBezTo>
                    <a:cubicBezTo>
                      <a:pt x="31" y="69"/>
                      <a:pt x="25" y="66"/>
                      <a:pt x="19" y="62"/>
                    </a:cubicBezTo>
                    <a:cubicBezTo>
                      <a:pt x="1" y="51"/>
                      <a:pt x="0" y="27"/>
                      <a:pt x="15" y="13"/>
                    </a:cubicBezTo>
                    <a:cubicBezTo>
                      <a:pt x="25" y="3"/>
                      <a:pt x="37" y="0"/>
                      <a:pt x="51" y="0"/>
                    </a:cubicBezTo>
                    <a:cubicBezTo>
                      <a:pt x="62" y="0"/>
                      <a:pt x="72" y="3"/>
                      <a:pt x="81" y="10"/>
                    </a:cubicBezTo>
                    <a:cubicBezTo>
                      <a:pt x="81" y="10"/>
                      <a:pt x="81" y="11"/>
                      <a:pt x="82" y="11"/>
                    </a:cubicBezTo>
                    <a:cubicBezTo>
                      <a:pt x="82" y="11"/>
                      <a:pt x="82" y="11"/>
                      <a:pt x="83" y="11"/>
                    </a:cubicBezTo>
                    <a:cubicBezTo>
                      <a:pt x="84" y="8"/>
                      <a:pt x="85" y="5"/>
                      <a:pt x="87" y="2"/>
                    </a:cubicBezTo>
                    <a:cubicBezTo>
                      <a:pt x="89" y="2"/>
                      <a:pt x="91" y="2"/>
                      <a:pt x="93" y="2"/>
                    </a:cubicBezTo>
                    <a:cubicBezTo>
                      <a:pt x="96" y="16"/>
                      <a:pt x="100" y="30"/>
                      <a:pt x="103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0B26FE7C-54F9-7DB3-613B-5ADD950D3B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16246" y="3887973"/>
                <a:ext cx="323584" cy="384457"/>
              </a:xfrm>
              <a:custGeom>
                <a:avLst/>
                <a:gdLst>
                  <a:gd name="T0" fmla="*/ 33 w 113"/>
                  <a:gd name="T1" fmla="*/ 78 h 135"/>
                  <a:gd name="T2" fmla="*/ 33 w 113"/>
                  <a:gd name="T3" fmla="*/ 82 h 135"/>
                  <a:gd name="T4" fmla="*/ 33 w 113"/>
                  <a:gd name="T5" fmla="*/ 114 h 135"/>
                  <a:gd name="T6" fmla="*/ 33 w 113"/>
                  <a:gd name="T7" fmla="*/ 118 h 135"/>
                  <a:gd name="T8" fmla="*/ 43 w 113"/>
                  <a:gd name="T9" fmla="*/ 128 h 135"/>
                  <a:gd name="T10" fmla="*/ 49 w 113"/>
                  <a:gd name="T11" fmla="*/ 128 h 135"/>
                  <a:gd name="T12" fmla="*/ 49 w 113"/>
                  <a:gd name="T13" fmla="*/ 135 h 135"/>
                  <a:gd name="T14" fmla="*/ 0 w 113"/>
                  <a:gd name="T15" fmla="*/ 135 h 135"/>
                  <a:gd name="T16" fmla="*/ 0 w 113"/>
                  <a:gd name="T17" fmla="*/ 128 h 135"/>
                  <a:gd name="T18" fmla="*/ 8 w 113"/>
                  <a:gd name="T19" fmla="*/ 127 h 135"/>
                  <a:gd name="T20" fmla="*/ 15 w 113"/>
                  <a:gd name="T21" fmla="*/ 120 h 135"/>
                  <a:gd name="T22" fmla="*/ 15 w 113"/>
                  <a:gd name="T23" fmla="*/ 114 h 135"/>
                  <a:gd name="T24" fmla="*/ 15 w 113"/>
                  <a:gd name="T25" fmla="*/ 21 h 135"/>
                  <a:gd name="T26" fmla="*/ 15 w 113"/>
                  <a:gd name="T27" fmla="*/ 14 h 135"/>
                  <a:gd name="T28" fmla="*/ 9 w 113"/>
                  <a:gd name="T29" fmla="*/ 9 h 135"/>
                  <a:gd name="T30" fmla="*/ 0 w 113"/>
                  <a:gd name="T31" fmla="*/ 8 h 135"/>
                  <a:gd name="T32" fmla="*/ 0 w 113"/>
                  <a:gd name="T33" fmla="*/ 1 h 135"/>
                  <a:gd name="T34" fmla="*/ 4 w 113"/>
                  <a:gd name="T35" fmla="*/ 0 h 135"/>
                  <a:gd name="T36" fmla="*/ 56 w 113"/>
                  <a:gd name="T37" fmla="*/ 0 h 135"/>
                  <a:gd name="T38" fmla="*/ 73 w 113"/>
                  <a:gd name="T39" fmla="*/ 1 h 135"/>
                  <a:gd name="T40" fmla="*/ 106 w 113"/>
                  <a:gd name="T41" fmla="*/ 50 h 135"/>
                  <a:gd name="T42" fmla="*/ 78 w 113"/>
                  <a:gd name="T43" fmla="*/ 76 h 135"/>
                  <a:gd name="T44" fmla="*/ 55 w 113"/>
                  <a:gd name="T45" fmla="*/ 78 h 135"/>
                  <a:gd name="T46" fmla="*/ 33 w 113"/>
                  <a:gd name="T47" fmla="*/ 78 h 135"/>
                  <a:gd name="T48" fmla="*/ 33 w 113"/>
                  <a:gd name="T49" fmla="*/ 68 h 135"/>
                  <a:gd name="T50" fmla="*/ 67 w 113"/>
                  <a:gd name="T51" fmla="*/ 67 h 135"/>
                  <a:gd name="T52" fmla="*/ 85 w 113"/>
                  <a:gd name="T53" fmla="*/ 52 h 135"/>
                  <a:gd name="T54" fmla="*/ 87 w 113"/>
                  <a:gd name="T55" fmla="*/ 29 h 135"/>
                  <a:gd name="T56" fmla="*/ 66 w 113"/>
                  <a:gd name="T57" fmla="*/ 11 h 135"/>
                  <a:gd name="T58" fmla="*/ 34 w 113"/>
                  <a:gd name="T59" fmla="*/ 11 h 135"/>
                  <a:gd name="T60" fmla="*/ 33 w 113"/>
                  <a:gd name="T61" fmla="*/ 11 h 135"/>
                  <a:gd name="T62" fmla="*/ 33 w 113"/>
                  <a:gd name="T63" fmla="*/ 68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13" h="135">
                    <a:moveTo>
                      <a:pt x="33" y="78"/>
                    </a:moveTo>
                    <a:cubicBezTo>
                      <a:pt x="33" y="80"/>
                      <a:pt x="33" y="81"/>
                      <a:pt x="33" y="82"/>
                    </a:cubicBezTo>
                    <a:cubicBezTo>
                      <a:pt x="33" y="93"/>
                      <a:pt x="33" y="103"/>
                      <a:pt x="33" y="114"/>
                    </a:cubicBezTo>
                    <a:cubicBezTo>
                      <a:pt x="33" y="115"/>
                      <a:pt x="33" y="117"/>
                      <a:pt x="33" y="118"/>
                    </a:cubicBezTo>
                    <a:cubicBezTo>
                      <a:pt x="34" y="125"/>
                      <a:pt x="35" y="127"/>
                      <a:pt x="43" y="128"/>
                    </a:cubicBezTo>
                    <a:cubicBezTo>
                      <a:pt x="45" y="128"/>
                      <a:pt x="47" y="128"/>
                      <a:pt x="49" y="128"/>
                    </a:cubicBezTo>
                    <a:cubicBezTo>
                      <a:pt x="49" y="130"/>
                      <a:pt x="49" y="133"/>
                      <a:pt x="49" y="135"/>
                    </a:cubicBezTo>
                    <a:cubicBezTo>
                      <a:pt x="33" y="135"/>
                      <a:pt x="16" y="135"/>
                      <a:pt x="0" y="135"/>
                    </a:cubicBezTo>
                    <a:cubicBezTo>
                      <a:pt x="0" y="133"/>
                      <a:pt x="0" y="131"/>
                      <a:pt x="0" y="128"/>
                    </a:cubicBezTo>
                    <a:cubicBezTo>
                      <a:pt x="2" y="128"/>
                      <a:pt x="5" y="128"/>
                      <a:pt x="8" y="127"/>
                    </a:cubicBezTo>
                    <a:cubicBezTo>
                      <a:pt x="13" y="126"/>
                      <a:pt x="14" y="125"/>
                      <a:pt x="15" y="120"/>
                    </a:cubicBezTo>
                    <a:cubicBezTo>
                      <a:pt x="15" y="118"/>
                      <a:pt x="15" y="116"/>
                      <a:pt x="15" y="114"/>
                    </a:cubicBezTo>
                    <a:cubicBezTo>
                      <a:pt x="16" y="83"/>
                      <a:pt x="16" y="52"/>
                      <a:pt x="15" y="21"/>
                    </a:cubicBezTo>
                    <a:cubicBezTo>
                      <a:pt x="15" y="19"/>
                      <a:pt x="15" y="16"/>
                      <a:pt x="15" y="14"/>
                    </a:cubicBezTo>
                    <a:cubicBezTo>
                      <a:pt x="14" y="11"/>
                      <a:pt x="12" y="9"/>
                      <a:pt x="9" y="9"/>
                    </a:cubicBezTo>
                    <a:cubicBezTo>
                      <a:pt x="6" y="8"/>
                      <a:pt x="3" y="8"/>
                      <a:pt x="0" y="8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1" y="0"/>
                      <a:pt x="3" y="0"/>
                      <a:pt x="4" y="0"/>
                    </a:cubicBezTo>
                    <a:cubicBezTo>
                      <a:pt x="21" y="0"/>
                      <a:pt x="39" y="0"/>
                      <a:pt x="56" y="0"/>
                    </a:cubicBezTo>
                    <a:cubicBezTo>
                      <a:pt x="62" y="0"/>
                      <a:pt x="68" y="1"/>
                      <a:pt x="73" y="1"/>
                    </a:cubicBezTo>
                    <a:cubicBezTo>
                      <a:pt x="98" y="4"/>
                      <a:pt x="113" y="26"/>
                      <a:pt x="106" y="50"/>
                    </a:cubicBezTo>
                    <a:cubicBezTo>
                      <a:pt x="102" y="64"/>
                      <a:pt x="93" y="73"/>
                      <a:pt x="78" y="76"/>
                    </a:cubicBezTo>
                    <a:cubicBezTo>
                      <a:pt x="70" y="77"/>
                      <a:pt x="63" y="77"/>
                      <a:pt x="55" y="78"/>
                    </a:cubicBezTo>
                    <a:cubicBezTo>
                      <a:pt x="48" y="78"/>
                      <a:pt x="41" y="78"/>
                      <a:pt x="33" y="78"/>
                    </a:cubicBezTo>
                    <a:close/>
                    <a:moveTo>
                      <a:pt x="33" y="68"/>
                    </a:moveTo>
                    <a:cubicBezTo>
                      <a:pt x="45" y="67"/>
                      <a:pt x="56" y="68"/>
                      <a:pt x="67" y="67"/>
                    </a:cubicBezTo>
                    <a:cubicBezTo>
                      <a:pt x="76" y="66"/>
                      <a:pt x="82" y="60"/>
                      <a:pt x="85" y="52"/>
                    </a:cubicBezTo>
                    <a:cubicBezTo>
                      <a:pt x="89" y="45"/>
                      <a:pt x="89" y="37"/>
                      <a:pt x="87" y="29"/>
                    </a:cubicBezTo>
                    <a:cubicBezTo>
                      <a:pt x="84" y="19"/>
                      <a:pt x="78" y="12"/>
                      <a:pt x="66" y="11"/>
                    </a:cubicBezTo>
                    <a:cubicBezTo>
                      <a:pt x="56" y="11"/>
                      <a:pt x="45" y="11"/>
                      <a:pt x="34" y="11"/>
                    </a:cubicBezTo>
                    <a:cubicBezTo>
                      <a:pt x="34" y="11"/>
                      <a:pt x="34" y="11"/>
                      <a:pt x="33" y="11"/>
                    </a:cubicBezTo>
                    <a:cubicBezTo>
                      <a:pt x="33" y="30"/>
                      <a:pt x="33" y="48"/>
                      <a:pt x="33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CB028764-1F32-2D9C-D305-208197B033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909" y="3891177"/>
                <a:ext cx="381253" cy="394068"/>
              </a:xfrm>
              <a:custGeom>
                <a:avLst/>
                <a:gdLst>
                  <a:gd name="T0" fmla="*/ 49 w 133"/>
                  <a:gd name="T1" fmla="*/ 0 h 138"/>
                  <a:gd name="T2" fmla="*/ 49 w 133"/>
                  <a:gd name="T3" fmla="*/ 7 h 138"/>
                  <a:gd name="T4" fmla="*/ 41 w 133"/>
                  <a:gd name="T5" fmla="*/ 8 h 138"/>
                  <a:gd name="T6" fmla="*/ 34 w 133"/>
                  <a:gd name="T7" fmla="*/ 15 h 138"/>
                  <a:gd name="T8" fmla="*/ 33 w 133"/>
                  <a:gd name="T9" fmla="*/ 23 h 138"/>
                  <a:gd name="T10" fmla="*/ 33 w 133"/>
                  <a:gd name="T11" fmla="*/ 83 h 138"/>
                  <a:gd name="T12" fmla="*/ 34 w 133"/>
                  <a:gd name="T13" fmla="*/ 96 h 138"/>
                  <a:gd name="T14" fmla="*/ 60 w 133"/>
                  <a:gd name="T15" fmla="*/ 124 h 138"/>
                  <a:gd name="T16" fmla="*/ 100 w 133"/>
                  <a:gd name="T17" fmla="*/ 110 h 138"/>
                  <a:gd name="T18" fmla="*/ 106 w 133"/>
                  <a:gd name="T19" fmla="*/ 94 h 138"/>
                  <a:gd name="T20" fmla="*/ 107 w 133"/>
                  <a:gd name="T21" fmla="*/ 80 h 138"/>
                  <a:gd name="T22" fmla="*/ 107 w 133"/>
                  <a:gd name="T23" fmla="*/ 24 h 138"/>
                  <a:gd name="T24" fmla="*/ 106 w 133"/>
                  <a:gd name="T25" fmla="*/ 15 h 138"/>
                  <a:gd name="T26" fmla="*/ 97 w 133"/>
                  <a:gd name="T27" fmla="*/ 8 h 138"/>
                  <a:gd name="T28" fmla="*/ 91 w 133"/>
                  <a:gd name="T29" fmla="*/ 7 h 138"/>
                  <a:gd name="T30" fmla="*/ 91 w 133"/>
                  <a:gd name="T31" fmla="*/ 0 h 138"/>
                  <a:gd name="T32" fmla="*/ 133 w 133"/>
                  <a:gd name="T33" fmla="*/ 0 h 138"/>
                  <a:gd name="T34" fmla="*/ 133 w 133"/>
                  <a:gd name="T35" fmla="*/ 7 h 138"/>
                  <a:gd name="T36" fmla="*/ 126 w 133"/>
                  <a:gd name="T37" fmla="*/ 8 h 138"/>
                  <a:gd name="T38" fmla="*/ 118 w 133"/>
                  <a:gd name="T39" fmla="*/ 15 h 138"/>
                  <a:gd name="T40" fmla="*/ 118 w 133"/>
                  <a:gd name="T41" fmla="*/ 25 h 138"/>
                  <a:gd name="T42" fmla="*/ 117 w 133"/>
                  <a:gd name="T43" fmla="*/ 88 h 138"/>
                  <a:gd name="T44" fmla="*/ 114 w 133"/>
                  <a:gd name="T45" fmla="*/ 105 h 138"/>
                  <a:gd name="T46" fmla="*/ 74 w 133"/>
                  <a:gd name="T47" fmla="*/ 136 h 138"/>
                  <a:gd name="T48" fmla="*/ 35 w 133"/>
                  <a:gd name="T49" fmla="*/ 127 h 138"/>
                  <a:gd name="T50" fmla="*/ 17 w 133"/>
                  <a:gd name="T51" fmla="*/ 96 h 138"/>
                  <a:gd name="T52" fmla="*/ 16 w 133"/>
                  <a:gd name="T53" fmla="*/ 83 h 138"/>
                  <a:gd name="T54" fmla="*/ 16 w 133"/>
                  <a:gd name="T55" fmla="*/ 25 h 138"/>
                  <a:gd name="T56" fmla="*/ 16 w 133"/>
                  <a:gd name="T57" fmla="*/ 15 h 138"/>
                  <a:gd name="T58" fmla="*/ 8 w 133"/>
                  <a:gd name="T59" fmla="*/ 8 h 138"/>
                  <a:gd name="T60" fmla="*/ 0 w 133"/>
                  <a:gd name="T61" fmla="*/ 7 h 138"/>
                  <a:gd name="T62" fmla="*/ 0 w 133"/>
                  <a:gd name="T63" fmla="*/ 0 h 138"/>
                  <a:gd name="T64" fmla="*/ 49 w 133"/>
                  <a:gd name="T65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" h="138">
                    <a:moveTo>
                      <a:pt x="49" y="0"/>
                    </a:move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1" y="8"/>
                    </a:cubicBezTo>
                    <a:cubicBezTo>
                      <a:pt x="36" y="8"/>
                      <a:pt x="34" y="10"/>
                      <a:pt x="34" y="15"/>
                    </a:cubicBezTo>
                    <a:cubicBezTo>
                      <a:pt x="33" y="17"/>
                      <a:pt x="33" y="20"/>
                      <a:pt x="33" y="23"/>
                    </a:cubicBezTo>
                    <a:cubicBezTo>
                      <a:pt x="33" y="43"/>
                      <a:pt x="33" y="63"/>
                      <a:pt x="33" y="83"/>
                    </a:cubicBezTo>
                    <a:cubicBezTo>
                      <a:pt x="33" y="87"/>
                      <a:pt x="33" y="92"/>
                      <a:pt x="34" y="96"/>
                    </a:cubicBezTo>
                    <a:cubicBezTo>
                      <a:pt x="36" y="112"/>
                      <a:pt x="46" y="120"/>
                      <a:pt x="60" y="124"/>
                    </a:cubicBezTo>
                    <a:cubicBezTo>
                      <a:pt x="76" y="128"/>
                      <a:pt x="89" y="123"/>
                      <a:pt x="100" y="110"/>
                    </a:cubicBezTo>
                    <a:cubicBezTo>
                      <a:pt x="104" y="106"/>
                      <a:pt x="105" y="100"/>
                      <a:pt x="106" y="94"/>
                    </a:cubicBezTo>
                    <a:cubicBezTo>
                      <a:pt x="106" y="90"/>
                      <a:pt x="106" y="85"/>
                      <a:pt x="107" y="80"/>
                    </a:cubicBezTo>
                    <a:cubicBezTo>
                      <a:pt x="107" y="62"/>
                      <a:pt x="107" y="43"/>
                      <a:pt x="107" y="24"/>
                    </a:cubicBezTo>
                    <a:cubicBezTo>
                      <a:pt x="107" y="21"/>
                      <a:pt x="106" y="18"/>
                      <a:pt x="106" y="15"/>
                    </a:cubicBezTo>
                    <a:cubicBezTo>
                      <a:pt x="105" y="10"/>
                      <a:pt x="103" y="8"/>
                      <a:pt x="97" y="8"/>
                    </a:cubicBezTo>
                    <a:cubicBezTo>
                      <a:pt x="95" y="7"/>
                      <a:pt x="93" y="7"/>
                      <a:pt x="91" y="7"/>
                    </a:cubicBezTo>
                    <a:cubicBezTo>
                      <a:pt x="91" y="4"/>
                      <a:pt x="91" y="2"/>
                      <a:pt x="91" y="0"/>
                    </a:cubicBezTo>
                    <a:cubicBezTo>
                      <a:pt x="105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1" y="7"/>
                      <a:pt x="128" y="7"/>
                      <a:pt x="126" y="8"/>
                    </a:cubicBezTo>
                    <a:cubicBezTo>
                      <a:pt x="121" y="8"/>
                      <a:pt x="119" y="11"/>
                      <a:pt x="118" y="15"/>
                    </a:cubicBezTo>
                    <a:cubicBezTo>
                      <a:pt x="118" y="18"/>
                      <a:pt x="118" y="22"/>
                      <a:pt x="118" y="25"/>
                    </a:cubicBezTo>
                    <a:cubicBezTo>
                      <a:pt x="117" y="46"/>
                      <a:pt x="118" y="67"/>
                      <a:pt x="117" y="88"/>
                    </a:cubicBezTo>
                    <a:cubicBezTo>
                      <a:pt x="117" y="94"/>
                      <a:pt x="116" y="99"/>
                      <a:pt x="114" y="105"/>
                    </a:cubicBezTo>
                    <a:cubicBezTo>
                      <a:pt x="108" y="124"/>
                      <a:pt x="94" y="134"/>
                      <a:pt x="74" y="136"/>
                    </a:cubicBezTo>
                    <a:cubicBezTo>
                      <a:pt x="60" y="138"/>
                      <a:pt x="47" y="135"/>
                      <a:pt x="35" y="127"/>
                    </a:cubicBezTo>
                    <a:cubicBezTo>
                      <a:pt x="24" y="120"/>
                      <a:pt x="18" y="109"/>
                      <a:pt x="17" y="96"/>
                    </a:cubicBezTo>
                    <a:cubicBezTo>
                      <a:pt x="16" y="92"/>
                      <a:pt x="16" y="87"/>
                      <a:pt x="16" y="83"/>
                    </a:cubicBezTo>
                    <a:cubicBezTo>
                      <a:pt x="16" y="64"/>
                      <a:pt x="16" y="45"/>
                      <a:pt x="16" y="25"/>
                    </a:cubicBezTo>
                    <a:cubicBezTo>
                      <a:pt x="16" y="22"/>
                      <a:pt x="16" y="18"/>
                      <a:pt x="16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372E81BE-08B6-352D-7E30-86FD8F740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32866" y="3891177"/>
                <a:ext cx="378049" cy="390864"/>
              </a:xfrm>
              <a:custGeom>
                <a:avLst/>
                <a:gdLst>
                  <a:gd name="T0" fmla="*/ 73 w 133"/>
                  <a:gd name="T1" fmla="*/ 137 h 137"/>
                  <a:gd name="T2" fmla="*/ 64 w 133"/>
                  <a:gd name="T3" fmla="*/ 137 h 137"/>
                  <a:gd name="T4" fmla="*/ 58 w 133"/>
                  <a:gd name="T5" fmla="*/ 133 h 137"/>
                  <a:gd name="T6" fmla="*/ 39 w 133"/>
                  <a:gd name="T7" fmla="*/ 80 h 137"/>
                  <a:gd name="T8" fmla="*/ 17 w 133"/>
                  <a:gd name="T9" fmla="*/ 23 h 137"/>
                  <a:gd name="T10" fmla="*/ 13 w 133"/>
                  <a:gd name="T11" fmla="*/ 14 h 137"/>
                  <a:gd name="T12" fmla="*/ 4 w 133"/>
                  <a:gd name="T13" fmla="*/ 7 h 137"/>
                  <a:gd name="T14" fmla="*/ 0 w 133"/>
                  <a:gd name="T15" fmla="*/ 7 h 137"/>
                  <a:gd name="T16" fmla="*/ 0 w 133"/>
                  <a:gd name="T17" fmla="*/ 0 h 137"/>
                  <a:gd name="T18" fmla="*/ 47 w 133"/>
                  <a:gd name="T19" fmla="*/ 0 h 137"/>
                  <a:gd name="T20" fmla="*/ 47 w 133"/>
                  <a:gd name="T21" fmla="*/ 7 h 137"/>
                  <a:gd name="T22" fmla="*/ 39 w 133"/>
                  <a:gd name="T23" fmla="*/ 8 h 137"/>
                  <a:gd name="T24" fmla="*/ 34 w 133"/>
                  <a:gd name="T25" fmla="*/ 15 h 137"/>
                  <a:gd name="T26" fmla="*/ 35 w 133"/>
                  <a:gd name="T27" fmla="*/ 20 h 137"/>
                  <a:gd name="T28" fmla="*/ 68 w 133"/>
                  <a:gd name="T29" fmla="*/ 112 h 137"/>
                  <a:gd name="T30" fmla="*/ 70 w 133"/>
                  <a:gd name="T31" fmla="*/ 116 h 137"/>
                  <a:gd name="T32" fmla="*/ 72 w 133"/>
                  <a:gd name="T33" fmla="*/ 113 h 137"/>
                  <a:gd name="T34" fmla="*/ 106 w 133"/>
                  <a:gd name="T35" fmla="*/ 18 h 137"/>
                  <a:gd name="T36" fmla="*/ 106 w 133"/>
                  <a:gd name="T37" fmla="*/ 16 h 137"/>
                  <a:gd name="T38" fmla="*/ 101 w 133"/>
                  <a:gd name="T39" fmla="*/ 7 h 137"/>
                  <a:gd name="T40" fmla="*/ 94 w 133"/>
                  <a:gd name="T41" fmla="*/ 7 h 137"/>
                  <a:gd name="T42" fmla="*/ 94 w 133"/>
                  <a:gd name="T43" fmla="*/ 0 h 137"/>
                  <a:gd name="T44" fmla="*/ 133 w 133"/>
                  <a:gd name="T45" fmla="*/ 0 h 137"/>
                  <a:gd name="T46" fmla="*/ 133 w 133"/>
                  <a:gd name="T47" fmla="*/ 7 h 137"/>
                  <a:gd name="T48" fmla="*/ 130 w 133"/>
                  <a:gd name="T49" fmla="*/ 7 h 137"/>
                  <a:gd name="T50" fmla="*/ 119 w 133"/>
                  <a:gd name="T51" fmla="*/ 16 h 137"/>
                  <a:gd name="T52" fmla="*/ 110 w 133"/>
                  <a:gd name="T53" fmla="*/ 38 h 137"/>
                  <a:gd name="T54" fmla="*/ 74 w 133"/>
                  <a:gd name="T55" fmla="*/ 133 h 137"/>
                  <a:gd name="T56" fmla="*/ 73 w 133"/>
                  <a:gd name="T57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3" h="137">
                    <a:moveTo>
                      <a:pt x="73" y="137"/>
                    </a:moveTo>
                    <a:cubicBezTo>
                      <a:pt x="69" y="137"/>
                      <a:pt x="66" y="137"/>
                      <a:pt x="64" y="137"/>
                    </a:cubicBezTo>
                    <a:cubicBezTo>
                      <a:pt x="61" y="137"/>
                      <a:pt x="59" y="136"/>
                      <a:pt x="58" y="133"/>
                    </a:cubicBezTo>
                    <a:cubicBezTo>
                      <a:pt x="52" y="115"/>
                      <a:pt x="45" y="98"/>
                      <a:pt x="39" y="80"/>
                    </a:cubicBezTo>
                    <a:cubicBezTo>
                      <a:pt x="31" y="61"/>
                      <a:pt x="24" y="42"/>
                      <a:pt x="17" y="23"/>
                    </a:cubicBezTo>
                    <a:cubicBezTo>
                      <a:pt x="16" y="20"/>
                      <a:pt x="15" y="17"/>
                      <a:pt x="13" y="14"/>
                    </a:cubicBezTo>
                    <a:cubicBezTo>
                      <a:pt x="11" y="10"/>
                      <a:pt x="8" y="8"/>
                      <a:pt x="4" y="7"/>
                    </a:cubicBezTo>
                    <a:cubicBezTo>
                      <a:pt x="3" y="7"/>
                      <a:pt x="2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7" y="0"/>
                    </a:cubicBezTo>
                    <a:cubicBezTo>
                      <a:pt x="47" y="2"/>
                      <a:pt x="47" y="4"/>
                      <a:pt x="47" y="7"/>
                    </a:cubicBezTo>
                    <a:cubicBezTo>
                      <a:pt x="44" y="7"/>
                      <a:pt x="42" y="7"/>
                      <a:pt x="39" y="8"/>
                    </a:cubicBezTo>
                    <a:cubicBezTo>
                      <a:pt x="34" y="8"/>
                      <a:pt x="33" y="10"/>
                      <a:pt x="34" y="15"/>
                    </a:cubicBezTo>
                    <a:cubicBezTo>
                      <a:pt x="34" y="17"/>
                      <a:pt x="35" y="19"/>
                      <a:pt x="35" y="20"/>
                    </a:cubicBezTo>
                    <a:cubicBezTo>
                      <a:pt x="46" y="51"/>
                      <a:pt x="57" y="81"/>
                      <a:pt x="68" y="112"/>
                    </a:cubicBezTo>
                    <a:cubicBezTo>
                      <a:pt x="69" y="113"/>
                      <a:pt x="69" y="114"/>
                      <a:pt x="70" y="116"/>
                    </a:cubicBezTo>
                    <a:cubicBezTo>
                      <a:pt x="71" y="114"/>
                      <a:pt x="71" y="113"/>
                      <a:pt x="72" y="113"/>
                    </a:cubicBezTo>
                    <a:cubicBezTo>
                      <a:pt x="83" y="81"/>
                      <a:pt x="94" y="50"/>
                      <a:pt x="106" y="18"/>
                    </a:cubicBezTo>
                    <a:cubicBezTo>
                      <a:pt x="106" y="17"/>
                      <a:pt x="106" y="17"/>
                      <a:pt x="106" y="16"/>
                    </a:cubicBezTo>
                    <a:cubicBezTo>
                      <a:pt x="107" y="10"/>
                      <a:pt x="106" y="8"/>
                      <a:pt x="101" y="7"/>
                    </a:cubicBezTo>
                    <a:cubicBezTo>
                      <a:pt x="98" y="7"/>
                      <a:pt x="96" y="7"/>
                      <a:pt x="94" y="7"/>
                    </a:cubicBezTo>
                    <a:cubicBezTo>
                      <a:pt x="94" y="4"/>
                      <a:pt x="94" y="2"/>
                      <a:pt x="94" y="0"/>
                    </a:cubicBezTo>
                    <a:cubicBezTo>
                      <a:pt x="106" y="0"/>
                      <a:pt x="119" y="0"/>
                      <a:pt x="133" y="0"/>
                    </a:cubicBezTo>
                    <a:cubicBezTo>
                      <a:pt x="133" y="2"/>
                      <a:pt x="133" y="4"/>
                      <a:pt x="133" y="7"/>
                    </a:cubicBezTo>
                    <a:cubicBezTo>
                      <a:pt x="132" y="7"/>
                      <a:pt x="131" y="7"/>
                      <a:pt x="130" y="7"/>
                    </a:cubicBezTo>
                    <a:cubicBezTo>
                      <a:pt x="124" y="8"/>
                      <a:pt x="121" y="11"/>
                      <a:pt x="119" y="16"/>
                    </a:cubicBezTo>
                    <a:cubicBezTo>
                      <a:pt x="116" y="24"/>
                      <a:pt x="113" y="31"/>
                      <a:pt x="110" y="38"/>
                    </a:cubicBezTo>
                    <a:cubicBezTo>
                      <a:pt x="98" y="70"/>
                      <a:pt x="86" y="101"/>
                      <a:pt x="74" y="133"/>
                    </a:cubicBezTo>
                    <a:cubicBezTo>
                      <a:pt x="74" y="134"/>
                      <a:pt x="73" y="135"/>
                      <a:pt x="73" y="1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28D59E7B-97D9-7283-D080-29681B8C8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44855" y="3891177"/>
                <a:ext cx="342807" cy="384457"/>
              </a:xfrm>
              <a:custGeom>
                <a:avLst/>
                <a:gdLst>
                  <a:gd name="T0" fmla="*/ 85 w 120"/>
                  <a:gd name="T1" fmla="*/ 127 h 135"/>
                  <a:gd name="T2" fmla="*/ 85 w 120"/>
                  <a:gd name="T3" fmla="*/ 134 h 135"/>
                  <a:gd name="T4" fmla="*/ 35 w 120"/>
                  <a:gd name="T5" fmla="*/ 134 h 135"/>
                  <a:gd name="T6" fmla="*/ 35 w 120"/>
                  <a:gd name="T7" fmla="*/ 127 h 135"/>
                  <a:gd name="T8" fmla="*/ 44 w 120"/>
                  <a:gd name="T9" fmla="*/ 126 h 135"/>
                  <a:gd name="T10" fmla="*/ 50 w 120"/>
                  <a:gd name="T11" fmla="*/ 120 h 135"/>
                  <a:gd name="T12" fmla="*/ 51 w 120"/>
                  <a:gd name="T13" fmla="*/ 113 h 135"/>
                  <a:gd name="T14" fmla="*/ 51 w 120"/>
                  <a:gd name="T15" fmla="*/ 85 h 135"/>
                  <a:gd name="T16" fmla="*/ 50 w 120"/>
                  <a:gd name="T17" fmla="*/ 79 h 135"/>
                  <a:gd name="T18" fmla="*/ 17 w 120"/>
                  <a:gd name="T19" fmla="*/ 19 h 135"/>
                  <a:gd name="T20" fmla="*/ 15 w 120"/>
                  <a:gd name="T21" fmla="*/ 15 h 135"/>
                  <a:gd name="T22" fmla="*/ 3 w 120"/>
                  <a:gd name="T23" fmla="*/ 7 h 135"/>
                  <a:gd name="T24" fmla="*/ 0 w 120"/>
                  <a:gd name="T25" fmla="*/ 7 h 135"/>
                  <a:gd name="T26" fmla="*/ 0 w 120"/>
                  <a:gd name="T27" fmla="*/ 0 h 135"/>
                  <a:gd name="T28" fmla="*/ 48 w 120"/>
                  <a:gd name="T29" fmla="*/ 0 h 135"/>
                  <a:gd name="T30" fmla="*/ 48 w 120"/>
                  <a:gd name="T31" fmla="*/ 7 h 135"/>
                  <a:gd name="T32" fmla="*/ 40 w 120"/>
                  <a:gd name="T33" fmla="*/ 7 h 135"/>
                  <a:gd name="T34" fmla="*/ 36 w 120"/>
                  <a:gd name="T35" fmla="*/ 14 h 135"/>
                  <a:gd name="T36" fmla="*/ 37 w 120"/>
                  <a:gd name="T37" fmla="*/ 18 h 135"/>
                  <a:gd name="T38" fmla="*/ 61 w 120"/>
                  <a:gd name="T39" fmla="*/ 64 h 135"/>
                  <a:gd name="T40" fmla="*/ 63 w 120"/>
                  <a:gd name="T41" fmla="*/ 68 h 135"/>
                  <a:gd name="T42" fmla="*/ 66 w 120"/>
                  <a:gd name="T43" fmla="*/ 64 h 135"/>
                  <a:gd name="T44" fmla="*/ 91 w 120"/>
                  <a:gd name="T45" fmla="*/ 18 h 135"/>
                  <a:gd name="T46" fmla="*/ 93 w 120"/>
                  <a:gd name="T47" fmla="*/ 12 h 135"/>
                  <a:gd name="T48" fmla="*/ 90 w 120"/>
                  <a:gd name="T49" fmla="*/ 8 h 135"/>
                  <a:gd name="T50" fmla="*/ 81 w 120"/>
                  <a:gd name="T51" fmla="*/ 7 h 135"/>
                  <a:gd name="T52" fmla="*/ 81 w 120"/>
                  <a:gd name="T53" fmla="*/ 0 h 135"/>
                  <a:gd name="T54" fmla="*/ 120 w 120"/>
                  <a:gd name="T55" fmla="*/ 0 h 135"/>
                  <a:gd name="T56" fmla="*/ 120 w 120"/>
                  <a:gd name="T57" fmla="*/ 7 h 135"/>
                  <a:gd name="T58" fmla="*/ 115 w 120"/>
                  <a:gd name="T59" fmla="*/ 8 h 135"/>
                  <a:gd name="T60" fmla="*/ 108 w 120"/>
                  <a:gd name="T61" fmla="*/ 12 h 135"/>
                  <a:gd name="T62" fmla="*/ 103 w 120"/>
                  <a:gd name="T63" fmla="*/ 19 h 135"/>
                  <a:gd name="T64" fmla="*/ 71 w 120"/>
                  <a:gd name="T65" fmla="*/ 75 h 135"/>
                  <a:gd name="T66" fmla="*/ 69 w 120"/>
                  <a:gd name="T67" fmla="*/ 82 h 135"/>
                  <a:gd name="T68" fmla="*/ 69 w 120"/>
                  <a:gd name="T69" fmla="*/ 111 h 135"/>
                  <a:gd name="T70" fmla="*/ 69 w 120"/>
                  <a:gd name="T71" fmla="*/ 118 h 135"/>
                  <a:gd name="T72" fmla="*/ 77 w 120"/>
                  <a:gd name="T73" fmla="*/ 126 h 135"/>
                  <a:gd name="T74" fmla="*/ 85 w 120"/>
                  <a:gd name="T75" fmla="*/ 12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20" h="135">
                    <a:moveTo>
                      <a:pt x="85" y="127"/>
                    </a:moveTo>
                    <a:cubicBezTo>
                      <a:pt x="85" y="130"/>
                      <a:pt x="85" y="132"/>
                      <a:pt x="85" y="134"/>
                    </a:cubicBezTo>
                    <a:cubicBezTo>
                      <a:pt x="81" y="135"/>
                      <a:pt x="44" y="135"/>
                      <a:pt x="35" y="134"/>
                    </a:cubicBezTo>
                    <a:cubicBezTo>
                      <a:pt x="35" y="132"/>
                      <a:pt x="35" y="130"/>
                      <a:pt x="35" y="127"/>
                    </a:cubicBezTo>
                    <a:cubicBezTo>
                      <a:pt x="38" y="127"/>
                      <a:pt x="41" y="126"/>
                      <a:pt x="44" y="126"/>
                    </a:cubicBezTo>
                    <a:cubicBezTo>
                      <a:pt x="48" y="126"/>
                      <a:pt x="50" y="124"/>
                      <a:pt x="50" y="120"/>
                    </a:cubicBezTo>
                    <a:cubicBezTo>
                      <a:pt x="51" y="118"/>
                      <a:pt x="51" y="115"/>
                      <a:pt x="51" y="113"/>
                    </a:cubicBezTo>
                    <a:cubicBezTo>
                      <a:pt x="51" y="104"/>
                      <a:pt x="51" y="95"/>
                      <a:pt x="51" y="85"/>
                    </a:cubicBezTo>
                    <a:cubicBezTo>
                      <a:pt x="51" y="83"/>
                      <a:pt x="51" y="81"/>
                      <a:pt x="50" y="79"/>
                    </a:cubicBezTo>
                    <a:cubicBezTo>
                      <a:pt x="39" y="59"/>
                      <a:pt x="28" y="39"/>
                      <a:pt x="17" y="19"/>
                    </a:cubicBezTo>
                    <a:cubicBezTo>
                      <a:pt x="16" y="17"/>
                      <a:pt x="15" y="16"/>
                      <a:pt x="15" y="15"/>
                    </a:cubicBezTo>
                    <a:cubicBezTo>
                      <a:pt x="12" y="10"/>
                      <a:pt x="9" y="7"/>
                      <a:pt x="3" y="7"/>
                    </a:cubicBezTo>
                    <a:cubicBezTo>
                      <a:pt x="2" y="7"/>
                      <a:pt x="1" y="7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1" y="0"/>
                      <a:pt x="48" y="0"/>
                    </a:cubicBezTo>
                    <a:cubicBezTo>
                      <a:pt x="48" y="2"/>
                      <a:pt x="48" y="4"/>
                      <a:pt x="48" y="7"/>
                    </a:cubicBezTo>
                    <a:cubicBezTo>
                      <a:pt x="45" y="7"/>
                      <a:pt x="42" y="7"/>
                      <a:pt x="40" y="7"/>
                    </a:cubicBezTo>
                    <a:cubicBezTo>
                      <a:pt x="35" y="8"/>
                      <a:pt x="34" y="10"/>
                      <a:pt x="36" y="14"/>
                    </a:cubicBezTo>
                    <a:cubicBezTo>
                      <a:pt x="36" y="15"/>
                      <a:pt x="37" y="17"/>
                      <a:pt x="37" y="18"/>
                    </a:cubicBezTo>
                    <a:cubicBezTo>
                      <a:pt x="45" y="33"/>
                      <a:pt x="53" y="49"/>
                      <a:pt x="61" y="64"/>
                    </a:cubicBezTo>
                    <a:cubicBezTo>
                      <a:pt x="61" y="65"/>
                      <a:pt x="62" y="66"/>
                      <a:pt x="63" y="68"/>
                    </a:cubicBezTo>
                    <a:cubicBezTo>
                      <a:pt x="64" y="66"/>
                      <a:pt x="65" y="65"/>
                      <a:pt x="66" y="64"/>
                    </a:cubicBezTo>
                    <a:cubicBezTo>
                      <a:pt x="74" y="49"/>
                      <a:pt x="82" y="34"/>
                      <a:pt x="91" y="18"/>
                    </a:cubicBezTo>
                    <a:cubicBezTo>
                      <a:pt x="92" y="16"/>
                      <a:pt x="93" y="14"/>
                      <a:pt x="93" y="12"/>
                    </a:cubicBezTo>
                    <a:cubicBezTo>
                      <a:pt x="94" y="9"/>
                      <a:pt x="93" y="8"/>
                      <a:pt x="90" y="8"/>
                    </a:cubicBezTo>
                    <a:cubicBezTo>
                      <a:pt x="87" y="7"/>
                      <a:pt x="85" y="7"/>
                      <a:pt x="81" y="7"/>
                    </a:cubicBezTo>
                    <a:cubicBezTo>
                      <a:pt x="81" y="4"/>
                      <a:pt x="81" y="2"/>
                      <a:pt x="81" y="0"/>
                    </a:cubicBezTo>
                    <a:cubicBezTo>
                      <a:pt x="94" y="0"/>
                      <a:pt x="107" y="0"/>
                      <a:pt x="120" y="0"/>
                    </a:cubicBezTo>
                    <a:cubicBezTo>
                      <a:pt x="120" y="2"/>
                      <a:pt x="120" y="4"/>
                      <a:pt x="120" y="7"/>
                    </a:cubicBezTo>
                    <a:cubicBezTo>
                      <a:pt x="119" y="7"/>
                      <a:pt x="117" y="7"/>
                      <a:pt x="115" y="8"/>
                    </a:cubicBezTo>
                    <a:cubicBezTo>
                      <a:pt x="112" y="8"/>
                      <a:pt x="109" y="9"/>
                      <a:pt x="108" y="12"/>
                    </a:cubicBezTo>
                    <a:cubicBezTo>
                      <a:pt x="106" y="14"/>
                      <a:pt x="104" y="17"/>
                      <a:pt x="103" y="19"/>
                    </a:cubicBezTo>
                    <a:cubicBezTo>
                      <a:pt x="92" y="38"/>
                      <a:pt x="81" y="56"/>
                      <a:pt x="71" y="75"/>
                    </a:cubicBezTo>
                    <a:cubicBezTo>
                      <a:pt x="69" y="77"/>
                      <a:pt x="68" y="80"/>
                      <a:pt x="69" y="82"/>
                    </a:cubicBezTo>
                    <a:cubicBezTo>
                      <a:pt x="69" y="92"/>
                      <a:pt x="69" y="102"/>
                      <a:pt x="69" y="111"/>
                    </a:cubicBezTo>
                    <a:cubicBezTo>
                      <a:pt x="69" y="114"/>
                      <a:pt x="69" y="116"/>
                      <a:pt x="69" y="118"/>
                    </a:cubicBezTo>
                    <a:cubicBezTo>
                      <a:pt x="70" y="124"/>
                      <a:pt x="71" y="125"/>
                      <a:pt x="77" y="126"/>
                    </a:cubicBezTo>
                    <a:cubicBezTo>
                      <a:pt x="80" y="126"/>
                      <a:pt x="82" y="127"/>
                      <a:pt x="85" y="1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6" name="Freeform 32">
                <a:extLst>
                  <a:ext uri="{FF2B5EF4-FFF2-40B4-BE49-F238E27FC236}">
                    <a16:creationId xmlns:a16="http://schemas.microsoft.com/office/drawing/2014/main" id="{75CA23EB-7190-EDEA-9F68-2EE6F46E5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4863" y="3878362"/>
                <a:ext cx="329992" cy="394068"/>
              </a:xfrm>
              <a:custGeom>
                <a:avLst/>
                <a:gdLst>
                  <a:gd name="T0" fmla="*/ 108 w 116"/>
                  <a:gd name="T1" fmla="*/ 42 h 139"/>
                  <a:gd name="T2" fmla="*/ 102 w 116"/>
                  <a:gd name="T3" fmla="*/ 29 h 139"/>
                  <a:gd name="T4" fmla="*/ 72 w 116"/>
                  <a:gd name="T5" fmla="*/ 14 h 139"/>
                  <a:gd name="T6" fmla="*/ 67 w 116"/>
                  <a:gd name="T7" fmla="*/ 18 h 139"/>
                  <a:gd name="T8" fmla="*/ 66 w 116"/>
                  <a:gd name="T9" fmla="*/ 24 h 139"/>
                  <a:gd name="T10" fmla="*/ 66 w 116"/>
                  <a:gd name="T11" fmla="*/ 115 h 139"/>
                  <a:gd name="T12" fmla="*/ 67 w 116"/>
                  <a:gd name="T13" fmla="*/ 123 h 139"/>
                  <a:gd name="T14" fmla="*/ 75 w 116"/>
                  <a:gd name="T15" fmla="*/ 131 h 139"/>
                  <a:gd name="T16" fmla="*/ 83 w 116"/>
                  <a:gd name="T17" fmla="*/ 132 h 139"/>
                  <a:gd name="T18" fmla="*/ 83 w 116"/>
                  <a:gd name="T19" fmla="*/ 139 h 139"/>
                  <a:gd name="T20" fmla="*/ 33 w 116"/>
                  <a:gd name="T21" fmla="*/ 139 h 139"/>
                  <a:gd name="T22" fmla="*/ 33 w 116"/>
                  <a:gd name="T23" fmla="*/ 132 h 139"/>
                  <a:gd name="T24" fmla="*/ 41 w 116"/>
                  <a:gd name="T25" fmla="*/ 131 h 139"/>
                  <a:gd name="T26" fmla="*/ 49 w 116"/>
                  <a:gd name="T27" fmla="*/ 123 h 139"/>
                  <a:gd name="T28" fmla="*/ 49 w 116"/>
                  <a:gd name="T29" fmla="*/ 118 h 139"/>
                  <a:gd name="T30" fmla="*/ 49 w 116"/>
                  <a:gd name="T31" fmla="*/ 22 h 139"/>
                  <a:gd name="T32" fmla="*/ 41 w 116"/>
                  <a:gd name="T33" fmla="*/ 14 h 139"/>
                  <a:gd name="T34" fmla="*/ 32 w 116"/>
                  <a:gd name="T35" fmla="*/ 15 h 139"/>
                  <a:gd name="T36" fmla="*/ 18 w 116"/>
                  <a:gd name="T37" fmla="*/ 23 h 139"/>
                  <a:gd name="T38" fmla="*/ 11 w 116"/>
                  <a:gd name="T39" fmla="*/ 36 h 139"/>
                  <a:gd name="T40" fmla="*/ 8 w 116"/>
                  <a:gd name="T41" fmla="*/ 42 h 139"/>
                  <a:gd name="T42" fmla="*/ 0 w 116"/>
                  <a:gd name="T43" fmla="*/ 39 h 139"/>
                  <a:gd name="T44" fmla="*/ 13 w 116"/>
                  <a:gd name="T45" fmla="*/ 0 h 139"/>
                  <a:gd name="T46" fmla="*/ 19 w 116"/>
                  <a:gd name="T47" fmla="*/ 0 h 139"/>
                  <a:gd name="T48" fmla="*/ 21 w 116"/>
                  <a:gd name="T49" fmla="*/ 4 h 139"/>
                  <a:gd name="T50" fmla="*/ 95 w 116"/>
                  <a:gd name="T51" fmla="*/ 4 h 139"/>
                  <a:gd name="T52" fmla="*/ 97 w 116"/>
                  <a:gd name="T53" fmla="*/ 0 h 139"/>
                  <a:gd name="T54" fmla="*/ 103 w 116"/>
                  <a:gd name="T55" fmla="*/ 0 h 139"/>
                  <a:gd name="T56" fmla="*/ 116 w 116"/>
                  <a:gd name="T57" fmla="*/ 39 h 139"/>
                  <a:gd name="T58" fmla="*/ 108 w 116"/>
                  <a:gd name="T59" fmla="*/ 42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6" h="139">
                    <a:moveTo>
                      <a:pt x="108" y="42"/>
                    </a:moveTo>
                    <a:cubicBezTo>
                      <a:pt x="106" y="37"/>
                      <a:pt x="104" y="33"/>
                      <a:pt x="102" y="29"/>
                    </a:cubicBezTo>
                    <a:cubicBezTo>
                      <a:pt x="96" y="17"/>
                      <a:pt x="85" y="13"/>
                      <a:pt x="72" y="14"/>
                    </a:cubicBezTo>
                    <a:cubicBezTo>
                      <a:pt x="68" y="14"/>
                      <a:pt x="67" y="15"/>
                      <a:pt x="67" y="18"/>
                    </a:cubicBezTo>
                    <a:cubicBezTo>
                      <a:pt x="66" y="20"/>
                      <a:pt x="66" y="22"/>
                      <a:pt x="66" y="24"/>
                    </a:cubicBezTo>
                    <a:cubicBezTo>
                      <a:pt x="66" y="54"/>
                      <a:pt x="66" y="85"/>
                      <a:pt x="66" y="115"/>
                    </a:cubicBezTo>
                    <a:cubicBezTo>
                      <a:pt x="66" y="118"/>
                      <a:pt x="67" y="120"/>
                      <a:pt x="67" y="123"/>
                    </a:cubicBezTo>
                    <a:cubicBezTo>
                      <a:pt x="68" y="128"/>
                      <a:pt x="70" y="130"/>
                      <a:pt x="75" y="131"/>
                    </a:cubicBezTo>
                    <a:cubicBezTo>
                      <a:pt x="78" y="131"/>
                      <a:pt x="80" y="132"/>
                      <a:pt x="83" y="132"/>
                    </a:cubicBezTo>
                    <a:cubicBezTo>
                      <a:pt x="83" y="134"/>
                      <a:pt x="83" y="137"/>
                      <a:pt x="83" y="139"/>
                    </a:cubicBezTo>
                    <a:cubicBezTo>
                      <a:pt x="66" y="139"/>
                      <a:pt x="50" y="139"/>
                      <a:pt x="33" y="139"/>
                    </a:cubicBezTo>
                    <a:cubicBezTo>
                      <a:pt x="33" y="137"/>
                      <a:pt x="33" y="135"/>
                      <a:pt x="33" y="132"/>
                    </a:cubicBezTo>
                    <a:cubicBezTo>
                      <a:pt x="36" y="132"/>
                      <a:pt x="39" y="131"/>
                      <a:pt x="41" y="131"/>
                    </a:cubicBezTo>
                    <a:cubicBezTo>
                      <a:pt x="47" y="130"/>
                      <a:pt x="49" y="128"/>
                      <a:pt x="49" y="123"/>
                    </a:cubicBezTo>
                    <a:cubicBezTo>
                      <a:pt x="49" y="121"/>
                      <a:pt x="49" y="120"/>
                      <a:pt x="49" y="118"/>
                    </a:cubicBezTo>
                    <a:cubicBezTo>
                      <a:pt x="49" y="86"/>
                      <a:pt x="49" y="54"/>
                      <a:pt x="49" y="22"/>
                    </a:cubicBezTo>
                    <a:cubicBezTo>
                      <a:pt x="49" y="14"/>
                      <a:pt x="49" y="13"/>
                      <a:pt x="41" y="14"/>
                    </a:cubicBezTo>
                    <a:cubicBezTo>
                      <a:pt x="38" y="14"/>
                      <a:pt x="35" y="14"/>
                      <a:pt x="32" y="15"/>
                    </a:cubicBezTo>
                    <a:cubicBezTo>
                      <a:pt x="26" y="16"/>
                      <a:pt x="21" y="18"/>
                      <a:pt x="18" y="23"/>
                    </a:cubicBezTo>
                    <a:cubicBezTo>
                      <a:pt x="15" y="27"/>
                      <a:pt x="13" y="32"/>
                      <a:pt x="11" y="36"/>
                    </a:cubicBezTo>
                    <a:cubicBezTo>
                      <a:pt x="10" y="38"/>
                      <a:pt x="9" y="40"/>
                      <a:pt x="8" y="42"/>
                    </a:cubicBezTo>
                    <a:cubicBezTo>
                      <a:pt x="5" y="41"/>
                      <a:pt x="3" y="40"/>
                      <a:pt x="0" y="39"/>
                    </a:cubicBezTo>
                    <a:cubicBezTo>
                      <a:pt x="5" y="26"/>
                      <a:pt x="9" y="13"/>
                      <a:pt x="13" y="0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0" y="1"/>
                      <a:pt x="20" y="3"/>
                      <a:pt x="21" y="4"/>
                    </a:cubicBezTo>
                    <a:cubicBezTo>
                      <a:pt x="46" y="4"/>
                      <a:pt x="70" y="4"/>
                      <a:pt x="95" y="4"/>
                    </a:cubicBezTo>
                    <a:cubicBezTo>
                      <a:pt x="95" y="3"/>
                      <a:pt x="96" y="1"/>
                      <a:pt x="97" y="0"/>
                    </a:cubicBezTo>
                    <a:cubicBezTo>
                      <a:pt x="98" y="0"/>
                      <a:pt x="100" y="0"/>
                      <a:pt x="103" y="0"/>
                    </a:cubicBezTo>
                    <a:cubicBezTo>
                      <a:pt x="107" y="13"/>
                      <a:pt x="112" y="26"/>
                      <a:pt x="116" y="39"/>
                    </a:cubicBezTo>
                    <a:cubicBezTo>
                      <a:pt x="113" y="40"/>
                      <a:pt x="111" y="41"/>
                      <a:pt x="108" y="4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7" name="Freeform 33">
                <a:extLst>
                  <a:ext uri="{FF2B5EF4-FFF2-40B4-BE49-F238E27FC236}">
                    <a16:creationId xmlns:a16="http://schemas.microsoft.com/office/drawing/2014/main" id="{44FF55B6-0F0C-3C94-3ACB-74644AFA2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5150" y="3891177"/>
                <a:ext cx="140967" cy="381253"/>
              </a:xfrm>
              <a:custGeom>
                <a:avLst/>
                <a:gdLst>
                  <a:gd name="T0" fmla="*/ 0 w 50"/>
                  <a:gd name="T1" fmla="*/ 134 h 134"/>
                  <a:gd name="T2" fmla="*/ 0 w 50"/>
                  <a:gd name="T3" fmla="*/ 127 h 134"/>
                  <a:gd name="T4" fmla="*/ 9 w 50"/>
                  <a:gd name="T5" fmla="*/ 126 h 134"/>
                  <a:gd name="T6" fmla="*/ 16 w 50"/>
                  <a:gd name="T7" fmla="*/ 119 h 134"/>
                  <a:gd name="T8" fmla="*/ 16 w 50"/>
                  <a:gd name="T9" fmla="*/ 113 h 134"/>
                  <a:gd name="T10" fmla="*/ 16 w 50"/>
                  <a:gd name="T11" fmla="*/ 21 h 134"/>
                  <a:gd name="T12" fmla="*/ 16 w 50"/>
                  <a:gd name="T13" fmla="*/ 13 h 134"/>
                  <a:gd name="T14" fmla="*/ 9 w 50"/>
                  <a:gd name="T15" fmla="*/ 8 h 134"/>
                  <a:gd name="T16" fmla="*/ 1 w 50"/>
                  <a:gd name="T17" fmla="*/ 7 h 134"/>
                  <a:gd name="T18" fmla="*/ 1 w 50"/>
                  <a:gd name="T19" fmla="*/ 0 h 134"/>
                  <a:gd name="T20" fmla="*/ 49 w 50"/>
                  <a:gd name="T21" fmla="*/ 0 h 134"/>
                  <a:gd name="T22" fmla="*/ 49 w 50"/>
                  <a:gd name="T23" fmla="*/ 7 h 134"/>
                  <a:gd name="T24" fmla="*/ 42 w 50"/>
                  <a:gd name="T25" fmla="*/ 8 h 134"/>
                  <a:gd name="T26" fmla="*/ 34 w 50"/>
                  <a:gd name="T27" fmla="*/ 15 h 134"/>
                  <a:gd name="T28" fmla="*/ 33 w 50"/>
                  <a:gd name="T29" fmla="*/ 23 h 134"/>
                  <a:gd name="T30" fmla="*/ 33 w 50"/>
                  <a:gd name="T31" fmla="*/ 113 h 134"/>
                  <a:gd name="T32" fmla="*/ 46 w 50"/>
                  <a:gd name="T33" fmla="*/ 127 h 134"/>
                  <a:gd name="T34" fmla="*/ 49 w 50"/>
                  <a:gd name="T35" fmla="*/ 127 h 134"/>
                  <a:gd name="T36" fmla="*/ 50 w 50"/>
                  <a:gd name="T37" fmla="*/ 131 h 134"/>
                  <a:gd name="T38" fmla="*/ 49 w 50"/>
                  <a:gd name="T39" fmla="*/ 134 h 134"/>
                  <a:gd name="T40" fmla="*/ 0 w 50"/>
                  <a:gd name="T4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134">
                    <a:moveTo>
                      <a:pt x="0" y="134"/>
                    </a:move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9" y="126"/>
                    </a:cubicBezTo>
                    <a:cubicBezTo>
                      <a:pt x="13" y="125"/>
                      <a:pt x="15" y="124"/>
                      <a:pt x="16" y="119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2"/>
                      <a:pt x="16" y="21"/>
                    </a:cubicBezTo>
                    <a:cubicBezTo>
                      <a:pt x="16" y="18"/>
                      <a:pt x="16" y="16"/>
                      <a:pt x="16" y="13"/>
                    </a:cubicBezTo>
                    <a:cubicBezTo>
                      <a:pt x="15" y="10"/>
                      <a:pt x="13" y="8"/>
                      <a:pt x="9" y="8"/>
                    </a:cubicBezTo>
                    <a:cubicBezTo>
                      <a:pt x="6" y="7"/>
                      <a:pt x="4" y="7"/>
                      <a:pt x="1" y="7"/>
                    </a:cubicBezTo>
                    <a:cubicBezTo>
                      <a:pt x="1" y="4"/>
                      <a:pt x="1" y="2"/>
                      <a:pt x="1" y="0"/>
                    </a:cubicBezTo>
                    <a:cubicBezTo>
                      <a:pt x="17" y="0"/>
                      <a:pt x="33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7" y="7"/>
                      <a:pt x="44" y="7"/>
                      <a:pt x="42" y="8"/>
                    </a:cubicBezTo>
                    <a:cubicBezTo>
                      <a:pt x="38" y="8"/>
                      <a:pt x="35" y="10"/>
                      <a:pt x="34" y="15"/>
                    </a:cubicBezTo>
                    <a:cubicBezTo>
                      <a:pt x="34" y="17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6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8"/>
                      <a:pt x="50" y="129"/>
                      <a:pt x="50" y="131"/>
                    </a:cubicBezTo>
                    <a:cubicBezTo>
                      <a:pt x="50" y="132"/>
                      <a:pt x="49" y="133"/>
                      <a:pt x="49" y="134"/>
                    </a:cubicBezTo>
                    <a:cubicBezTo>
                      <a:pt x="33" y="134"/>
                      <a:pt x="17" y="134"/>
                      <a:pt x="0" y="13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8" name="Freeform 34">
                <a:extLst>
                  <a:ext uri="{FF2B5EF4-FFF2-40B4-BE49-F238E27FC236}">
                    <a16:creationId xmlns:a16="http://schemas.microsoft.com/office/drawing/2014/main" id="{5E168A55-3E10-13A6-A3E1-4D3C6BFF5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673" y="3891177"/>
                <a:ext cx="137764" cy="384457"/>
              </a:xfrm>
              <a:custGeom>
                <a:avLst/>
                <a:gdLst>
                  <a:gd name="T0" fmla="*/ 0 w 49"/>
                  <a:gd name="T1" fmla="*/ 7 h 135"/>
                  <a:gd name="T2" fmla="*/ 0 w 49"/>
                  <a:gd name="T3" fmla="*/ 0 h 135"/>
                  <a:gd name="T4" fmla="*/ 49 w 49"/>
                  <a:gd name="T5" fmla="*/ 0 h 135"/>
                  <a:gd name="T6" fmla="*/ 49 w 49"/>
                  <a:gd name="T7" fmla="*/ 7 h 135"/>
                  <a:gd name="T8" fmla="*/ 42 w 49"/>
                  <a:gd name="T9" fmla="*/ 8 h 135"/>
                  <a:gd name="T10" fmla="*/ 34 w 49"/>
                  <a:gd name="T11" fmla="*/ 15 h 135"/>
                  <a:gd name="T12" fmla="*/ 33 w 49"/>
                  <a:gd name="T13" fmla="*/ 23 h 135"/>
                  <a:gd name="T14" fmla="*/ 33 w 49"/>
                  <a:gd name="T15" fmla="*/ 113 h 135"/>
                  <a:gd name="T16" fmla="*/ 46 w 49"/>
                  <a:gd name="T17" fmla="*/ 127 h 135"/>
                  <a:gd name="T18" fmla="*/ 49 w 49"/>
                  <a:gd name="T19" fmla="*/ 127 h 135"/>
                  <a:gd name="T20" fmla="*/ 49 w 49"/>
                  <a:gd name="T21" fmla="*/ 134 h 135"/>
                  <a:gd name="T22" fmla="*/ 0 w 49"/>
                  <a:gd name="T23" fmla="*/ 134 h 135"/>
                  <a:gd name="T24" fmla="*/ 0 w 49"/>
                  <a:gd name="T25" fmla="*/ 127 h 135"/>
                  <a:gd name="T26" fmla="*/ 7 w 49"/>
                  <a:gd name="T27" fmla="*/ 126 h 135"/>
                  <a:gd name="T28" fmla="*/ 16 w 49"/>
                  <a:gd name="T29" fmla="*/ 118 h 135"/>
                  <a:gd name="T30" fmla="*/ 16 w 49"/>
                  <a:gd name="T31" fmla="*/ 113 h 135"/>
                  <a:gd name="T32" fmla="*/ 16 w 49"/>
                  <a:gd name="T33" fmla="*/ 20 h 135"/>
                  <a:gd name="T34" fmla="*/ 15 w 49"/>
                  <a:gd name="T35" fmla="*/ 13 h 135"/>
                  <a:gd name="T36" fmla="*/ 9 w 49"/>
                  <a:gd name="T37" fmla="*/ 8 h 135"/>
                  <a:gd name="T38" fmla="*/ 0 w 49"/>
                  <a:gd name="T39" fmla="*/ 7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9" h="135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5" y="10"/>
                      <a:pt x="34" y="15"/>
                    </a:cubicBezTo>
                    <a:cubicBezTo>
                      <a:pt x="33" y="18"/>
                      <a:pt x="33" y="20"/>
                      <a:pt x="33" y="23"/>
                    </a:cubicBezTo>
                    <a:cubicBezTo>
                      <a:pt x="33" y="53"/>
                      <a:pt x="33" y="83"/>
                      <a:pt x="33" y="113"/>
                    </a:cubicBezTo>
                    <a:cubicBezTo>
                      <a:pt x="33" y="124"/>
                      <a:pt x="35" y="126"/>
                      <a:pt x="46" y="127"/>
                    </a:cubicBezTo>
                    <a:cubicBezTo>
                      <a:pt x="47" y="127"/>
                      <a:pt x="48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45" y="135"/>
                      <a:pt x="9" y="135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5" y="127"/>
                      <a:pt x="7" y="126"/>
                    </a:cubicBezTo>
                    <a:cubicBezTo>
                      <a:pt x="13" y="126"/>
                      <a:pt x="15" y="124"/>
                      <a:pt x="16" y="118"/>
                    </a:cubicBezTo>
                    <a:cubicBezTo>
                      <a:pt x="16" y="117"/>
                      <a:pt x="16" y="115"/>
                      <a:pt x="16" y="113"/>
                    </a:cubicBezTo>
                    <a:cubicBezTo>
                      <a:pt x="16" y="82"/>
                      <a:pt x="16" y="51"/>
                      <a:pt x="16" y="20"/>
                    </a:cubicBezTo>
                    <a:cubicBezTo>
                      <a:pt x="16" y="18"/>
                      <a:pt x="15" y="16"/>
                      <a:pt x="15" y="13"/>
                    </a:cubicBezTo>
                    <a:cubicBezTo>
                      <a:pt x="14" y="10"/>
                      <a:pt x="12" y="8"/>
                      <a:pt x="9" y="8"/>
                    </a:cubicBezTo>
                    <a:cubicBezTo>
                      <a:pt x="6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59" name="Freeform 35">
                <a:extLst>
                  <a:ext uri="{FF2B5EF4-FFF2-40B4-BE49-F238E27FC236}">
                    <a16:creationId xmlns:a16="http://schemas.microsoft.com/office/drawing/2014/main" id="{F5368DD4-E213-3519-3D9C-BADADC8E31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5879" y="3891177"/>
                <a:ext cx="137764" cy="381253"/>
              </a:xfrm>
              <a:custGeom>
                <a:avLst/>
                <a:gdLst>
                  <a:gd name="T0" fmla="*/ 0 w 49"/>
                  <a:gd name="T1" fmla="*/ 7 h 134"/>
                  <a:gd name="T2" fmla="*/ 0 w 49"/>
                  <a:gd name="T3" fmla="*/ 0 h 134"/>
                  <a:gd name="T4" fmla="*/ 49 w 49"/>
                  <a:gd name="T5" fmla="*/ 0 h 134"/>
                  <a:gd name="T6" fmla="*/ 49 w 49"/>
                  <a:gd name="T7" fmla="*/ 7 h 134"/>
                  <a:gd name="T8" fmla="*/ 42 w 49"/>
                  <a:gd name="T9" fmla="*/ 8 h 134"/>
                  <a:gd name="T10" fmla="*/ 34 w 49"/>
                  <a:gd name="T11" fmla="*/ 15 h 134"/>
                  <a:gd name="T12" fmla="*/ 33 w 49"/>
                  <a:gd name="T13" fmla="*/ 23 h 134"/>
                  <a:gd name="T14" fmla="*/ 33 w 49"/>
                  <a:gd name="T15" fmla="*/ 112 h 134"/>
                  <a:gd name="T16" fmla="*/ 34 w 49"/>
                  <a:gd name="T17" fmla="*/ 120 h 134"/>
                  <a:gd name="T18" fmla="*/ 40 w 49"/>
                  <a:gd name="T19" fmla="*/ 126 h 134"/>
                  <a:gd name="T20" fmla="*/ 49 w 49"/>
                  <a:gd name="T21" fmla="*/ 127 h 134"/>
                  <a:gd name="T22" fmla="*/ 49 w 49"/>
                  <a:gd name="T23" fmla="*/ 134 h 134"/>
                  <a:gd name="T24" fmla="*/ 0 w 49"/>
                  <a:gd name="T25" fmla="*/ 134 h 134"/>
                  <a:gd name="T26" fmla="*/ 0 w 49"/>
                  <a:gd name="T27" fmla="*/ 127 h 134"/>
                  <a:gd name="T28" fmla="*/ 8 w 49"/>
                  <a:gd name="T29" fmla="*/ 126 h 134"/>
                  <a:gd name="T30" fmla="*/ 15 w 49"/>
                  <a:gd name="T31" fmla="*/ 119 h 134"/>
                  <a:gd name="T32" fmla="*/ 16 w 49"/>
                  <a:gd name="T33" fmla="*/ 110 h 134"/>
                  <a:gd name="T34" fmla="*/ 16 w 49"/>
                  <a:gd name="T35" fmla="*/ 25 h 134"/>
                  <a:gd name="T36" fmla="*/ 15 w 49"/>
                  <a:gd name="T37" fmla="*/ 15 h 134"/>
                  <a:gd name="T38" fmla="*/ 8 w 49"/>
                  <a:gd name="T39" fmla="*/ 8 h 134"/>
                  <a:gd name="T40" fmla="*/ 0 w 49"/>
                  <a:gd name="T41" fmla="*/ 7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134">
                    <a:moveTo>
                      <a:pt x="0" y="7"/>
                    </a:moveTo>
                    <a:cubicBezTo>
                      <a:pt x="0" y="4"/>
                      <a:pt x="0" y="2"/>
                      <a:pt x="0" y="0"/>
                    </a:cubicBezTo>
                    <a:cubicBezTo>
                      <a:pt x="16" y="0"/>
                      <a:pt x="32" y="0"/>
                      <a:pt x="49" y="0"/>
                    </a:cubicBezTo>
                    <a:cubicBezTo>
                      <a:pt x="49" y="2"/>
                      <a:pt x="49" y="4"/>
                      <a:pt x="49" y="7"/>
                    </a:cubicBezTo>
                    <a:cubicBezTo>
                      <a:pt x="46" y="7"/>
                      <a:pt x="44" y="7"/>
                      <a:pt x="42" y="8"/>
                    </a:cubicBezTo>
                    <a:cubicBezTo>
                      <a:pt x="37" y="8"/>
                      <a:pt x="34" y="10"/>
                      <a:pt x="34" y="15"/>
                    </a:cubicBezTo>
                    <a:cubicBezTo>
                      <a:pt x="33" y="18"/>
                      <a:pt x="33" y="21"/>
                      <a:pt x="33" y="23"/>
                    </a:cubicBezTo>
                    <a:cubicBezTo>
                      <a:pt x="33" y="53"/>
                      <a:pt x="33" y="83"/>
                      <a:pt x="33" y="112"/>
                    </a:cubicBezTo>
                    <a:cubicBezTo>
                      <a:pt x="33" y="115"/>
                      <a:pt x="33" y="118"/>
                      <a:pt x="34" y="120"/>
                    </a:cubicBezTo>
                    <a:cubicBezTo>
                      <a:pt x="34" y="124"/>
                      <a:pt x="36" y="126"/>
                      <a:pt x="40" y="126"/>
                    </a:cubicBezTo>
                    <a:cubicBezTo>
                      <a:pt x="43" y="126"/>
                      <a:pt x="45" y="127"/>
                      <a:pt x="49" y="127"/>
                    </a:cubicBezTo>
                    <a:cubicBezTo>
                      <a:pt x="49" y="129"/>
                      <a:pt x="49" y="132"/>
                      <a:pt x="49" y="134"/>
                    </a:cubicBezTo>
                    <a:cubicBezTo>
                      <a:pt x="33" y="134"/>
                      <a:pt x="16" y="134"/>
                      <a:pt x="0" y="134"/>
                    </a:cubicBezTo>
                    <a:cubicBezTo>
                      <a:pt x="0" y="132"/>
                      <a:pt x="0" y="130"/>
                      <a:pt x="0" y="127"/>
                    </a:cubicBezTo>
                    <a:cubicBezTo>
                      <a:pt x="3" y="127"/>
                      <a:pt x="6" y="127"/>
                      <a:pt x="8" y="126"/>
                    </a:cubicBezTo>
                    <a:cubicBezTo>
                      <a:pt x="13" y="125"/>
                      <a:pt x="15" y="123"/>
                      <a:pt x="15" y="119"/>
                    </a:cubicBezTo>
                    <a:cubicBezTo>
                      <a:pt x="16" y="116"/>
                      <a:pt x="16" y="113"/>
                      <a:pt x="16" y="110"/>
                    </a:cubicBezTo>
                    <a:cubicBezTo>
                      <a:pt x="16" y="81"/>
                      <a:pt x="16" y="53"/>
                      <a:pt x="16" y="25"/>
                    </a:cubicBezTo>
                    <a:cubicBezTo>
                      <a:pt x="16" y="21"/>
                      <a:pt x="16" y="18"/>
                      <a:pt x="15" y="15"/>
                    </a:cubicBezTo>
                    <a:cubicBezTo>
                      <a:pt x="15" y="10"/>
                      <a:pt x="13" y="8"/>
                      <a:pt x="8" y="8"/>
                    </a:cubicBezTo>
                    <a:cubicBezTo>
                      <a:pt x="5" y="7"/>
                      <a:pt x="3" y="7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  <p:grpSp>
          <p:nvGrpSpPr>
            <p:cNvPr id="5" name="组合 122">
              <a:extLst>
                <a:ext uri="{FF2B5EF4-FFF2-40B4-BE49-F238E27FC236}">
                  <a16:creationId xmlns:a16="http://schemas.microsoft.com/office/drawing/2014/main" id="{B26920DA-A1AF-C7E9-4117-36EBC4D49733}"/>
                </a:ext>
              </a:extLst>
            </p:cNvPr>
            <p:cNvGrpSpPr/>
            <p:nvPr userDrawn="1"/>
          </p:nvGrpSpPr>
          <p:grpSpPr>
            <a:xfrm>
              <a:off x="10237120" y="539555"/>
              <a:ext cx="1312962" cy="375239"/>
              <a:chOff x="4606634" y="2048989"/>
              <a:chExt cx="5593843" cy="1598699"/>
            </a:xfrm>
            <a:solidFill>
              <a:schemeClr val="accent1">
                <a:alpha val="80000"/>
              </a:schemeClr>
            </a:solidFill>
          </p:grpSpPr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03FD47D3-5ECF-1D9D-8D19-6DD375F2A37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274578" y="2071415"/>
                <a:ext cx="925899" cy="1034829"/>
              </a:xfrm>
              <a:custGeom>
                <a:avLst/>
                <a:gdLst>
                  <a:gd name="T0" fmla="*/ 324 w 325"/>
                  <a:gd name="T1" fmla="*/ 106 h 363"/>
                  <a:gd name="T2" fmla="*/ 283 w 325"/>
                  <a:gd name="T3" fmla="*/ 179 h 363"/>
                  <a:gd name="T4" fmla="*/ 247 w 325"/>
                  <a:gd name="T5" fmla="*/ 214 h 363"/>
                  <a:gd name="T6" fmla="*/ 241 w 325"/>
                  <a:gd name="T7" fmla="*/ 228 h 363"/>
                  <a:gd name="T8" fmla="*/ 271 w 325"/>
                  <a:gd name="T9" fmla="*/ 230 h 363"/>
                  <a:gd name="T10" fmla="*/ 282 w 325"/>
                  <a:gd name="T11" fmla="*/ 240 h 363"/>
                  <a:gd name="T12" fmla="*/ 269 w 325"/>
                  <a:gd name="T13" fmla="*/ 277 h 363"/>
                  <a:gd name="T14" fmla="*/ 223 w 325"/>
                  <a:gd name="T15" fmla="*/ 316 h 363"/>
                  <a:gd name="T16" fmla="*/ 176 w 325"/>
                  <a:gd name="T17" fmla="*/ 340 h 363"/>
                  <a:gd name="T18" fmla="*/ 160 w 325"/>
                  <a:gd name="T19" fmla="*/ 339 h 363"/>
                  <a:gd name="T20" fmla="*/ 165 w 325"/>
                  <a:gd name="T21" fmla="*/ 329 h 363"/>
                  <a:gd name="T22" fmla="*/ 195 w 325"/>
                  <a:gd name="T23" fmla="*/ 302 h 363"/>
                  <a:gd name="T24" fmla="*/ 214 w 325"/>
                  <a:gd name="T25" fmla="*/ 282 h 363"/>
                  <a:gd name="T26" fmla="*/ 223 w 325"/>
                  <a:gd name="T27" fmla="*/ 265 h 363"/>
                  <a:gd name="T28" fmla="*/ 220 w 325"/>
                  <a:gd name="T29" fmla="*/ 257 h 363"/>
                  <a:gd name="T30" fmla="*/ 179 w 325"/>
                  <a:gd name="T31" fmla="*/ 289 h 363"/>
                  <a:gd name="T32" fmla="*/ 106 w 325"/>
                  <a:gd name="T33" fmla="*/ 335 h 363"/>
                  <a:gd name="T34" fmla="*/ 20 w 325"/>
                  <a:gd name="T35" fmla="*/ 363 h 363"/>
                  <a:gd name="T36" fmla="*/ 4 w 325"/>
                  <a:gd name="T37" fmla="*/ 360 h 363"/>
                  <a:gd name="T38" fmla="*/ 78 w 325"/>
                  <a:gd name="T39" fmla="*/ 306 h 363"/>
                  <a:gd name="T40" fmla="*/ 102 w 325"/>
                  <a:gd name="T41" fmla="*/ 295 h 363"/>
                  <a:gd name="T42" fmla="*/ 208 w 325"/>
                  <a:gd name="T43" fmla="*/ 238 h 363"/>
                  <a:gd name="T44" fmla="*/ 207 w 325"/>
                  <a:gd name="T45" fmla="*/ 232 h 363"/>
                  <a:gd name="T46" fmla="*/ 171 w 325"/>
                  <a:gd name="T47" fmla="*/ 243 h 363"/>
                  <a:gd name="T48" fmla="*/ 163 w 325"/>
                  <a:gd name="T49" fmla="*/ 239 h 363"/>
                  <a:gd name="T50" fmla="*/ 170 w 325"/>
                  <a:gd name="T51" fmla="*/ 226 h 363"/>
                  <a:gd name="T52" fmla="*/ 154 w 325"/>
                  <a:gd name="T53" fmla="*/ 206 h 363"/>
                  <a:gd name="T54" fmla="*/ 122 w 325"/>
                  <a:gd name="T55" fmla="*/ 224 h 363"/>
                  <a:gd name="T56" fmla="*/ 99 w 325"/>
                  <a:gd name="T57" fmla="*/ 236 h 363"/>
                  <a:gd name="T58" fmla="*/ 100 w 325"/>
                  <a:gd name="T59" fmla="*/ 222 h 363"/>
                  <a:gd name="T60" fmla="*/ 116 w 325"/>
                  <a:gd name="T61" fmla="*/ 204 h 363"/>
                  <a:gd name="T62" fmla="*/ 118 w 325"/>
                  <a:gd name="T63" fmla="*/ 183 h 363"/>
                  <a:gd name="T64" fmla="*/ 116 w 325"/>
                  <a:gd name="T65" fmla="*/ 174 h 363"/>
                  <a:gd name="T66" fmla="*/ 143 w 325"/>
                  <a:gd name="T67" fmla="*/ 167 h 363"/>
                  <a:gd name="T68" fmla="*/ 158 w 325"/>
                  <a:gd name="T69" fmla="*/ 145 h 363"/>
                  <a:gd name="T70" fmla="*/ 147 w 325"/>
                  <a:gd name="T71" fmla="*/ 144 h 363"/>
                  <a:gd name="T72" fmla="*/ 132 w 325"/>
                  <a:gd name="T73" fmla="*/ 141 h 363"/>
                  <a:gd name="T74" fmla="*/ 141 w 325"/>
                  <a:gd name="T75" fmla="*/ 129 h 363"/>
                  <a:gd name="T76" fmla="*/ 140 w 325"/>
                  <a:gd name="T77" fmla="*/ 115 h 363"/>
                  <a:gd name="T78" fmla="*/ 112 w 325"/>
                  <a:gd name="T79" fmla="*/ 96 h 363"/>
                  <a:gd name="T80" fmla="*/ 127 w 325"/>
                  <a:gd name="T81" fmla="*/ 92 h 363"/>
                  <a:gd name="T82" fmla="*/ 167 w 325"/>
                  <a:gd name="T83" fmla="*/ 81 h 363"/>
                  <a:gd name="T84" fmla="*/ 203 w 325"/>
                  <a:gd name="T85" fmla="*/ 36 h 363"/>
                  <a:gd name="T86" fmla="*/ 204 w 325"/>
                  <a:gd name="T87" fmla="*/ 10 h 363"/>
                  <a:gd name="T88" fmla="*/ 216 w 325"/>
                  <a:gd name="T89" fmla="*/ 3 h 363"/>
                  <a:gd name="T90" fmla="*/ 224 w 325"/>
                  <a:gd name="T91" fmla="*/ 56 h 363"/>
                  <a:gd name="T92" fmla="*/ 205 w 325"/>
                  <a:gd name="T93" fmla="*/ 91 h 363"/>
                  <a:gd name="T94" fmla="*/ 208 w 325"/>
                  <a:gd name="T95" fmla="*/ 105 h 363"/>
                  <a:gd name="T96" fmla="*/ 267 w 325"/>
                  <a:gd name="T97" fmla="*/ 87 h 363"/>
                  <a:gd name="T98" fmla="*/ 297 w 325"/>
                  <a:gd name="T99" fmla="*/ 85 h 363"/>
                  <a:gd name="T100" fmla="*/ 309 w 325"/>
                  <a:gd name="T101" fmla="*/ 86 h 363"/>
                  <a:gd name="T102" fmla="*/ 325 w 325"/>
                  <a:gd name="T103" fmla="*/ 104 h 363"/>
                  <a:gd name="T104" fmla="*/ 198 w 325"/>
                  <a:gd name="T105" fmla="*/ 126 h 363"/>
                  <a:gd name="T106" fmla="*/ 164 w 325"/>
                  <a:gd name="T107" fmla="*/ 175 h 363"/>
                  <a:gd name="T108" fmla="*/ 181 w 325"/>
                  <a:gd name="T109" fmla="*/ 191 h 363"/>
                  <a:gd name="T110" fmla="*/ 186 w 325"/>
                  <a:gd name="T111" fmla="*/ 173 h 363"/>
                  <a:gd name="T112" fmla="*/ 199 w 325"/>
                  <a:gd name="T113" fmla="*/ 170 h 363"/>
                  <a:gd name="T114" fmla="*/ 206 w 325"/>
                  <a:gd name="T115" fmla="*/ 204 h 363"/>
                  <a:gd name="T116" fmla="*/ 217 w 325"/>
                  <a:gd name="T117" fmla="*/ 206 h 363"/>
                  <a:gd name="T118" fmla="*/ 229 w 325"/>
                  <a:gd name="T119" fmla="*/ 188 h 363"/>
                  <a:gd name="T120" fmla="*/ 261 w 325"/>
                  <a:gd name="T121" fmla="*/ 141 h 363"/>
                  <a:gd name="T122" fmla="*/ 250 w 325"/>
                  <a:gd name="T123" fmla="*/ 134 h 363"/>
                  <a:gd name="T124" fmla="*/ 206 w 325"/>
                  <a:gd name="T125" fmla="*/ 1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25" h="363">
                    <a:moveTo>
                      <a:pt x="325" y="104"/>
                    </a:moveTo>
                    <a:cubicBezTo>
                      <a:pt x="325" y="104"/>
                      <a:pt x="324" y="105"/>
                      <a:pt x="324" y="106"/>
                    </a:cubicBezTo>
                    <a:cubicBezTo>
                      <a:pt x="323" y="108"/>
                      <a:pt x="323" y="111"/>
                      <a:pt x="322" y="114"/>
                    </a:cubicBezTo>
                    <a:cubicBezTo>
                      <a:pt x="312" y="138"/>
                      <a:pt x="300" y="160"/>
                      <a:pt x="283" y="179"/>
                    </a:cubicBezTo>
                    <a:cubicBezTo>
                      <a:pt x="275" y="188"/>
                      <a:pt x="267" y="197"/>
                      <a:pt x="259" y="205"/>
                    </a:cubicBezTo>
                    <a:cubicBezTo>
                      <a:pt x="255" y="209"/>
                      <a:pt x="251" y="211"/>
                      <a:pt x="247" y="214"/>
                    </a:cubicBezTo>
                    <a:cubicBezTo>
                      <a:pt x="244" y="217"/>
                      <a:pt x="241" y="219"/>
                      <a:pt x="239" y="223"/>
                    </a:cubicBezTo>
                    <a:cubicBezTo>
                      <a:pt x="237" y="226"/>
                      <a:pt x="238" y="227"/>
                      <a:pt x="241" y="228"/>
                    </a:cubicBezTo>
                    <a:cubicBezTo>
                      <a:pt x="243" y="228"/>
                      <a:pt x="245" y="228"/>
                      <a:pt x="246" y="228"/>
                    </a:cubicBezTo>
                    <a:cubicBezTo>
                      <a:pt x="255" y="229"/>
                      <a:pt x="263" y="230"/>
                      <a:pt x="271" y="230"/>
                    </a:cubicBezTo>
                    <a:cubicBezTo>
                      <a:pt x="272" y="230"/>
                      <a:pt x="274" y="231"/>
                      <a:pt x="275" y="231"/>
                    </a:cubicBezTo>
                    <a:cubicBezTo>
                      <a:pt x="280" y="233"/>
                      <a:pt x="282" y="235"/>
                      <a:pt x="282" y="240"/>
                    </a:cubicBezTo>
                    <a:cubicBezTo>
                      <a:pt x="283" y="247"/>
                      <a:pt x="282" y="253"/>
                      <a:pt x="279" y="259"/>
                    </a:cubicBezTo>
                    <a:cubicBezTo>
                      <a:pt x="277" y="265"/>
                      <a:pt x="273" y="271"/>
                      <a:pt x="269" y="277"/>
                    </a:cubicBezTo>
                    <a:cubicBezTo>
                      <a:pt x="260" y="289"/>
                      <a:pt x="248" y="298"/>
                      <a:pt x="237" y="307"/>
                    </a:cubicBezTo>
                    <a:cubicBezTo>
                      <a:pt x="233" y="311"/>
                      <a:pt x="228" y="314"/>
                      <a:pt x="223" y="316"/>
                    </a:cubicBezTo>
                    <a:cubicBezTo>
                      <a:pt x="213" y="321"/>
                      <a:pt x="203" y="327"/>
                      <a:pt x="193" y="332"/>
                    </a:cubicBezTo>
                    <a:cubicBezTo>
                      <a:pt x="187" y="334"/>
                      <a:pt x="182" y="337"/>
                      <a:pt x="176" y="340"/>
                    </a:cubicBezTo>
                    <a:cubicBezTo>
                      <a:pt x="173" y="341"/>
                      <a:pt x="169" y="341"/>
                      <a:pt x="166" y="342"/>
                    </a:cubicBezTo>
                    <a:cubicBezTo>
                      <a:pt x="164" y="342"/>
                      <a:pt x="161" y="341"/>
                      <a:pt x="160" y="339"/>
                    </a:cubicBezTo>
                    <a:cubicBezTo>
                      <a:pt x="159" y="337"/>
                      <a:pt x="160" y="335"/>
                      <a:pt x="162" y="333"/>
                    </a:cubicBezTo>
                    <a:cubicBezTo>
                      <a:pt x="163" y="332"/>
                      <a:pt x="164" y="330"/>
                      <a:pt x="165" y="329"/>
                    </a:cubicBezTo>
                    <a:cubicBezTo>
                      <a:pt x="173" y="323"/>
                      <a:pt x="181" y="316"/>
                      <a:pt x="189" y="310"/>
                    </a:cubicBezTo>
                    <a:cubicBezTo>
                      <a:pt x="192" y="307"/>
                      <a:pt x="194" y="305"/>
                      <a:pt x="195" y="302"/>
                    </a:cubicBezTo>
                    <a:cubicBezTo>
                      <a:pt x="196" y="300"/>
                      <a:pt x="198" y="297"/>
                      <a:pt x="200" y="295"/>
                    </a:cubicBezTo>
                    <a:cubicBezTo>
                      <a:pt x="205" y="291"/>
                      <a:pt x="210" y="287"/>
                      <a:pt x="214" y="282"/>
                    </a:cubicBezTo>
                    <a:cubicBezTo>
                      <a:pt x="217" y="280"/>
                      <a:pt x="218" y="278"/>
                      <a:pt x="219" y="275"/>
                    </a:cubicBezTo>
                    <a:cubicBezTo>
                      <a:pt x="219" y="271"/>
                      <a:pt x="221" y="268"/>
                      <a:pt x="223" y="265"/>
                    </a:cubicBezTo>
                    <a:cubicBezTo>
                      <a:pt x="225" y="263"/>
                      <a:pt x="227" y="261"/>
                      <a:pt x="229" y="259"/>
                    </a:cubicBezTo>
                    <a:cubicBezTo>
                      <a:pt x="227" y="256"/>
                      <a:pt x="224" y="256"/>
                      <a:pt x="220" y="257"/>
                    </a:cubicBezTo>
                    <a:cubicBezTo>
                      <a:pt x="212" y="260"/>
                      <a:pt x="205" y="264"/>
                      <a:pt x="199" y="270"/>
                    </a:cubicBezTo>
                    <a:cubicBezTo>
                      <a:pt x="192" y="276"/>
                      <a:pt x="186" y="282"/>
                      <a:pt x="179" y="289"/>
                    </a:cubicBezTo>
                    <a:cubicBezTo>
                      <a:pt x="169" y="299"/>
                      <a:pt x="157" y="307"/>
                      <a:pt x="144" y="314"/>
                    </a:cubicBezTo>
                    <a:cubicBezTo>
                      <a:pt x="131" y="320"/>
                      <a:pt x="119" y="328"/>
                      <a:pt x="106" y="335"/>
                    </a:cubicBezTo>
                    <a:cubicBezTo>
                      <a:pt x="89" y="344"/>
                      <a:pt x="72" y="352"/>
                      <a:pt x="53" y="357"/>
                    </a:cubicBezTo>
                    <a:cubicBezTo>
                      <a:pt x="43" y="361"/>
                      <a:pt x="32" y="363"/>
                      <a:pt x="20" y="363"/>
                    </a:cubicBezTo>
                    <a:cubicBezTo>
                      <a:pt x="16" y="362"/>
                      <a:pt x="12" y="361"/>
                      <a:pt x="7" y="361"/>
                    </a:cubicBezTo>
                    <a:cubicBezTo>
                      <a:pt x="6" y="361"/>
                      <a:pt x="5" y="360"/>
                      <a:pt x="4" y="360"/>
                    </a:cubicBezTo>
                    <a:cubicBezTo>
                      <a:pt x="0" y="358"/>
                      <a:pt x="0" y="355"/>
                      <a:pt x="4" y="352"/>
                    </a:cubicBezTo>
                    <a:cubicBezTo>
                      <a:pt x="28" y="337"/>
                      <a:pt x="53" y="321"/>
                      <a:pt x="78" y="306"/>
                    </a:cubicBezTo>
                    <a:cubicBezTo>
                      <a:pt x="84" y="302"/>
                      <a:pt x="91" y="298"/>
                      <a:pt x="98" y="297"/>
                    </a:cubicBezTo>
                    <a:cubicBezTo>
                      <a:pt x="100" y="296"/>
                      <a:pt x="101" y="295"/>
                      <a:pt x="102" y="295"/>
                    </a:cubicBezTo>
                    <a:cubicBezTo>
                      <a:pt x="135" y="275"/>
                      <a:pt x="169" y="257"/>
                      <a:pt x="204" y="241"/>
                    </a:cubicBezTo>
                    <a:cubicBezTo>
                      <a:pt x="205" y="240"/>
                      <a:pt x="207" y="239"/>
                      <a:pt x="208" y="238"/>
                    </a:cubicBezTo>
                    <a:cubicBezTo>
                      <a:pt x="209" y="237"/>
                      <a:pt x="210" y="235"/>
                      <a:pt x="210" y="234"/>
                    </a:cubicBezTo>
                    <a:cubicBezTo>
                      <a:pt x="210" y="233"/>
                      <a:pt x="208" y="232"/>
                      <a:pt x="207" y="232"/>
                    </a:cubicBezTo>
                    <a:cubicBezTo>
                      <a:pt x="201" y="231"/>
                      <a:pt x="196" y="233"/>
                      <a:pt x="190" y="235"/>
                    </a:cubicBezTo>
                    <a:cubicBezTo>
                      <a:pt x="184" y="238"/>
                      <a:pt x="178" y="240"/>
                      <a:pt x="171" y="243"/>
                    </a:cubicBezTo>
                    <a:cubicBezTo>
                      <a:pt x="170" y="243"/>
                      <a:pt x="169" y="244"/>
                      <a:pt x="168" y="244"/>
                    </a:cubicBezTo>
                    <a:cubicBezTo>
                      <a:pt x="164" y="244"/>
                      <a:pt x="163" y="244"/>
                      <a:pt x="163" y="239"/>
                    </a:cubicBezTo>
                    <a:cubicBezTo>
                      <a:pt x="163" y="236"/>
                      <a:pt x="164" y="233"/>
                      <a:pt x="166" y="231"/>
                    </a:cubicBezTo>
                    <a:cubicBezTo>
                      <a:pt x="167" y="229"/>
                      <a:pt x="169" y="228"/>
                      <a:pt x="170" y="226"/>
                    </a:cubicBezTo>
                    <a:cubicBezTo>
                      <a:pt x="172" y="222"/>
                      <a:pt x="172" y="218"/>
                      <a:pt x="168" y="215"/>
                    </a:cubicBezTo>
                    <a:cubicBezTo>
                      <a:pt x="164" y="212"/>
                      <a:pt x="159" y="209"/>
                      <a:pt x="154" y="206"/>
                    </a:cubicBezTo>
                    <a:cubicBezTo>
                      <a:pt x="148" y="203"/>
                      <a:pt x="143" y="205"/>
                      <a:pt x="138" y="210"/>
                    </a:cubicBezTo>
                    <a:cubicBezTo>
                      <a:pt x="133" y="215"/>
                      <a:pt x="128" y="219"/>
                      <a:pt x="122" y="224"/>
                    </a:cubicBezTo>
                    <a:cubicBezTo>
                      <a:pt x="118" y="228"/>
                      <a:pt x="112" y="231"/>
                      <a:pt x="107" y="235"/>
                    </a:cubicBezTo>
                    <a:cubicBezTo>
                      <a:pt x="105" y="236"/>
                      <a:pt x="102" y="238"/>
                      <a:pt x="99" y="236"/>
                    </a:cubicBezTo>
                    <a:cubicBezTo>
                      <a:pt x="97" y="234"/>
                      <a:pt x="97" y="231"/>
                      <a:pt x="98" y="229"/>
                    </a:cubicBezTo>
                    <a:cubicBezTo>
                      <a:pt x="98" y="226"/>
                      <a:pt x="99" y="224"/>
                      <a:pt x="100" y="222"/>
                    </a:cubicBezTo>
                    <a:cubicBezTo>
                      <a:pt x="102" y="219"/>
                      <a:pt x="105" y="217"/>
                      <a:pt x="107" y="214"/>
                    </a:cubicBezTo>
                    <a:cubicBezTo>
                      <a:pt x="110" y="211"/>
                      <a:pt x="113" y="208"/>
                      <a:pt x="116" y="204"/>
                    </a:cubicBezTo>
                    <a:cubicBezTo>
                      <a:pt x="118" y="202"/>
                      <a:pt x="119" y="198"/>
                      <a:pt x="120" y="195"/>
                    </a:cubicBezTo>
                    <a:cubicBezTo>
                      <a:pt x="122" y="191"/>
                      <a:pt x="122" y="187"/>
                      <a:pt x="118" y="183"/>
                    </a:cubicBezTo>
                    <a:cubicBezTo>
                      <a:pt x="116" y="182"/>
                      <a:pt x="115" y="181"/>
                      <a:pt x="115" y="179"/>
                    </a:cubicBezTo>
                    <a:cubicBezTo>
                      <a:pt x="113" y="177"/>
                      <a:pt x="113" y="175"/>
                      <a:pt x="116" y="174"/>
                    </a:cubicBezTo>
                    <a:cubicBezTo>
                      <a:pt x="123" y="173"/>
                      <a:pt x="130" y="171"/>
                      <a:pt x="137" y="170"/>
                    </a:cubicBezTo>
                    <a:cubicBezTo>
                      <a:pt x="140" y="170"/>
                      <a:pt x="141" y="169"/>
                      <a:pt x="143" y="167"/>
                    </a:cubicBezTo>
                    <a:cubicBezTo>
                      <a:pt x="146" y="163"/>
                      <a:pt x="150" y="159"/>
                      <a:pt x="153" y="155"/>
                    </a:cubicBezTo>
                    <a:cubicBezTo>
                      <a:pt x="155" y="152"/>
                      <a:pt x="157" y="149"/>
                      <a:pt x="158" y="145"/>
                    </a:cubicBezTo>
                    <a:cubicBezTo>
                      <a:pt x="159" y="141"/>
                      <a:pt x="157" y="140"/>
                      <a:pt x="154" y="141"/>
                    </a:cubicBezTo>
                    <a:cubicBezTo>
                      <a:pt x="151" y="141"/>
                      <a:pt x="149" y="142"/>
                      <a:pt x="147" y="144"/>
                    </a:cubicBezTo>
                    <a:cubicBezTo>
                      <a:pt x="144" y="146"/>
                      <a:pt x="140" y="146"/>
                      <a:pt x="137" y="145"/>
                    </a:cubicBezTo>
                    <a:cubicBezTo>
                      <a:pt x="134" y="145"/>
                      <a:pt x="133" y="144"/>
                      <a:pt x="132" y="141"/>
                    </a:cubicBezTo>
                    <a:cubicBezTo>
                      <a:pt x="132" y="139"/>
                      <a:pt x="132" y="137"/>
                      <a:pt x="134" y="135"/>
                    </a:cubicBezTo>
                    <a:cubicBezTo>
                      <a:pt x="137" y="133"/>
                      <a:pt x="139" y="131"/>
                      <a:pt x="141" y="129"/>
                    </a:cubicBezTo>
                    <a:cubicBezTo>
                      <a:pt x="143" y="126"/>
                      <a:pt x="144" y="123"/>
                      <a:pt x="144" y="119"/>
                    </a:cubicBezTo>
                    <a:cubicBezTo>
                      <a:pt x="144" y="116"/>
                      <a:pt x="143" y="115"/>
                      <a:pt x="140" y="115"/>
                    </a:cubicBezTo>
                    <a:cubicBezTo>
                      <a:pt x="136" y="115"/>
                      <a:pt x="132" y="115"/>
                      <a:pt x="129" y="114"/>
                    </a:cubicBezTo>
                    <a:cubicBezTo>
                      <a:pt x="119" y="112"/>
                      <a:pt x="114" y="106"/>
                      <a:pt x="112" y="96"/>
                    </a:cubicBezTo>
                    <a:cubicBezTo>
                      <a:pt x="112" y="91"/>
                      <a:pt x="113" y="90"/>
                      <a:pt x="118" y="91"/>
                    </a:cubicBezTo>
                    <a:cubicBezTo>
                      <a:pt x="121" y="91"/>
                      <a:pt x="124" y="91"/>
                      <a:pt x="127" y="92"/>
                    </a:cubicBezTo>
                    <a:cubicBezTo>
                      <a:pt x="137" y="93"/>
                      <a:pt x="146" y="92"/>
                      <a:pt x="155" y="86"/>
                    </a:cubicBezTo>
                    <a:cubicBezTo>
                      <a:pt x="158" y="83"/>
                      <a:pt x="163" y="82"/>
                      <a:pt x="167" y="81"/>
                    </a:cubicBezTo>
                    <a:cubicBezTo>
                      <a:pt x="174" y="79"/>
                      <a:pt x="180" y="76"/>
                      <a:pt x="184" y="70"/>
                    </a:cubicBezTo>
                    <a:cubicBezTo>
                      <a:pt x="193" y="60"/>
                      <a:pt x="200" y="49"/>
                      <a:pt x="203" y="36"/>
                    </a:cubicBezTo>
                    <a:cubicBezTo>
                      <a:pt x="204" y="30"/>
                      <a:pt x="205" y="23"/>
                      <a:pt x="205" y="17"/>
                    </a:cubicBezTo>
                    <a:cubicBezTo>
                      <a:pt x="204" y="15"/>
                      <a:pt x="204" y="13"/>
                      <a:pt x="204" y="10"/>
                    </a:cubicBezTo>
                    <a:cubicBezTo>
                      <a:pt x="204" y="7"/>
                      <a:pt x="204" y="4"/>
                      <a:pt x="207" y="2"/>
                    </a:cubicBezTo>
                    <a:cubicBezTo>
                      <a:pt x="211" y="0"/>
                      <a:pt x="213" y="2"/>
                      <a:pt x="216" y="3"/>
                    </a:cubicBezTo>
                    <a:cubicBezTo>
                      <a:pt x="230" y="11"/>
                      <a:pt x="236" y="28"/>
                      <a:pt x="230" y="43"/>
                    </a:cubicBezTo>
                    <a:cubicBezTo>
                      <a:pt x="229" y="48"/>
                      <a:pt x="226" y="52"/>
                      <a:pt x="224" y="56"/>
                    </a:cubicBezTo>
                    <a:cubicBezTo>
                      <a:pt x="219" y="64"/>
                      <a:pt x="214" y="72"/>
                      <a:pt x="209" y="80"/>
                    </a:cubicBezTo>
                    <a:cubicBezTo>
                      <a:pt x="207" y="83"/>
                      <a:pt x="206" y="87"/>
                      <a:pt x="205" y="91"/>
                    </a:cubicBezTo>
                    <a:cubicBezTo>
                      <a:pt x="204" y="93"/>
                      <a:pt x="203" y="95"/>
                      <a:pt x="203" y="98"/>
                    </a:cubicBezTo>
                    <a:cubicBezTo>
                      <a:pt x="203" y="102"/>
                      <a:pt x="205" y="104"/>
                      <a:pt x="208" y="105"/>
                    </a:cubicBezTo>
                    <a:cubicBezTo>
                      <a:pt x="213" y="106"/>
                      <a:pt x="217" y="105"/>
                      <a:pt x="221" y="104"/>
                    </a:cubicBezTo>
                    <a:cubicBezTo>
                      <a:pt x="236" y="97"/>
                      <a:pt x="251" y="91"/>
                      <a:pt x="267" y="87"/>
                    </a:cubicBezTo>
                    <a:cubicBezTo>
                      <a:pt x="274" y="85"/>
                      <a:pt x="280" y="84"/>
                      <a:pt x="287" y="82"/>
                    </a:cubicBezTo>
                    <a:cubicBezTo>
                      <a:pt x="290" y="82"/>
                      <a:pt x="294" y="82"/>
                      <a:pt x="297" y="85"/>
                    </a:cubicBezTo>
                    <a:cubicBezTo>
                      <a:pt x="299" y="86"/>
                      <a:pt x="301" y="86"/>
                      <a:pt x="304" y="86"/>
                    </a:cubicBezTo>
                    <a:cubicBezTo>
                      <a:pt x="305" y="87"/>
                      <a:pt x="307" y="86"/>
                      <a:pt x="309" y="86"/>
                    </a:cubicBezTo>
                    <a:cubicBezTo>
                      <a:pt x="317" y="86"/>
                      <a:pt x="323" y="89"/>
                      <a:pt x="325" y="97"/>
                    </a:cubicBezTo>
                    <a:cubicBezTo>
                      <a:pt x="325" y="99"/>
                      <a:pt x="325" y="101"/>
                      <a:pt x="325" y="104"/>
                    </a:cubicBezTo>
                    <a:close/>
                    <a:moveTo>
                      <a:pt x="206" y="122"/>
                    </a:moveTo>
                    <a:cubicBezTo>
                      <a:pt x="203" y="122"/>
                      <a:pt x="200" y="123"/>
                      <a:pt x="198" y="126"/>
                    </a:cubicBezTo>
                    <a:cubicBezTo>
                      <a:pt x="189" y="138"/>
                      <a:pt x="179" y="150"/>
                      <a:pt x="169" y="162"/>
                    </a:cubicBezTo>
                    <a:cubicBezTo>
                      <a:pt x="166" y="166"/>
                      <a:pt x="164" y="170"/>
                      <a:pt x="164" y="175"/>
                    </a:cubicBezTo>
                    <a:cubicBezTo>
                      <a:pt x="162" y="184"/>
                      <a:pt x="165" y="188"/>
                      <a:pt x="173" y="193"/>
                    </a:cubicBezTo>
                    <a:cubicBezTo>
                      <a:pt x="176" y="195"/>
                      <a:pt x="179" y="194"/>
                      <a:pt x="181" y="191"/>
                    </a:cubicBezTo>
                    <a:cubicBezTo>
                      <a:pt x="183" y="188"/>
                      <a:pt x="183" y="186"/>
                      <a:pt x="184" y="183"/>
                    </a:cubicBezTo>
                    <a:cubicBezTo>
                      <a:pt x="185" y="180"/>
                      <a:pt x="185" y="176"/>
                      <a:pt x="186" y="173"/>
                    </a:cubicBezTo>
                    <a:cubicBezTo>
                      <a:pt x="187" y="171"/>
                      <a:pt x="188" y="168"/>
                      <a:pt x="190" y="167"/>
                    </a:cubicBezTo>
                    <a:cubicBezTo>
                      <a:pt x="194" y="164"/>
                      <a:pt x="197" y="165"/>
                      <a:pt x="199" y="170"/>
                    </a:cubicBezTo>
                    <a:cubicBezTo>
                      <a:pt x="199" y="171"/>
                      <a:pt x="199" y="171"/>
                      <a:pt x="199" y="172"/>
                    </a:cubicBezTo>
                    <a:cubicBezTo>
                      <a:pt x="202" y="183"/>
                      <a:pt x="205" y="193"/>
                      <a:pt x="206" y="204"/>
                    </a:cubicBezTo>
                    <a:cubicBezTo>
                      <a:pt x="206" y="206"/>
                      <a:pt x="207" y="209"/>
                      <a:pt x="210" y="210"/>
                    </a:cubicBezTo>
                    <a:cubicBezTo>
                      <a:pt x="214" y="210"/>
                      <a:pt x="215" y="208"/>
                      <a:pt x="217" y="206"/>
                    </a:cubicBezTo>
                    <a:cubicBezTo>
                      <a:pt x="217" y="205"/>
                      <a:pt x="217" y="205"/>
                      <a:pt x="218" y="204"/>
                    </a:cubicBezTo>
                    <a:cubicBezTo>
                      <a:pt x="221" y="199"/>
                      <a:pt x="225" y="193"/>
                      <a:pt x="229" y="188"/>
                    </a:cubicBezTo>
                    <a:cubicBezTo>
                      <a:pt x="237" y="177"/>
                      <a:pt x="246" y="167"/>
                      <a:pt x="255" y="157"/>
                    </a:cubicBezTo>
                    <a:cubicBezTo>
                      <a:pt x="259" y="152"/>
                      <a:pt x="261" y="147"/>
                      <a:pt x="261" y="141"/>
                    </a:cubicBezTo>
                    <a:cubicBezTo>
                      <a:pt x="261" y="137"/>
                      <a:pt x="259" y="135"/>
                      <a:pt x="255" y="134"/>
                    </a:cubicBezTo>
                    <a:cubicBezTo>
                      <a:pt x="253" y="134"/>
                      <a:pt x="251" y="134"/>
                      <a:pt x="250" y="134"/>
                    </a:cubicBezTo>
                    <a:cubicBezTo>
                      <a:pt x="240" y="131"/>
                      <a:pt x="231" y="129"/>
                      <a:pt x="221" y="126"/>
                    </a:cubicBezTo>
                    <a:cubicBezTo>
                      <a:pt x="216" y="125"/>
                      <a:pt x="211" y="123"/>
                      <a:pt x="206" y="12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3" name="Freeform 10">
                <a:extLst>
                  <a:ext uri="{FF2B5EF4-FFF2-40B4-BE49-F238E27FC236}">
                    <a16:creationId xmlns:a16="http://schemas.microsoft.com/office/drawing/2014/main" id="{53D9B0FF-A6F3-7C77-18A3-B36ECFE6B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0931" y="2257236"/>
                <a:ext cx="1089293" cy="1169389"/>
              </a:xfrm>
              <a:custGeom>
                <a:avLst/>
                <a:gdLst>
                  <a:gd name="T0" fmla="*/ 83 w 383"/>
                  <a:gd name="T1" fmla="*/ 410 h 411"/>
                  <a:gd name="T2" fmla="*/ 111 w 383"/>
                  <a:gd name="T3" fmla="*/ 380 h 411"/>
                  <a:gd name="T4" fmla="*/ 136 w 383"/>
                  <a:gd name="T5" fmla="*/ 371 h 411"/>
                  <a:gd name="T6" fmla="*/ 198 w 383"/>
                  <a:gd name="T7" fmla="*/ 294 h 411"/>
                  <a:gd name="T8" fmla="*/ 201 w 383"/>
                  <a:gd name="T9" fmla="*/ 280 h 411"/>
                  <a:gd name="T10" fmla="*/ 197 w 383"/>
                  <a:gd name="T11" fmla="*/ 274 h 411"/>
                  <a:gd name="T12" fmla="*/ 166 w 383"/>
                  <a:gd name="T13" fmla="*/ 283 h 411"/>
                  <a:gd name="T14" fmla="*/ 144 w 383"/>
                  <a:gd name="T15" fmla="*/ 291 h 411"/>
                  <a:gd name="T16" fmla="*/ 123 w 383"/>
                  <a:gd name="T17" fmla="*/ 305 h 411"/>
                  <a:gd name="T18" fmla="*/ 62 w 383"/>
                  <a:gd name="T19" fmla="*/ 344 h 411"/>
                  <a:gd name="T20" fmla="*/ 34 w 383"/>
                  <a:gd name="T21" fmla="*/ 353 h 411"/>
                  <a:gd name="T22" fmla="*/ 9 w 383"/>
                  <a:gd name="T23" fmla="*/ 344 h 411"/>
                  <a:gd name="T24" fmla="*/ 1 w 383"/>
                  <a:gd name="T25" fmla="*/ 322 h 411"/>
                  <a:gd name="T26" fmla="*/ 0 w 383"/>
                  <a:gd name="T27" fmla="*/ 288 h 411"/>
                  <a:gd name="T28" fmla="*/ 1 w 383"/>
                  <a:gd name="T29" fmla="*/ 283 h 411"/>
                  <a:gd name="T30" fmla="*/ 6 w 383"/>
                  <a:gd name="T31" fmla="*/ 282 h 411"/>
                  <a:gd name="T32" fmla="*/ 8 w 383"/>
                  <a:gd name="T33" fmla="*/ 285 h 411"/>
                  <a:gd name="T34" fmla="*/ 10 w 383"/>
                  <a:gd name="T35" fmla="*/ 290 h 411"/>
                  <a:gd name="T36" fmla="*/ 32 w 383"/>
                  <a:gd name="T37" fmla="*/ 298 h 411"/>
                  <a:gd name="T38" fmla="*/ 46 w 383"/>
                  <a:gd name="T39" fmla="*/ 293 h 411"/>
                  <a:gd name="T40" fmla="*/ 53 w 383"/>
                  <a:gd name="T41" fmla="*/ 291 h 411"/>
                  <a:gd name="T42" fmla="*/ 65 w 383"/>
                  <a:gd name="T43" fmla="*/ 288 h 411"/>
                  <a:gd name="T44" fmla="*/ 100 w 383"/>
                  <a:gd name="T45" fmla="*/ 268 h 411"/>
                  <a:gd name="T46" fmla="*/ 156 w 383"/>
                  <a:gd name="T47" fmla="*/ 244 h 411"/>
                  <a:gd name="T48" fmla="*/ 197 w 383"/>
                  <a:gd name="T49" fmla="*/ 229 h 411"/>
                  <a:gd name="T50" fmla="*/ 203 w 383"/>
                  <a:gd name="T51" fmla="*/ 226 h 411"/>
                  <a:gd name="T52" fmla="*/ 219 w 383"/>
                  <a:gd name="T53" fmla="*/ 204 h 411"/>
                  <a:gd name="T54" fmla="*/ 222 w 383"/>
                  <a:gd name="T55" fmla="*/ 124 h 411"/>
                  <a:gd name="T56" fmla="*/ 210 w 383"/>
                  <a:gd name="T57" fmla="*/ 69 h 411"/>
                  <a:gd name="T58" fmla="*/ 197 w 383"/>
                  <a:gd name="T59" fmla="*/ 36 h 411"/>
                  <a:gd name="T60" fmla="*/ 194 w 383"/>
                  <a:gd name="T61" fmla="*/ 10 h 411"/>
                  <a:gd name="T62" fmla="*/ 205 w 383"/>
                  <a:gd name="T63" fmla="*/ 2 h 411"/>
                  <a:gd name="T64" fmla="*/ 230 w 383"/>
                  <a:gd name="T65" fmla="*/ 7 h 411"/>
                  <a:gd name="T66" fmla="*/ 237 w 383"/>
                  <a:gd name="T67" fmla="*/ 10 h 411"/>
                  <a:gd name="T68" fmla="*/ 248 w 383"/>
                  <a:gd name="T69" fmla="*/ 19 h 411"/>
                  <a:gd name="T70" fmla="*/ 265 w 383"/>
                  <a:gd name="T71" fmla="*/ 29 h 411"/>
                  <a:gd name="T72" fmla="*/ 280 w 383"/>
                  <a:gd name="T73" fmla="*/ 49 h 411"/>
                  <a:gd name="T74" fmla="*/ 278 w 383"/>
                  <a:gd name="T75" fmla="*/ 66 h 411"/>
                  <a:gd name="T76" fmla="*/ 273 w 383"/>
                  <a:gd name="T77" fmla="*/ 72 h 411"/>
                  <a:gd name="T78" fmla="*/ 270 w 383"/>
                  <a:gd name="T79" fmla="*/ 77 h 411"/>
                  <a:gd name="T80" fmla="*/ 271 w 383"/>
                  <a:gd name="T81" fmla="*/ 158 h 411"/>
                  <a:gd name="T82" fmla="*/ 273 w 383"/>
                  <a:gd name="T83" fmla="*/ 179 h 411"/>
                  <a:gd name="T84" fmla="*/ 278 w 383"/>
                  <a:gd name="T85" fmla="*/ 182 h 411"/>
                  <a:gd name="T86" fmla="*/ 313 w 383"/>
                  <a:gd name="T87" fmla="*/ 160 h 411"/>
                  <a:gd name="T88" fmla="*/ 325 w 383"/>
                  <a:gd name="T89" fmla="*/ 144 h 411"/>
                  <a:gd name="T90" fmla="*/ 341 w 383"/>
                  <a:gd name="T91" fmla="*/ 128 h 411"/>
                  <a:gd name="T92" fmla="*/ 369 w 383"/>
                  <a:gd name="T93" fmla="*/ 122 h 411"/>
                  <a:gd name="T94" fmla="*/ 380 w 383"/>
                  <a:gd name="T95" fmla="*/ 141 h 411"/>
                  <a:gd name="T96" fmla="*/ 372 w 383"/>
                  <a:gd name="T97" fmla="*/ 154 h 411"/>
                  <a:gd name="T98" fmla="*/ 355 w 383"/>
                  <a:gd name="T99" fmla="*/ 169 h 411"/>
                  <a:gd name="T100" fmla="*/ 314 w 383"/>
                  <a:gd name="T101" fmla="*/ 199 h 411"/>
                  <a:gd name="T102" fmla="*/ 275 w 383"/>
                  <a:gd name="T103" fmla="*/ 229 h 411"/>
                  <a:gd name="T104" fmla="*/ 271 w 383"/>
                  <a:gd name="T105" fmla="*/ 238 h 411"/>
                  <a:gd name="T106" fmla="*/ 254 w 383"/>
                  <a:gd name="T107" fmla="*/ 310 h 411"/>
                  <a:gd name="T108" fmla="*/ 250 w 383"/>
                  <a:gd name="T109" fmla="*/ 320 h 411"/>
                  <a:gd name="T110" fmla="*/ 247 w 383"/>
                  <a:gd name="T111" fmla="*/ 325 h 411"/>
                  <a:gd name="T112" fmla="*/ 173 w 383"/>
                  <a:gd name="T113" fmla="*/ 386 h 411"/>
                  <a:gd name="T114" fmla="*/ 95 w 383"/>
                  <a:gd name="T115" fmla="*/ 410 h 411"/>
                  <a:gd name="T116" fmla="*/ 88 w 383"/>
                  <a:gd name="T117" fmla="*/ 411 h 411"/>
                  <a:gd name="T118" fmla="*/ 83 w 383"/>
                  <a:gd name="T119" fmla="*/ 410 h 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83" h="411">
                    <a:moveTo>
                      <a:pt x="83" y="410"/>
                    </a:moveTo>
                    <a:cubicBezTo>
                      <a:pt x="89" y="396"/>
                      <a:pt x="96" y="385"/>
                      <a:pt x="111" y="380"/>
                    </a:cubicBezTo>
                    <a:cubicBezTo>
                      <a:pt x="120" y="378"/>
                      <a:pt x="128" y="375"/>
                      <a:pt x="136" y="371"/>
                    </a:cubicBezTo>
                    <a:cubicBezTo>
                      <a:pt x="168" y="355"/>
                      <a:pt x="188" y="328"/>
                      <a:pt x="198" y="294"/>
                    </a:cubicBezTo>
                    <a:cubicBezTo>
                      <a:pt x="199" y="289"/>
                      <a:pt x="200" y="284"/>
                      <a:pt x="201" y="280"/>
                    </a:cubicBezTo>
                    <a:cubicBezTo>
                      <a:pt x="202" y="275"/>
                      <a:pt x="201" y="274"/>
                      <a:pt x="197" y="274"/>
                    </a:cubicBezTo>
                    <a:cubicBezTo>
                      <a:pt x="186" y="275"/>
                      <a:pt x="176" y="278"/>
                      <a:pt x="166" y="283"/>
                    </a:cubicBezTo>
                    <a:cubicBezTo>
                      <a:pt x="159" y="286"/>
                      <a:pt x="152" y="289"/>
                      <a:pt x="144" y="291"/>
                    </a:cubicBezTo>
                    <a:cubicBezTo>
                      <a:pt x="136" y="294"/>
                      <a:pt x="130" y="300"/>
                      <a:pt x="123" y="305"/>
                    </a:cubicBezTo>
                    <a:cubicBezTo>
                      <a:pt x="105" y="321"/>
                      <a:pt x="84" y="334"/>
                      <a:pt x="62" y="344"/>
                    </a:cubicBezTo>
                    <a:cubicBezTo>
                      <a:pt x="53" y="348"/>
                      <a:pt x="43" y="351"/>
                      <a:pt x="34" y="353"/>
                    </a:cubicBezTo>
                    <a:cubicBezTo>
                      <a:pt x="24" y="356"/>
                      <a:pt x="15" y="352"/>
                      <a:pt x="9" y="344"/>
                    </a:cubicBezTo>
                    <a:cubicBezTo>
                      <a:pt x="4" y="338"/>
                      <a:pt x="1" y="330"/>
                      <a:pt x="1" y="322"/>
                    </a:cubicBezTo>
                    <a:cubicBezTo>
                      <a:pt x="1" y="310"/>
                      <a:pt x="0" y="299"/>
                      <a:pt x="0" y="288"/>
                    </a:cubicBezTo>
                    <a:cubicBezTo>
                      <a:pt x="0" y="286"/>
                      <a:pt x="0" y="284"/>
                      <a:pt x="1" y="283"/>
                    </a:cubicBezTo>
                    <a:cubicBezTo>
                      <a:pt x="1" y="280"/>
                      <a:pt x="4" y="279"/>
                      <a:pt x="6" y="282"/>
                    </a:cubicBezTo>
                    <a:cubicBezTo>
                      <a:pt x="7" y="283"/>
                      <a:pt x="7" y="284"/>
                      <a:pt x="8" y="285"/>
                    </a:cubicBezTo>
                    <a:cubicBezTo>
                      <a:pt x="9" y="286"/>
                      <a:pt x="9" y="288"/>
                      <a:pt x="10" y="290"/>
                    </a:cubicBezTo>
                    <a:cubicBezTo>
                      <a:pt x="16" y="297"/>
                      <a:pt x="23" y="301"/>
                      <a:pt x="32" y="298"/>
                    </a:cubicBezTo>
                    <a:cubicBezTo>
                      <a:pt x="37" y="297"/>
                      <a:pt x="41" y="295"/>
                      <a:pt x="46" y="293"/>
                    </a:cubicBezTo>
                    <a:cubicBezTo>
                      <a:pt x="48" y="292"/>
                      <a:pt x="51" y="291"/>
                      <a:pt x="53" y="291"/>
                    </a:cubicBezTo>
                    <a:cubicBezTo>
                      <a:pt x="58" y="292"/>
                      <a:pt x="61" y="290"/>
                      <a:pt x="65" y="288"/>
                    </a:cubicBezTo>
                    <a:cubicBezTo>
                      <a:pt x="77" y="282"/>
                      <a:pt x="89" y="275"/>
                      <a:pt x="100" y="268"/>
                    </a:cubicBezTo>
                    <a:cubicBezTo>
                      <a:pt x="118" y="258"/>
                      <a:pt x="137" y="251"/>
                      <a:pt x="156" y="244"/>
                    </a:cubicBezTo>
                    <a:cubicBezTo>
                      <a:pt x="169" y="239"/>
                      <a:pt x="183" y="234"/>
                      <a:pt x="197" y="229"/>
                    </a:cubicBezTo>
                    <a:cubicBezTo>
                      <a:pt x="199" y="228"/>
                      <a:pt x="201" y="227"/>
                      <a:pt x="203" y="226"/>
                    </a:cubicBezTo>
                    <a:cubicBezTo>
                      <a:pt x="212" y="222"/>
                      <a:pt x="218" y="215"/>
                      <a:pt x="219" y="204"/>
                    </a:cubicBezTo>
                    <a:cubicBezTo>
                      <a:pt x="221" y="178"/>
                      <a:pt x="223" y="151"/>
                      <a:pt x="222" y="124"/>
                    </a:cubicBezTo>
                    <a:cubicBezTo>
                      <a:pt x="221" y="105"/>
                      <a:pt x="218" y="87"/>
                      <a:pt x="210" y="69"/>
                    </a:cubicBezTo>
                    <a:cubicBezTo>
                      <a:pt x="205" y="58"/>
                      <a:pt x="201" y="47"/>
                      <a:pt x="197" y="36"/>
                    </a:cubicBezTo>
                    <a:cubicBezTo>
                      <a:pt x="194" y="28"/>
                      <a:pt x="193" y="19"/>
                      <a:pt x="194" y="10"/>
                    </a:cubicBezTo>
                    <a:cubicBezTo>
                      <a:pt x="194" y="4"/>
                      <a:pt x="199" y="0"/>
                      <a:pt x="205" y="2"/>
                    </a:cubicBezTo>
                    <a:cubicBezTo>
                      <a:pt x="213" y="4"/>
                      <a:pt x="222" y="5"/>
                      <a:pt x="230" y="7"/>
                    </a:cubicBezTo>
                    <a:cubicBezTo>
                      <a:pt x="233" y="7"/>
                      <a:pt x="235" y="9"/>
                      <a:pt x="237" y="10"/>
                    </a:cubicBezTo>
                    <a:cubicBezTo>
                      <a:pt x="241" y="13"/>
                      <a:pt x="244" y="16"/>
                      <a:pt x="248" y="19"/>
                    </a:cubicBezTo>
                    <a:cubicBezTo>
                      <a:pt x="253" y="23"/>
                      <a:pt x="259" y="26"/>
                      <a:pt x="265" y="29"/>
                    </a:cubicBezTo>
                    <a:cubicBezTo>
                      <a:pt x="274" y="33"/>
                      <a:pt x="279" y="40"/>
                      <a:pt x="280" y="49"/>
                    </a:cubicBezTo>
                    <a:cubicBezTo>
                      <a:pt x="280" y="55"/>
                      <a:pt x="280" y="60"/>
                      <a:pt x="278" y="66"/>
                    </a:cubicBezTo>
                    <a:cubicBezTo>
                      <a:pt x="277" y="68"/>
                      <a:pt x="275" y="70"/>
                      <a:pt x="273" y="72"/>
                    </a:cubicBezTo>
                    <a:cubicBezTo>
                      <a:pt x="271" y="74"/>
                      <a:pt x="270" y="75"/>
                      <a:pt x="270" y="77"/>
                    </a:cubicBezTo>
                    <a:cubicBezTo>
                      <a:pt x="271" y="104"/>
                      <a:pt x="271" y="131"/>
                      <a:pt x="271" y="158"/>
                    </a:cubicBezTo>
                    <a:cubicBezTo>
                      <a:pt x="272" y="165"/>
                      <a:pt x="272" y="172"/>
                      <a:pt x="273" y="179"/>
                    </a:cubicBezTo>
                    <a:cubicBezTo>
                      <a:pt x="274" y="183"/>
                      <a:pt x="275" y="184"/>
                      <a:pt x="278" y="182"/>
                    </a:cubicBezTo>
                    <a:cubicBezTo>
                      <a:pt x="291" y="176"/>
                      <a:pt x="303" y="170"/>
                      <a:pt x="313" y="160"/>
                    </a:cubicBezTo>
                    <a:cubicBezTo>
                      <a:pt x="317" y="155"/>
                      <a:pt x="321" y="150"/>
                      <a:pt x="325" y="144"/>
                    </a:cubicBezTo>
                    <a:cubicBezTo>
                      <a:pt x="330" y="138"/>
                      <a:pt x="335" y="132"/>
                      <a:pt x="341" y="128"/>
                    </a:cubicBezTo>
                    <a:cubicBezTo>
                      <a:pt x="350" y="122"/>
                      <a:pt x="359" y="120"/>
                      <a:pt x="369" y="122"/>
                    </a:cubicBezTo>
                    <a:cubicBezTo>
                      <a:pt x="379" y="124"/>
                      <a:pt x="383" y="131"/>
                      <a:pt x="380" y="141"/>
                    </a:cubicBezTo>
                    <a:cubicBezTo>
                      <a:pt x="379" y="146"/>
                      <a:pt x="376" y="151"/>
                      <a:pt x="372" y="154"/>
                    </a:cubicBezTo>
                    <a:cubicBezTo>
                      <a:pt x="367" y="160"/>
                      <a:pt x="361" y="165"/>
                      <a:pt x="355" y="169"/>
                    </a:cubicBezTo>
                    <a:cubicBezTo>
                      <a:pt x="341" y="178"/>
                      <a:pt x="328" y="189"/>
                      <a:pt x="314" y="199"/>
                    </a:cubicBezTo>
                    <a:cubicBezTo>
                      <a:pt x="301" y="209"/>
                      <a:pt x="289" y="219"/>
                      <a:pt x="275" y="229"/>
                    </a:cubicBezTo>
                    <a:cubicBezTo>
                      <a:pt x="272" y="232"/>
                      <a:pt x="271" y="234"/>
                      <a:pt x="271" y="238"/>
                    </a:cubicBezTo>
                    <a:cubicBezTo>
                      <a:pt x="267" y="263"/>
                      <a:pt x="262" y="287"/>
                      <a:pt x="254" y="310"/>
                    </a:cubicBezTo>
                    <a:cubicBezTo>
                      <a:pt x="253" y="314"/>
                      <a:pt x="251" y="317"/>
                      <a:pt x="250" y="320"/>
                    </a:cubicBezTo>
                    <a:cubicBezTo>
                      <a:pt x="249" y="322"/>
                      <a:pt x="249" y="324"/>
                      <a:pt x="247" y="325"/>
                    </a:cubicBezTo>
                    <a:cubicBezTo>
                      <a:pt x="226" y="349"/>
                      <a:pt x="202" y="371"/>
                      <a:pt x="173" y="386"/>
                    </a:cubicBezTo>
                    <a:cubicBezTo>
                      <a:pt x="149" y="400"/>
                      <a:pt x="123" y="408"/>
                      <a:pt x="95" y="410"/>
                    </a:cubicBezTo>
                    <a:cubicBezTo>
                      <a:pt x="93" y="410"/>
                      <a:pt x="90" y="411"/>
                      <a:pt x="88" y="411"/>
                    </a:cubicBezTo>
                    <a:cubicBezTo>
                      <a:pt x="87" y="411"/>
                      <a:pt x="85" y="411"/>
                      <a:pt x="83" y="4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4" name="Freeform 11">
                <a:extLst>
                  <a:ext uri="{FF2B5EF4-FFF2-40B4-BE49-F238E27FC236}">
                    <a16:creationId xmlns:a16="http://schemas.microsoft.com/office/drawing/2014/main" id="{208F3299-6463-5B15-05F7-931BF99E7B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6634" y="2270052"/>
                <a:ext cx="551054" cy="1278318"/>
              </a:xfrm>
              <a:custGeom>
                <a:avLst/>
                <a:gdLst>
                  <a:gd name="T0" fmla="*/ 127 w 193"/>
                  <a:gd name="T1" fmla="*/ 371 h 449"/>
                  <a:gd name="T2" fmla="*/ 63 w 193"/>
                  <a:gd name="T3" fmla="*/ 417 h 449"/>
                  <a:gd name="T4" fmla="*/ 47 w 193"/>
                  <a:gd name="T5" fmla="*/ 433 h 449"/>
                  <a:gd name="T6" fmla="*/ 7 w 193"/>
                  <a:gd name="T7" fmla="*/ 434 h 449"/>
                  <a:gd name="T8" fmla="*/ 1 w 193"/>
                  <a:gd name="T9" fmla="*/ 383 h 449"/>
                  <a:gd name="T10" fmla="*/ 33 w 193"/>
                  <a:gd name="T11" fmla="*/ 331 h 449"/>
                  <a:gd name="T12" fmla="*/ 49 w 193"/>
                  <a:gd name="T13" fmla="*/ 286 h 449"/>
                  <a:gd name="T14" fmla="*/ 50 w 193"/>
                  <a:gd name="T15" fmla="*/ 233 h 449"/>
                  <a:gd name="T16" fmla="*/ 38 w 193"/>
                  <a:gd name="T17" fmla="*/ 207 h 449"/>
                  <a:gd name="T18" fmla="*/ 54 w 193"/>
                  <a:gd name="T19" fmla="*/ 201 h 449"/>
                  <a:gd name="T20" fmla="*/ 75 w 193"/>
                  <a:gd name="T21" fmla="*/ 209 h 449"/>
                  <a:gd name="T22" fmla="*/ 107 w 193"/>
                  <a:gd name="T23" fmla="*/ 223 h 449"/>
                  <a:gd name="T24" fmla="*/ 126 w 193"/>
                  <a:gd name="T25" fmla="*/ 233 h 449"/>
                  <a:gd name="T26" fmla="*/ 133 w 193"/>
                  <a:gd name="T27" fmla="*/ 231 h 449"/>
                  <a:gd name="T28" fmla="*/ 135 w 193"/>
                  <a:gd name="T29" fmla="*/ 200 h 449"/>
                  <a:gd name="T30" fmla="*/ 133 w 193"/>
                  <a:gd name="T31" fmla="*/ 99 h 449"/>
                  <a:gd name="T32" fmla="*/ 105 w 193"/>
                  <a:gd name="T33" fmla="*/ 55 h 449"/>
                  <a:gd name="T34" fmla="*/ 77 w 193"/>
                  <a:gd name="T35" fmla="*/ 9 h 449"/>
                  <a:gd name="T36" fmla="*/ 95 w 193"/>
                  <a:gd name="T37" fmla="*/ 6 h 449"/>
                  <a:gd name="T38" fmla="*/ 165 w 193"/>
                  <a:gd name="T39" fmla="*/ 52 h 449"/>
                  <a:gd name="T40" fmla="*/ 189 w 193"/>
                  <a:gd name="T41" fmla="*/ 83 h 449"/>
                  <a:gd name="T42" fmla="*/ 189 w 193"/>
                  <a:gd name="T43" fmla="*/ 292 h 449"/>
                  <a:gd name="T44" fmla="*/ 165 w 193"/>
                  <a:gd name="T45" fmla="*/ 409 h 449"/>
                  <a:gd name="T46" fmla="*/ 145 w 193"/>
                  <a:gd name="T47" fmla="*/ 428 h 449"/>
                  <a:gd name="T48" fmla="*/ 134 w 193"/>
                  <a:gd name="T49" fmla="*/ 415 h 449"/>
                  <a:gd name="T50" fmla="*/ 131 w 193"/>
                  <a:gd name="T51" fmla="*/ 367 h 449"/>
                  <a:gd name="T52" fmla="*/ 124 w 193"/>
                  <a:gd name="T53" fmla="*/ 264 h 449"/>
                  <a:gd name="T54" fmla="*/ 102 w 193"/>
                  <a:gd name="T55" fmla="*/ 280 h 449"/>
                  <a:gd name="T56" fmla="*/ 81 w 193"/>
                  <a:gd name="T57" fmla="*/ 296 h 449"/>
                  <a:gd name="T58" fmla="*/ 59 w 193"/>
                  <a:gd name="T59" fmla="*/ 331 h 449"/>
                  <a:gd name="T60" fmla="*/ 31 w 193"/>
                  <a:gd name="T61" fmla="*/ 373 h 449"/>
                  <a:gd name="T62" fmla="*/ 46 w 193"/>
                  <a:gd name="T63" fmla="*/ 382 h 449"/>
                  <a:gd name="T64" fmla="*/ 78 w 193"/>
                  <a:gd name="T65" fmla="*/ 363 h 449"/>
                  <a:gd name="T66" fmla="*/ 114 w 193"/>
                  <a:gd name="T67" fmla="*/ 346 h 449"/>
                  <a:gd name="T68" fmla="*/ 133 w 193"/>
                  <a:gd name="T69" fmla="*/ 325 h 449"/>
                  <a:gd name="T70" fmla="*/ 132 w 193"/>
                  <a:gd name="T71" fmla="*/ 255 h 4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93" h="449">
                    <a:moveTo>
                      <a:pt x="131" y="367"/>
                    </a:moveTo>
                    <a:cubicBezTo>
                      <a:pt x="129" y="369"/>
                      <a:pt x="128" y="370"/>
                      <a:pt x="127" y="371"/>
                    </a:cubicBezTo>
                    <a:cubicBezTo>
                      <a:pt x="112" y="385"/>
                      <a:pt x="97" y="397"/>
                      <a:pt x="80" y="408"/>
                    </a:cubicBezTo>
                    <a:cubicBezTo>
                      <a:pt x="74" y="411"/>
                      <a:pt x="69" y="414"/>
                      <a:pt x="63" y="417"/>
                    </a:cubicBezTo>
                    <a:cubicBezTo>
                      <a:pt x="61" y="419"/>
                      <a:pt x="59" y="420"/>
                      <a:pt x="57" y="422"/>
                    </a:cubicBezTo>
                    <a:cubicBezTo>
                      <a:pt x="54" y="426"/>
                      <a:pt x="50" y="430"/>
                      <a:pt x="47" y="433"/>
                    </a:cubicBezTo>
                    <a:cubicBezTo>
                      <a:pt x="44" y="436"/>
                      <a:pt x="41" y="439"/>
                      <a:pt x="38" y="441"/>
                    </a:cubicBezTo>
                    <a:cubicBezTo>
                      <a:pt x="27" y="449"/>
                      <a:pt x="13" y="446"/>
                      <a:pt x="7" y="434"/>
                    </a:cubicBezTo>
                    <a:cubicBezTo>
                      <a:pt x="4" y="428"/>
                      <a:pt x="2" y="421"/>
                      <a:pt x="1" y="415"/>
                    </a:cubicBezTo>
                    <a:cubicBezTo>
                      <a:pt x="0" y="404"/>
                      <a:pt x="0" y="394"/>
                      <a:pt x="1" y="383"/>
                    </a:cubicBezTo>
                    <a:cubicBezTo>
                      <a:pt x="2" y="379"/>
                      <a:pt x="3" y="374"/>
                      <a:pt x="7" y="372"/>
                    </a:cubicBezTo>
                    <a:cubicBezTo>
                      <a:pt x="20" y="361"/>
                      <a:pt x="28" y="346"/>
                      <a:pt x="33" y="331"/>
                    </a:cubicBezTo>
                    <a:cubicBezTo>
                      <a:pt x="36" y="325"/>
                      <a:pt x="37" y="319"/>
                      <a:pt x="39" y="313"/>
                    </a:cubicBezTo>
                    <a:cubicBezTo>
                      <a:pt x="42" y="304"/>
                      <a:pt x="45" y="294"/>
                      <a:pt x="49" y="286"/>
                    </a:cubicBezTo>
                    <a:cubicBezTo>
                      <a:pt x="56" y="272"/>
                      <a:pt x="56" y="258"/>
                      <a:pt x="53" y="244"/>
                    </a:cubicBezTo>
                    <a:cubicBezTo>
                      <a:pt x="52" y="240"/>
                      <a:pt x="51" y="237"/>
                      <a:pt x="50" y="233"/>
                    </a:cubicBezTo>
                    <a:cubicBezTo>
                      <a:pt x="49" y="229"/>
                      <a:pt x="47" y="225"/>
                      <a:pt x="44" y="221"/>
                    </a:cubicBezTo>
                    <a:cubicBezTo>
                      <a:pt x="42" y="217"/>
                      <a:pt x="39" y="212"/>
                      <a:pt x="38" y="207"/>
                    </a:cubicBezTo>
                    <a:cubicBezTo>
                      <a:pt x="36" y="202"/>
                      <a:pt x="38" y="199"/>
                      <a:pt x="44" y="199"/>
                    </a:cubicBezTo>
                    <a:cubicBezTo>
                      <a:pt x="48" y="199"/>
                      <a:pt x="51" y="199"/>
                      <a:pt x="54" y="201"/>
                    </a:cubicBezTo>
                    <a:cubicBezTo>
                      <a:pt x="55" y="202"/>
                      <a:pt x="56" y="203"/>
                      <a:pt x="57" y="203"/>
                    </a:cubicBezTo>
                    <a:cubicBezTo>
                      <a:pt x="62" y="208"/>
                      <a:pt x="68" y="209"/>
                      <a:pt x="75" y="209"/>
                    </a:cubicBezTo>
                    <a:cubicBezTo>
                      <a:pt x="83" y="209"/>
                      <a:pt x="90" y="212"/>
                      <a:pt x="96" y="218"/>
                    </a:cubicBezTo>
                    <a:cubicBezTo>
                      <a:pt x="99" y="221"/>
                      <a:pt x="103" y="223"/>
                      <a:pt x="107" y="223"/>
                    </a:cubicBezTo>
                    <a:cubicBezTo>
                      <a:pt x="110" y="223"/>
                      <a:pt x="112" y="224"/>
                      <a:pt x="115" y="225"/>
                    </a:cubicBezTo>
                    <a:cubicBezTo>
                      <a:pt x="120" y="226"/>
                      <a:pt x="124" y="229"/>
                      <a:pt x="126" y="233"/>
                    </a:cubicBezTo>
                    <a:cubicBezTo>
                      <a:pt x="126" y="234"/>
                      <a:pt x="127" y="235"/>
                      <a:pt x="128" y="236"/>
                    </a:cubicBezTo>
                    <a:cubicBezTo>
                      <a:pt x="131" y="236"/>
                      <a:pt x="132" y="234"/>
                      <a:pt x="133" y="231"/>
                    </a:cubicBezTo>
                    <a:cubicBezTo>
                      <a:pt x="134" y="229"/>
                      <a:pt x="134" y="227"/>
                      <a:pt x="134" y="225"/>
                    </a:cubicBezTo>
                    <a:cubicBezTo>
                      <a:pt x="134" y="217"/>
                      <a:pt x="134" y="208"/>
                      <a:pt x="135" y="200"/>
                    </a:cubicBezTo>
                    <a:cubicBezTo>
                      <a:pt x="137" y="176"/>
                      <a:pt x="139" y="151"/>
                      <a:pt x="137" y="127"/>
                    </a:cubicBezTo>
                    <a:cubicBezTo>
                      <a:pt x="137" y="118"/>
                      <a:pt x="135" y="109"/>
                      <a:pt x="133" y="99"/>
                    </a:cubicBezTo>
                    <a:cubicBezTo>
                      <a:pt x="132" y="90"/>
                      <a:pt x="127" y="81"/>
                      <a:pt x="121" y="74"/>
                    </a:cubicBezTo>
                    <a:cubicBezTo>
                      <a:pt x="116" y="67"/>
                      <a:pt x="111" y="61"/>
                      <a:pt x="105" y="55"/>
                    </a:cubicBezTo>
                    <a:cubicBezTo>
                      <a:pt x="98" y="46"/>
                      <a:pt x="90" y="36"/>
                      <a:pt x="83" y="27"/>
                    </a:cubicBezTo>
                    <a:cubicBezTo>
                      <a:pt x="79" y="22"/>
                      <a:pt x="77" y="15"/>
                      <a:pt x="77" y="9"/>
                    </a:cubicBezTo>
                    <a:cubicBezTo>
                      <a:pt x="77" y="3"/>
                      <a:pt x="80" y="0"/>
                      <a:pt x="86" y="2"/>
                    </a:cubicBezTo>
                    <a:cubicBezTo>
                      <a:pt x="89" y="2"/>
                      <a:pt x="92" y="4"/>
                      <a:pt x="95" y="6"/>
                    </a:cubicBezTo>
                    <a:cubicBezTo>
                      <a:pt x="105" y="15"/>
                      <a:pt x="116" y="22"/>
                      <a:pt x="128" y="28"/>
                    </a:cubicBezTo>
                    <a:cubicBezTo>
                      <a:pt x="141" y="35"/>
                      <a:pt x="154" y="43"/>
                      <a:pt x="165" y="52"/>
                    </a:cubicBezTo>
                    <a:cubicBezTo>
                      <a:pt x="172" y="58"/>
                      <a:pt x="179" y="64"/>
                      <a:pt x="184" y="72"/>
                    </a:cubicBezTo>
                    <a:cubicBezTo>
                      <a:pt x="186" y="75"/>
                      <a:pt x="188" y="78"/>
                      <a:pt x="189" y="83"/>
                    </a:cubicBezTo>
                    <a:cubicBezTo>
                      <a:pt x="192" y="122"/>
                      <a:pt x="193" y="162"/>
                      <a:pt x="193" y="202"/>
                    </a:cubicBezTo>
                    <a:cubicBezTo>
                      <a:pt x="193" y="232"/>
                      <a:pt x="192" y="262"/>
                      <a:pt x="189" y="292"/>
                    </a:cubicBezTo>
                    <a:cubicBezTo>
                      <a:pt x="186" y="321"/>
                      <a:pt x="183" y="350"/>
                      <a:pt x="176" y="378"/>
                    </a:cubicBezTo>
                    <a:cubicBezTo>
                      <a:pt x="173" y="388"/>
                      <a:pt x="170" y="399"/>
                      <a:pt x="165" y="409"/>
                    </a:cubicBezTo>
                    <a:cubicBezTo>
                      <a:pt x="162" y="414"/>
                      <a:pt x="159" y="419"/>
                      <a:pt x="155" y="423"/>
                    </a:cubicBezTo>
                    <a:cubicBezTo>
                      <a:pt x="152" y="426"/>
                      <a:pt x="149" y="428"/>
                      <a:pt x="145" y="428"/>
                    </a:cubicBezTo>
                    <a:cubicBezTo>
                      <a:pt x="140" y="429"/>
                      <a:pt x="136" y="427"/>
                      <a:pt x="135" y="422"/>
                    </a:cubicBezTo>
                    <a:cubicBezTo>
                      <a:pt x="135" y="420"/>
                      <a:pt x="135" y="418"/>
                      <a:pt x="134" y="415"/>
                    </a:cubicBezTo>
                    <a:cubicBezTo>
                      <a:pt x="134" y="407"/>
                      <a:pt x="135" y="399"/>
                      <a:pt x="135" y="391"/>
                    </a:cubicBezTo>
                    <a:cubicBezTo>
                      <a:pt x="134" y="383"/>
                      <a:pt x="134" y="375"/>
                      <a:pt x="131" y="367"/>
                    </a:cubicBezTo>
                    <a:close/>
                    <a:moveTo>
                      <a:pt x="132" y="255"/>
                    </a:moveTo>
                    <a:cubicBezTo>
                      <a:pt x="127" y="257"/>
                      <a:pt x="125" y="260"/>
                      <a:pt x="124" y="264"/>
                    </a:cubicBezTo>
                    <a:cubicBezTo>
                      <a:pt x="123" y="267"/>
                      <a:pt x="122" y="271"/>
                      <a:pt x="119" y="273"/>
                    </a:cubicBezTo>
                    <a:cubicBezTo>
                      <a:pt x="114" y="277"/>
                      <a:pt x="108" y="280"/>
                      <a:pt x="102" y="280"/>
                    </a:cubicBezTo>
                    <a:cubicBezTo>
                      <a:pt x="97" y="280"/>
                      <a:pt x="94" y="282"/>
                      <a:pt x="91" y="285"/>
                    </a:cubicBezTo>
                    <a:cubicBezTo>
                      <a:pt x="87" y="289"/>
                      <a:pt x="84" y="292"/>
                      <a:pt x="81" y="296"/>
                    </a:cubicBezTo>
                    <a:cubicBezTo>
                      <a:pt x="78" y="299"/>
                      <a:pt x="76" y="302"/>
                      <a:pt x="75" y="305"/>
                    </a:cubicBezTo>
                    <a:cubicBezTo>
                      <a:pt x="71" y="315"/>
                      <a:pt x="66" y="323"/>
                      <a:pt x="59" y="331"/>
                    </a:cubicBezTo>
                    <a:cubicBezTo>
                      <a:pt x="54" y="337"/>
                      <a:pt x="50" y="343"/>
                      <a:pt x="45" y="349"/>
                    </a:cubicBezTo>
                    <a:cubicBezTo>
                      <a:pt x="39" y="356"/>
                      <a:pt x="34" y="364"/>
                      <a:pt x="31" y="373"/>
                    </a:cubicBezTo>
                    <a:cubicBezTo>
                      <a:pt x="29" y="377"/>
                      <a:pt x="29" y="379"/>
                      <a:pt x="34" y="381"/>
                    </a:cubicBezTo>
                    <a:cubicBezTo>
                      <a:pt x="38" y="382"/>
                      <a:pt x="42" y="383"/>
                      <a:pt x="46" y="382"/>
                    </a:cubicBezTo>
                    <a:cubicBezTo>
                      <a:pt x="53" y="381"/>
                      <a:pt x="59" y="378"/>
                      <a:pt x="64" y="374"/>
                    </a:cubicBezTo>
                    <a:cubicBezTo>
                      <a:pt x="69" y="371"/>
                      <a:pt x="73" y="367"/>
                      <a:pt x="78" y="363"/>
                    </a:cubicBezTo>
                    <a:cubicBezTo>
                      <a:pt x="81" y="361"/>
                      <a:pt x="83" y="359"/>
                      <a:pt x="87" y="358"/>
                    </a:cubicBezTo>
                    <a:cubicBezTo>
                      <a:pt x="97" y="356"/>
                      <a:pt x="106" y="351"/>
                      <a:pt x="114" y="346"/>
                    </a:cubicBezTo>
                    <a:cubicBezTo>
                      <a:pt x="119" y="343"/>
                      <a:pt x="123" y="340"/>
                      <a:pt x="127" y="338"/>
                    </a:cubicBezTo>
                    <a:cubicBezTo>
                      <a:pt x="131" y="335"/>
                      <a:pt x="133" y="331"/>
                      <a:pt x="133" y="325"/>
                    </a:cubicBezTo>
                    <a:cubicBezTo>
                      <a:pt x="132" y="304"/>
                      <a:pt x="132" y="282"/>
                      <a:pt x="132" y="260"/>
                    </a:cubicBezTo>
                    <a:cubicBezTo>
                      <a:pt x="132" y="259"/>
                      <a:pt x="132" y="257"/>
                      <a:pt x="132" y="2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5" name="Freeform 12">
                <a:extLst>
                  <a:ext uri="{FF2B5EF4-FFF2-40B4-BE49-F238E27FC236}">
                    <a16:creationId xmlns:a16="http://schemas.microsoft.com/office/drawing/2014/main" id="{F626618E-3B5B-0D9B-09F8-E4BA0F5B9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547" y="2443057"/>
                <a:ext cx="650372" cy="900269"/>
              </a:xfrm>
              <a:custGeom>
                <a:avLst/>
                <a:gdLst>
                  <a:gd name="T0" fmla="*/ 34 w 229"/>
                  <a:gd name="T1" fmla="*/ 0 h 316"/>
                  <a:gd name="T2" fmla="*/ 37 w 229"/>
                  <a:gd name="T3" fmla="*/ 2 h 316"/>
                  <a:gd name="T4" fmla="*/ 69 w 229"/>
                  <a:gd name="T5" fmla="*/ 32 h 316"/>
                  <a:gd name="T6" fmla="*/ 73 w 229"/>
                  <a:gd name="T7" fmla="*/ 38 h 316"/>
                  <a:gd name="T8" fmla="*/ 99 w 229"/>
                  <a:gd name="T9" fmla="*/ 117 h 316"/>
                  <a:gd name="T10" fmla="*/ 101 w 229"/>
                  <a:gd name="T11" fmla="*/ 128 h 316"/>
                  <a:gd name="T12" fmla="*/ 112 w 229"/>
                  <a:gd name="T13" fmla="*/ 132 h 316"/>
                  <a:gd name="T14" fmla="*/ 120 w 229"/>
                  <a:gd name="T15" fmla="*/ 127 h 316"/>
                  <a:gd name="T16" fmla="*/ 145 w 229"/>
                  <a:gd name="T17" fmla="*/ 109 h 316"/>
                  <a:gd name="T18" fmla="*/ 148 w 229"/>
                  <a:gd name="T19" fmla="*/ 103 h 316"/>
                  <a:gd name="T20" fmla="*/ 148 w 229"/>
                  <a:gd name="T21" fmla="*/ 80 h 316"/>
                  <a:gd name="T22" fmla="*/ 159 w 229"/>
                  <a:gd name="T23" fmla="*/ 69 h 316"/>
                  <a:gd name="T24" fmla="*/ 162 w 229"/>
                  <a:gd name="T25" fmla="*/ 71 h 316"/>
                  <a:gd name="T26" fmla="*/ 164 w 229"/>
                  <a:gd name="T27" fmla="*/ 75 h 316"/>
                  <a:gd name="T28" fmla="*/ 171 w 229"/>
                  <a:gd name="T29" fmla="*/ 86 h 316"/>
                  <a:gd name="T30" fmla="*/ 204 w 229"/>
                  <a:gd name="T31" fmla="*/ 104 h 316"/>
                  <a:gd name="T32" fmla="*/ 209 w 229"/>
                  <a:gd name="T33" fmla="*/ 112 h 316"/>
                  <a:gd name="T34" fmla="*/ 169 w 229"/>
                  <a:gd name="T35" fmla="*/ 170 h 316"/>
                  <a:gd name="T36" fmla="*/ 128 w 229"/>
                  <a:gd name="T37" fmla="*/ 175 h 316"/>
                  <a:gd name="T38" fmla="*/ 114 w 229"/>
                  <a:gd name="T39" fmla="*/ 190 h 316"/>
                  <a:gd name="T40" fmla="*/ 115 w 229"/>
                  <a:gd name="T41" fmla="*/ 196 h 316"/>
                  <a:gd name="T42" fmla="*/ 115 w 229"/>
                  <a:gd name="T43" fmla="*/ 219 h 316"/>
                  <a:gd name="T44" fmla="*/ 109 w 229"/>
                  <a:gd name="T45" fmla="*/ 226 h 316"/>
                  <a:gd name="T46" fmla="*/ 89 w 229"/>
                  <a:gd name="T47" fmla="*/ 246 h 316"/>
                  <a:gd name="T48" fmla="*/ 95 w 229"/>
                  <a:gd name="T49" fmla="*/ 260 h 316"/>
                  <a:gd name="T50" fmla="*/ 113 w 229"/>
                  <a:gd name="T51" fmla="*/ 259 h 316"/>
                  <a:gd name="T52" fmla="*/ 148 w 229"/>
                  <a:gd name="T53" fmla="*/ 248 h 316"/>
                  <a:gd name="T54" fmla="*/ 170 w 229"/>
                  <a:gd name="T55" fmla="*/ 243 h 316"/>
                  <a:gd name="T56" fmla="*/ 187 w 229"/>
                  <a:gd name="T57" fmla="*/ 237 h 316"/>
                  <a:gd name="T58" fmla="*/ 212 w 229"/>
                  <a:gd name="T59" fmla="*/ 229 h 316"/>
                  <a:gd name="T60" fmla="*/ 220 w 229"/>
                  <a:gd name="T61" fmla="*/ 229 h 316"/>
                  <a:gd name="T62" fmla="*/ 227 w 229"/>
                  <a:gd name="T63" fmla="*/ 241 h 316"/>
                  <a:gd name="T64" fmla="*/ 214 w 229"/>
                  <a:gd name="T65" fmla="*/ 267 h 316"/>
                  <a:gd name="T66" fmla="*/ 203 w 229"/>
                  <a:gd name="T67" fmla="*/ 277 h 316"/>
                  <a:gd name="T68" fmla="*/ 174 w 229"/>
                  <a:gd name="T69" fmla="*/ 289 h 316"/>
                  <a:gd name="T70" fmla="*/ 140 w 229"/>
                  <a:gd name="T71" fmla="*/ 298 h 316"/>
                  <a:gd name="T72" fmla="*/ 127 w 229"/>
                  <a:gd name="T73" fmla="*/ 298 h 316"/>
                  <a:gd name="T74" fmla="*/ 116 w 229"/>
                  <a:gd name="T75" fmla="*/ 301 h 316"/>
                  <a:gd name="T76" fmla="*/ 55 w 229"/>
                  <a:gd name="T77" fmla="*/ 304 h 316"/>
                  <a:gd name="T78" fmla="*/ 44 w 229"/>
                  <a:gd name="T79" fmla="*/ 292 h 316"/>
                  <a:gd name="T80" fmla="*/ 27 w 229"/>
                  <a:gd name="T81" fmla="*/ 257 h 316"/>
                  <a:gd name="T82" fmla="*/ 25 w 229"/>
                  <a:gd name="T83" fmla="*/ 252 h 316"/>
                  <a:gd name="T84" fmla="*/ 18 w 229"/>
                  <a:gd name="T85" fmla="*/ 217 h 316"/>
                  <a:gd name="T86" fmla="*/ 18 w 229"/>
                  <a:gd name="T87" fmla="*/ 210 h 316"/>
                  <a:gd name="T88" fmla="*/ 1 w 229"/>
                  <a:gd name="T89" fmla="*/ 140 h 316"/>
                  <a:gd name="T90" fmla="*/ 0 w 229"/>
                  <a:gd name="T91" fmla="*/ 134 h 316"/>
                  <a:gd name="T92" fmla="*/ 18 w 229"/>
                  <a:gd name="T93" fmla="*/ 50 h 316"/>
                  <a:gd name="T94" fmla="*/ 32 w 229"/>
                  <a:gd name="T95" fmla="*/ 4 h 316"/>
                  <a:gd name="T96" fmla="*/ 34 w 229"/>
                  <a:gd name="T97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29" h="316">
                    <a:moveTo>
                      <a:pt x="34" y="0"/>
                    </a:moveTo>
                    <a:cubicBezTo>
                      <a:pt x="35" y="1"/>
                      <a:pt x="36" y="2"/>
                      <a:pt x="37" y="2"/>
                    </a:cubicBezTo>
                    <a:cubicBezTo>
                      <a:pt x="48" y="12"/>
                      <a:pt x="58" y="22"/>
                      <a:pt x="69" y="32"/>
                    </a:cubicBezTo>
                    <a:cubicBezTo>
                      <a:pt x="71" y="34"/>
                      <a:pt x="72" y="36"/>
                      <a:pt x="73" y="38"/>
                    </a:cubicBezTo>
                    <a:cubicBezTo>
                      <a:pt x="86" y="63"/>
                      <a:pt x="94" y="89"/>
                      <a:pt x="99" y="117"/>
                    </a:cubicBezTo>
                    <a:cubicBezTo>
                      <a:pt x="99" y="120"/>
                      <a:pt x="100" y="124"/>
                      <a:pt x="101" y="128"/>
                    </a:cubicBezTo>
                    <a:cubicBezTo>
                      <a:pt x="103" y="133"/>
                      <a:pt x="107" y="134"/>
                      <a:pt x="112" y="132"/>
                    </a:cubicBezTo>
                    <a:cubicBezTo>
                      <a:pt x="115" y="130"/>
                      <a:pt x="117" y="129"/>
                      <a:pt x="120" y="127"/>
                    </a:cubicBezTo>
                    <a:cubicBezTo>
                      <a:pt x="128" y="121"/>
                      <a:pt x="136" y="115"/>
                      <a:pt x="145" y="109"/>
                    </a:cubicBezTo>
                    <a:cubicBezTo>
                      <a:pt x="147" y="108"/>
                      <a:pt x="148" y="106"/>
                      <a:pt x="148" y="103"/>
                    </a:cubicBezTo>
                    <a:cubicBezTo>
                      <a:pt x="148" y="95"/>
                      <a:pt x="148" y="88"/>
                      <a:pt x="148" y="80"/>
                    </a:cubicBezTo>
                    <a:cubicBezTo>
                      <a:pt x="148" y="75"/>
                      <a:pt x="153" y="69"/>
                      <a:pt x="159" y="69"/>
                    </a:cubicBezTo>
                    <a:cubicBezTo>
                      <a:pt x="160" y="69"/>
                      <a:pt x="162" y="70"/>
                      <a:pt x="162" y="71"/>
                    </a:cubicBezTo>
                    <a:cubicBezTo>
                      <a:pt x="163" y="72"/>
                      <a:pt x="164" y="73"/>
                      <a:pt x="164" y="75"/>
                    </a:cubicBezTo>
                    <a:cubicBezTo>
                      <a:pt x="164" y="79"/>
                      <a:pt x="167" y="83"/>
                      <a:pt x="171" y="86"/>
                    </a:cubicBezTo>
                    <a:cubicBezTo>
                      <a:pt x="181" y="94"/>
                      <a:pt x="192" y="100"/>
                      <a:pt x="204" y="104"/>
                    </a:cubicBezTo>
                    <a:cubicBezTo>
                      <a:pt x="208" y="106"/>
                      <a:pt x="209" y="108"/>
                      <a:pt x="209" y="112"/>
                    </a:cubicBezTo>
                    <a:cubicBezTo>
                      <a:pt x="210" y="140"/>
                      <a:pt x="196" y="160"/>
                      <a:pt x="169" y="170"/>
                    </a:cubicBezTo>
                    <a:cubicBezTo>
                      <a:pt x="156" y="175"/>
                      <a:pt x="142" y="177"/>
                      <a:pt x="128" y="175"/>
                    </a:cubicBezTo>
                    <a:cubicBezTo>
                      <a:pt x="119" y="173"/>
                      <a:pt x="112" y="182"/>
                      <a:pt x="114" y="190"/>
                    </a:cubicBezTo>
                    <a:cubicBezTo>
                      <a:pt x="114" y="192"/>
                      <a:pt x="115" y="194"/>
                      <a:pt x="115" y="196"/>
                    </a:cubicBezTo>
                    <a:cubicBezTo>
                      <a:pt x="118" y="203"/>
                      <a:pt x="118" y="211"/>
                      <a:pt x="115" y="219"/>
                    </a:cubicBezTo>
                    <a:cubicBezTo>
                      <a:pt x="114" y="222"/>
                      <a:pt x="112" y="224"/>
                      <a:pt x="109" y="226"/>
                    </a:cubicBezTo>
                    <a:cubicBezTo>
                      <a:pt x="101" y="231"/>
                      <a:pt x="95" y="238"/>
                      <a:pt x="89" y="246"/>
                    </a:cubicBezTo>
                    <a:cubicBezTo>
                      <a:pt x="84" y="254"/>
                      <a:pt x="85" y="258"/>
                      <a:pt x="95" y="260"/>
                    </a:cubicBezTo>
                    <a:cubicBezTo>
                      <a:pt x="101" y="261"/>
                      <a:pt x="107" y="261"/>
                      <a:pt x="113" y="259"/>
                    </a:cubicBezTo>
                    <a:cubicBezTo>
                      <a:pt x="125" y="256"/>
                      <a:pt x="137" y="252"/>
                      <a:pt x="148" y="248"/>
                    </a:cubicBezTo>
                    <a:cubicBezTo>
                      <a:pt x="155" y="245"/>
                      <a:pt x="162" y="243"/>
                      <a:pt x="170" y="243"/>
                    </a:cubicBezTo>
                    <a:cubicBezTo>
                      <a:pt x="176" y="242"/>
                      <a:pt x="182" y="240"/>
                      <a:pt x="187" y="237"/>
                    </a:cubicBezTo>
                    <a:cubicBezTo>
                      <a:pt x="195" y="234"/>
                      <a:pt x="203" y="230"/>
                      <a:pt x="212" y="229"/>
                    </a:cubicBezTo>
                    <a:cubicBezTo>
                      <a:pt x="214" y="229"/>
                      <a:pt x="217" y="229"/>
                      <a:pt x="220" y="229"/>
                    </a:cubicBezTo>
                    <a:cubicBezTo>
                      <a:pt x="226" y="230"/>
                      <a:pt x="229" y="236"/>
                      <a:pt x="227" y="241"/>
                    </a:cubicBezTo>
                    <a:cubicBezTo>
                      <a:pt x="223" y="250"/>
                      <a:pt x="218" y="259"/>
                      <a:pt x="214" y="267"/>
                    </a:cubicBezTo>
                    <a:cubicBezTo>
                      <a:pt x="211" y="271"/>
                      <a:pt x="207" y="274"/>
                      <a:pt x="203" y="277"/>
                    </a:cubicBezTo>
                    <a:cubicBezTo>
                      <a:pt x="194" y="282"/>
                      <a:pt x="184" y="286"/>
                      <a:pt x="174" y="289"/>
                    </a:cubicBezTo>
                    <a:cubicBezTo>
                      <a:pt x="163" y="292"/>
                      <a:pt x="151" y="295"/>
                      <a:pt x="140" y="298"/>
                    </a:cubicBezTo>
                    <a:cubicBezTo>
                      <a:pt x="136" y="299"/>
                      <a:pt x="131" y="298"/>
                      <a:pt x="127" y="298"/>
                    </a:cubicBezTo>
                    <a:cubicBezTo>
                      <a:pt x="122" y="298"/>
                      <a:pt x="119" y="299"/>
                      <a:pt x="116" y="301"/>
                    </a:cubicBezTo>
                    <a:cubicBezTo>
                      <a:pt x="97" y="315"/>
                      <a:pt x="74" y="316"/>
                      <a:pt x="55" y="304"/>
                    </a:cubicBezTo>
                    <a:cubicBezTo>
                      <a:pt x="51" y="301"/>
                      <a:pt x="47" y="297"/>
                      <a:pt x="44" y="292"/>
                    </a:cubicBezTo>
                    <a:cubicBezTo>
                      <a:pt x="37" y="281"/>
                      <a:pt x="32" y="269"/>
                      <a:pt x="27" y="257"/>
                    </a:cubicBezTo>
                    <a:cubicBezTo>
                      <a:pt x="26" y="255"/>
                      <a:pt x="26" y="254"/>
                      <a:pt x="25" y="252"/>
                    </a:cubicBezTo>
                    <a:cubicBezTo>
                      <a:pt x="20" y="241"/>
                      <a:pt x="17" y="230"/>
                      <a:pt x="18" y="217"/>
                    </a:cubicBezTo>
                    <a:cubicBezTo>
                      <a:pt x="19" y="215"/>
                      <a:pt x="18" y="213"/>
                      <a:pt x="18" y="210"/>
                    </a:cubicBezTo>
                    <a:cubicBezTo>
                      <a:pt x="12" y="187"/>
                      <a:pt x="6" y="163"/>
                      <a:pt x="1" y="140"/>
                    </a:cubicBezTo>
                    <a:cubicBezTo>
                      <a:pt x="0" y="138"/>
                      <a:pt x="0" y="136"/>
                      <a:pt x="0" y="134"/>
                    </a:cubicBezTo>
                    <a:cubicBezTo>
                      <a:pt x="6" y="106"/>
                      <a:pt x="12" y="78"/>
                      <a:pt x="18" y="50"/>
                    </a:cubicBezTo>
                    <a:cubicBezTo>
                      <a:pt x="22" y="35"/>
                      <a:pt x="26" y="19"/>
                      <a:pt x="32" y="4"/>
                    </a:cubicBezTo>
                    <a:cubicBezTo>
                      <a:pt x="33" y="2"/>
                      <a:pt x="33" y="1"/>
                      <a:pt x="3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6" name="Freeform 13">
                <a:extLst>
                  <a:ext uri="{FF2B5EF4-FFF2-40B4-BE49-F238E27FC236}">
                    <a16:creationId xmlns:a16="http://schemas.microsoft.com/office/drawing/2014/main" id="{0E148923-8BCE-2F12-06AB-54FB8CC5C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55912" y="2792272"/>
                <a:ext cx="772117" cy="855416"/>
              </a:xfrm>
              <a:custGeom>
                <a:avLst/>
                <a:gdLst>
                  <a:gd name="T0" fmla="*/ 194 w 271"/>
                  <a:gd name="T1" fmla="*/ 98 h 300"/>
                  <a:gd name="T2" fmla="*/ 236 w 271"/>
                  <a:gd name="T3" fmla="*/ 96 h 300"/>
                  <a:gd name="T4" fmla="*/ 237 w 271"/>
                  <a:gd name="T5" fmla="*/ 111 h 300"/>
                  <a:gd name="T6" fmla="*/ 175 w 271"/>
                  <a:gd name="T7" fmla="*/ 150 h 300"/>
                  <a:gd name="T8" fmla="*/ 169 w 271"/>
                  <a:gd name="T9" fmla="*/ 195 h 300"/>
                  <a:gd name="T10" fmla="*/ 177 w 271"/>
                  <a:gd name="T11" fmla="*/ 299 h 300"/>
                  <a:gd name="T12" fmla="*/ 159 w 271"/>
                  <a:gd name="T13" fmla="*/ 285 h 300"/>
                  <a:gd name="T14" fmla="*/ 150 w 271"/>
                  <a:gd name="T15" fmla="*/ 266 h 300"/>
                  <a:gd name="T16" fmla="*/ 133 w 271"/>
                  <a:gd name="T17" fmla="*/ 260 h 300"/>
                  <a:gd name="T18" fmla="*/ 132 w 271"/>
                  <a:gd name="T19" fmla="*/ 243 h 300"/>
                  <a:gd name="T20" fmla="*/ 149 w 271"/>
                  <a:gd name="T21" fmla="*/ 232 h 300"/>
                  <a:gd name="T22" fmla="*/ 139 w 271"/>
                  <a:gd name="T23" fmla="*/ 197 h 300"/>
                  <a:gd name="T24" fmla="*/ 117 w 271"/>
                  <a:gd name="T25" fmla="*/ 216 h 300"/>
                  <a:gd name="T26" fmla="*/ 101 w 271"/>
                  <a:gd name="T27" fmla="*/ 235 h 300"/>
                  <a:gd name="T28" fmla="*/ 26 w 271"/>
                  <a:gd name="T29" fmla="*/ 293 h 300"/>
                  <a:gd name="T30" fmla="*/ 0 w 271"/>
                  <a:gd name="T31" fmla="*/ 243 h 300"/>
                  <a:gd name="T32" fmla="*/ 9 w 271"/>
                  <a:gd name="T33" fmla="*/ 237 h 300"/>
                  <a:gd name="T34" fmla="*/ 32 w 271"/>
                  <a:gd name="T35" fmla="*/ 234 h 300"/>
                  <a:gd name="T36" fmla="*/ 59 w 271"/>
                  <a:gd name="T37" fmla="*/ 219 h 300"/>
                  <a:gd name="T38" fmla="*/ 116 w 271"/>
                  <a:gd name="T39" fmla="*/ 185 h 300"/>
                  <a:gd name="T40" fmla="*/ 145 w 271"/>
                  <a:gd name="T41" fmla="*/ 155 h 300"/>
                  <a:gd name="T42" fmla="*/ 133 w 271"/>
                  <a:gd name="T43" fmla="*/ 142 h 300"/>
                  <a:gd name="T44" fmla="*/ 145 w 271"/>
                  <a:gd name="T45" fmla="*/ 112 h 300"/>
                  <a:gd name="T46" fmla="*/ 143 w 271"/>
                  <a:gd name="T47" fmla="*/ 104 h 300"/>
                  <a:gd name="T48" fmla="*/ 124 w 271"/>
                  <a:gd name="T49" fmla="*/ 108 h 300"/>
                  <a:gd name="T50" fmla="*/ 121 w 271"/>
                  <a:gd name="T51" fmla="*/ 140 h 300"/>
                  <a:gd name="T52" fmla="*/ 87 w 271"/>
                  <a:gd name="T53" fmla="*/ 188 h 300"/>
                  <a:gd name="T54" fmla="*/ 73 w 271"/>
                  <a:gd name="T55" fmla="*/ 176 h 300"/>
                  <a:gd name="T56" fmla="*/ 67 w 271"/>
                  <a:gd name="T57" fmla="*/ 159 h 300"/>
                  <a:gd name="T58" fmla="*/ 66 w 271"/>
                  <a:gd name="T59" fmla="*/ 63 h 300"/>
                  <a:gd name="T60" fmla="*/ 72 w 271"/>
                  <a:gd name="T61" fmla="*/ 47 h 300"/>
                  <a:gd name="T62" fmla="*/ 88 w 271"/>
                  <a:gd name="T63" fmla="*/ 55 h 300"/>
                  <a:gd name="T64" fmla="*/ 109 w 271"/>
                  <a:gd name="T65" fmla="*/ 63 h 300"/>
                  <a:gd name="T66" fmla="*/ 160 w 271"/>
                  <a:gd name="T67" fmla="*/ 28 h 300"/>
                  <a:gd name="T68" fmla="*/ 187 w 271"/>
                  <a:gd name="T69" fmla="*/ 16 h 300"/>
                  <a:gd name="T70" fmla="*/ 258 w 271"/>
                  <a:gd name="T71" fmla="*/ 4 h 300"/>
                  <a:gd name="T72" fmla="*/ 271 w 271"/>
                  <a:gd name="T73" fmla="*/ 16 h 300"/>
                  <a:gd name="T74" fmla="*/ 248 w 271"/>
                  <a:gd name="T75" fmla="*/ 37 h 300"/>
                  <a:gd name="T76" fmla="*/ 215 w 271"/>
                  <a:gd name="T77" fmla="*/ 67 h 300"/>
                  <a:gd name="T78" fmla="*/ 186 w 271"/>
                  <a:gd name="T79" fmla="*/ 95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71" h="300">
                    <a:moveTo>
                      <a:pt x="185" y="102"/>
                    </a:moveTo>
                    <a:cubicBezTo>
                      <a:pt x="188" y="101"/>
                      <a:pt x="191" y="99"/>
                      <a:pt x="194" y="98"/>
                    </a:cubicBezTo>
                    <a:cubicBezTo>
                      <a:pt x="200" y="94"/>
                      <a:pt x="206" y="91"/>
                      <a:pt x="213" y="90"/>
                    </a:cubicBezTo>
                    <a:cubicBezTo>
                      <a:pt x="221" y="89"/>
                      <a:pt x="229" y="92"/>
                      <a:pt x="236" y="96"/>
                    </a:cubicBezTo>
                    <a:cubicBezTo>
                      <a:pt x="237" y="97"/>
                      <a:pt x="238" y="98"/>
                      <a:pt x="239" y="99"/>
                    </a:cubicBezTo>
                    <a:cubicBezTo>
                      <a:pt x="242" y="103"/>
                      <a:pt x="242" y="108"/>
                      <a:pt x="237" y="111"/>
                    </a:cubicBezTo>
                    <a:cubicBezTo>
                      <a:pt x="220" y="127"/>
                      <a:pt x="200" y="139"/>
                      <a:pt x="179" y="148"/>
                    </a:cubicBezTo>
                    <a:cubicBezTo>
                      <a:pt x="178" y="149"/>
                      <a:pt x="176" y="149"/>
                      <a:pt x="175" y="150"/>
                    </a:cubicBezTo>
                    <a:cubicBezTo>
                      <a:pt x="167" y="153"/>
                      <a:pt x="164" y="159"/>
                      <a:pt x="163" y="168"/>
                    </a:cubicBezTo>
                    <a:cubicBezTo>
                      <a:pt x="163" y="177"/>
                      <a:pt x="165" y="187"/>
                      <a:pt x="169" y="195"/>
                    </a:cubicBezTo>
                    <a:cubicBezTo>
                      <a:pt x="182" y="226"/>
                      <a:pt x="186" y="259"/>
                      <a:pt x="185" y="292"/>
                    </a:cubicBezTo>
                    <a:cubicBezTo>
                      <a:pt x="185" y="298"/>
                      <a:pt x="183" y="300"/>
                      <a:pt x="177" y="299"/>
                    </a:cubicBezTo>
                    <a:cubicBezTo>
                      <a:pt x="171" y="299"/>
                      <a:pt x="165" y="297"/>
                      <a:pt x="161" y="292"/>
                    </a:cubicBezTo>
                    <a:cubicBezTo>
                      <a:pt x="159" y="290"/>
                      <a:pt x="159" y="287"/>
                      <a:pt x="159" y="285"/>
                    </a:cubicBezTo>
                    <a:cubicBezTo>
                      <a:pt x="159" y="284"/>
                      <a:pt x="159" y="282"/>
                      <a:pt x="159" y="281"/>
                    </a:cubicBezTo>
                    <a:cubicBezTo>
                      <a:pt x="159" y="274"/>
                      <a:pt x="156" y="269"/>
                      <a:pt x="150" y="266"/>
                    </a:cubicBezTo>
                    <a:cubicBezTo>
                      <a:pt x="146" y="263"/>
                      <a:pt x="141" y="262"/>
                      <a:pt x="136" y="260"/>
                    </a:cubicBezTo>
                    <a:cubicBezTo>
                      <a:pt x="135" y="260"/>
                      <a:pt x="134" y="260"/>
                      <a:pt x="133" y="260"/>
                    </a:cubicBezTo>
                    <a:cubicBezTo>
                      <a:pt x="129" y="258"/>
                      <a:pt x="126" y="255"/>
                      <a:pt x="126" y="252"/>
                    </a:cubicBezTo>
                    <a:cubicBezTo>
                      <a:pt x="125" y="248"/>
                      <a:pt x="128" y="244"/>
                      <a:pt x="132" y="243"/>
                    </a:cubicBezTo>
                    <a:cubicBezTo>
                      <a:pt x="134" y="242"/>
                      <a:pt x="136" y="242"/>
                      <a:pt x="138" y="242"/>
                    </a:cubicBezTo>
                    <a:cubicBezTo>
                      <a:pt x="144" y="241"/>
                      <a:pt x="147" y="238"/>
                      <a:pt x="149" y="232"/>
                    </a:cubicBezTo>
                    <a:cubicBezTo>
                      <a:pt x="153" y="220"/>
                      <a:pt x="151" y="208"/>
                      <a:pt x="144" y="197"/>
                    </a:cubicBezTo>
                    <a:cubicBezTo>
                      <a:pt x="142" y="195"/>
                      <a:pt x="141" y="195"/>
                      <a:pt x="139" y="197"/>
                    </a:cubicBezTo>
                    <a:cubicBezTo>
                      <a:pt x="138" y="197"/>
                      <a:pt x="137" y="198"/>
                      <a:pt x="136" y="199"/>
                    </a:cubicBezTo>
                    <a:cubicBezTo>
                      <a:pt x="129" y="205"/>
                      <a:pt x="123" y="210"/>
                      <a:pt x="117" y="216"/>
                    </a:cubicBezTo>
                    <a:cubicBezTo>
                      <a:pt x="112" y="220"/>
                      <a:pt x="108" y="225"/>
                      <a:pt x="105" y="231"/>
                    </a:cubicBezTo>
                    <a:cubicBezTo>
                      <a:pt x="104" y="232"/>
                      <a:pt x="103" y="233"/>
                      <a:pt x="101" y="235"/>
                    </a:cubicBezTo>
                    <a:cubicBezTo>
                      <a:pt x="84" y="253"/>
                      <a:pt x="66" y="270"/>
                      <a:pt x="48" y="288"/>
                    </a:cubicBezTo>
                    <a:cubicBezTo>
                      <a:pt x="41" y="296"/>
                      <a:pt x="35" y="297"/>
                      <a:pt x="26" y="293"/>
                    </a:cubicBezTo>
                    <a:cubicBezTo>
                      <a:pt x="20" y="291"/>
                      <a:pt x="16" y="287"/>
                      <a:pt x="13" y="282"/>
                    </a:cubicBezTo>
                    <a:cubicBezTo>
                      <a:pt x="4" y="271"/>
                      <a:pt x="1" y="257"/>
                      <a:pt x="0" y="243"/>
                    </a:cubicBezTo>
                    <a:cubicBezTo>
                      <a:pt x="0" y="240"/>
                      <a:pt x="1" y="239"/>
                      <a:pt x="3" y="239"/>
                    </a:cubicBezTo>
                    <a:cubicBezTo>
                      <a:pt x="5" y="238"/>
                      <a:pt x="7" y="237"/>
                      <a:pt x="9" y="237"/>
                    </a:cubicBezTo>
                    <a:cubicBezTo>
                      <a:pt x="13" y="235"/>
                      <a:pt x="16" y="235"/>
                      <a:pt x="20" y="237"/>
                    </a:cubicBezTo>
                    <a:cubicBezTo>
                      <a:pt x="24" y="239"/>
                      <a:pt x="28" y="238"/>
                      <a:pt x="32" y="234"/>
                    </a:cubicBezTo>
                    <a:cubicBezTo>
                      <a:pt x="34" y="233"/>
                      <a:pt x="37" y="231"/>
                      <a:pt x="39" y="230"/>
                    </a:cubicBezTo>
                    <a:cubicBezTo>
                      <a:pt x="46" y="226"/>
                      <a:pt x="52" y="222"/>
                      <a:pt x="59" y="219"/>
                    </a:cubicBezTo>
                    <a:cubicBezTo>
                      <a:pt x="60" y="218"/>
                      <a:pt x="62" y="217"/>
                      <a:pt x="63" y="216"/>
                    </a:cubicBezTo>
                    <a:cubicBezTo>
                      <a:pt x="81" y="206"/>
                      <a:pt x="98" y="195"/>
                      <a:pt x="116" y="185"/>
                    </a:cubicBezTo>
                    <a:cubicBezTo>
                      <a:pt x="122" y="181"/>
                      <a:pt x="128" y="177"/>
                      <a:pt x="134" y="172"/>
                    </a:cubicBezTo>
                    <a:cubicBezTo>
                      <a:pt x="139" y="168"/>
                      <a:pt x="143" y="163"/>
                      <a:pt x="145" y="155"/>
                    </a:cubicBezTo>
                    <a:cubicBezTo>
                      <a:pt x="143" y="155"/>
                      <a:pt x="142" y="154"/>
                      <a:pt x="140" y="154"/>
                    </a:cubicBezTo>
                    <a:cubicBezTo>
                      <a:pt x="134" y="152"/>
                      <a:pt x="132" y="148"/>
                      <a:pt x="133" y="142"/>
                    </a:cubicBezTo>
                    <a:cubicBezTo>
                      <a:pt x="134" y="140"/>
                      <a:pt x="135" y="137"/>
                      <a:pt x="136" y="135"/>
                    </a:cubicBezTo>
                    <a:cubicBezTo>
                      <a:pt x="139" y="127"/>
                      <a:pt x="142" y="119"/>
                      <a:pt x="145" y="112"/>
                    </a:cubicBezTo>
                    <a:cubicBezTo>
                      <a:pt x="145" y="111"/>
                      <a:pt x="146" y="110"/>
                      <a:pt x="146" y="109"/>
                    </a:cubicBezTo>
                    <a:cubicBezTo>
                      <a:pt x="147" y="105"/>
                      <a:pt x="146" y="104"/>
                      <a:pt x="143" y="104"/>
                    </a:cubicBezTo>
                    <a:cubicBezTo>
                      <a:pt x="140" y="104"/>
                      <a:pt x="138" y="104"/>
                      <a:pt x="135" y="105"/>
                    </a:cubicBezTo>
                    <a:cubicBezTo>
                      <a:pt x="132" y="106"/>
                      <a:pt x="128" y="107"/>
                      <a:pt x="124" y="108"/>
                    </a:cubicBezTo>
                    <a:cubicBezTo>
                      <a:pt x="122" y="109"/>
                      <a:pt x="121" y="111"/>
                      <a:pt x="121" y="113"/>
                    </a:cubicBezTo>
                    <a:cubicBezTo>
                      <a:pt x="121" y="122"/>
                      <a:pt x="121" y="131"/>
                      <a:pt x="121" y="140"/>
                    </a:cubicBezTo>
                    <a:cubicBezTo>
                      <a:pt x="121" y="142"/>
                      <a:pt x="120" y="144"/>
                      <a:pt x="119" y="146"/>
                    </a:cubicBezTo>
                    <a:cubicBezTo>
                      <a:pt x="108" y="160"/>
                      <a:pt x="98" y="174"/>
                      <a:pt x="87" y="188"/>
                    </a:cubicBezTo>
                    <a:cubicBezTo>
                      <a:pt x="87" y="189"/>
                      <a:pt x="86" y="189"/>
                      <a:pt x="86" y="190"/>
                    </a:cubicBezTo>
                    <a:cubicBezTo>
                      <a:pt x="81" y="185"/>
                      <a:pt x="77" y="181"/>
                      <a:pt x="73" y="176"/>
                    </a:cubicBezTo>
                    <a:cubicBezTo>
                      <a:pt x="70" y="173"/>
                      <a:pt x="69" y="170"/>
                      <a:pt x="69" y="166"/>
                    </a:cubicBezTo>
                    <a:cubicBezTo>
                      <a:pt x="68" y="164"/>
                      <a:pt x="68" y="161"/>
                      <a:pt x="67" y="159"/>
                    </a:cubicBezTo>
                    <a:cubicBezTo>
                      <a:pt x="58" y="138"/>
                      <a:pt x="57" y="117"/>
                      <a:pt x="63" y="95"/>
                    </a:cubicBezTo>
                    <a:cubicBezTo>
                      <a:pt x="67" y="84"/>
                      <a:pt x="67" y="74"/>
                      <a:pt x="66" y="63"/>
                    </a:cubicBezTo>
                    <a:cubicBezTo>
                      <a:pt x="66" y="60"/>
                      <a:pt x="66" y="57"/>
                      <a:pt x="66" y="54"/>
                    </a:cubicBezTo>
                    <a:cubicBezTo>
                      <a:pt x="66" y="50"/>
                      <a:pt x="68" y="47"/>
                      <a:pt x="72" y="47"/>
                    </a:cubicBezTo>
                    <a:cubicBezTo>
                      <a:pt x="75" y="46"/>
                      <a:pt x="78" y="47"/>
                      <a:pt x="80" y="48"/>
                    </a:cubicBezTo>
                    <a:cubicBezTo>
                      <a:pt x="83" y="50"/>
                      <a:pt x="85" y="52"/>
                      <a:pt x="88" y="55"/>
                    </a:cubicBezTo>
                    <a:cubicBezTo>
                      <a:pt x="90" y="57"/>
                      <a:pt x="91" y="59"/>
                      <a:pt x="93" y="61"/>
                    </a:cubicBezTo>
                    <a:cubicBezTo>
                      <a:pt x="99" y="66"/>
                      <a:pt x="103" y="67"/>
                      <a:pt x="109" y="63"/>
                    </a:cubicBezTo>
                    <a:cubicBezTo>
                      <a:pt x="117" y="58"/>
                      <a:pt x="125" y="53"/>
                      <a:pt x="133" y="48"/>
                    </a:cubicBezTo>
                    <a:cubicBezTo>
                      <a:pt x="142" y="41"/>
                      <a:pt x="151" y="35"/>
                      <a:pt x="160" y="28"/>
                    </a:cubicBezTo>
                    <a:cubicBezTo>
                      <a:pt x="163" y="25"/>
                      <a:pt x="167" y="24"/>
                      <a:pt x="171" y="23"/>
                    </a:cubicBezTo>
                    <a:cubicBezTo>
                      <a:pt x="177" y="23"/>
                      <a:pt x="182" y="20"/>
                      <a:pt x="187" y="16"/>
                    </a:cubicBezTo>
                    <a:cubicBezTo>
                      <a:pt x="196" y="6"/>
                      <a:pt x="208" y="2"/>
                      <a:pt x="221" y="1"/>
                    </a:cubicBezTo>
                    <a:cubicBezTo>
                      <a:pt x="233" y="0"/>
                      <a:pt x="246" y="0"/>
                      <a:pt x="258" y="4"/>
                    </a:cubicBezTo>
                    <a:cubicBezTo>
                      <a:pt x="261" y="5"/>
                      <a:pt x="264" y="7"/>
                      <a:pt x="267" y="9"/>
                    </a:cubicBezTo>
                    <a:cubicBezTo>
                      <a:pt x="270" y="10"/>
                      <a:pt x="271" y="13"/>
                      <a:pt x="271" y="16"/>
                    </a:cubicBezTo>
                    <a:cubicBezTo>
                      <a:pt x="271" y="18"/>
                      <a:pt x="271" y="19"/>
                      <a:pt x="269" y="21"/>
                    </a:cubicBezTo>
                    <a:cubicBezTo>
                      <a:pt x="262" y="26"/>
                      <a:pt x="255" y="31"/>
                      <a:pt x="248" y="37"/>
                    </a:cubicBezTo>
                    <a:cubicBezTo>
                      <a:pt x="240" y="43"/>
                      <a:pt x="232" y="50"/>
                      <a:pt x="226" y="58"/>
                    </a:cubicBezTo>
                    <a:cubicBezTo>
                      <a:pt x="223" y="62"/>
                      <a:pt x="219" y="65"/>
                      <a:pt x="215" y="67"/>
                    </a:cubicBezTo>
                    <a:cubicBezTo>
                      <a:pt x="213" y="68"/>
                      <a:pt x="212" y="69"/>
                      <a:pt x="211" y="70"/>
                    </a:cubicBezTo>
                    <a:cubicBezTo>
                      <a:pt x="202" y="79"/>
                      <a:pt x="194" y="87"/>
                      <a:pt x="186" y="95"/>
                    </a:cubicBezTo>
                    <a:cubicBezTo>
                      <a:pt x="184" y="97"/>
                      <a:pt x="183" y="99"/>
                      <a:pt x="185" y="10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7" name="Freeform 14">
                <a:extLst>
                  <a:ext uri="{FF2B5EF4-FFF2-40B4-BE49-F238E27FC236}">
                    <a16:creationId xmlns:a16="http://schemas.microsoft.com/office/drawing/2014/main" id="{26F58433-9C34-BB83-2C76-97BB0D72B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3222" y="3099837"/>
                <a:ext cx="797747" cy="506201"/>
              </a:xfrm>
              <a:custGeom>
                <a:avLst/>
                <a:gdLst>
                  <a:gd name="T0" fmla="*/ 16 w 280"/>
                  <a:gd name="T1" fmla="*/ 133 h 178"/>
                  <a:gd name="T2" fmla="*/ 14 w 280"/>
                  <a:gd name="T3" fmla="*/ 124 h 178"/>
                  <a:gd name="T4" fmla="*/ 2 w 280"/>
                  <a:gd name="T5" fmla="*/ 103 h 178"/>
                  <a:gd name="T6" fmla="*/ 6 w 280"/>
                  <a:gd name="T7" fmla="*/ 81 h 178"/>
                  <a:gd name="T8" fmla="*/ 16 w 280"/>
                  <a:gd name="T9" fmla="*/ 77 h 178"/>
                  <a:gd name="T10" fmla="*/ 22 w 280"/>
                  <a:gd name="T11" fmla="*/ 77 h 178"/>
                  <a:gd name="T12" fmla="*/ 40 w 280"/>
                  <a:gd name="T13" fmla="*/ 71 h 178"/>
                  <a:gd name="T14" fmla="*/ 54 w 280"/>
                  <a:gd name="T15" fmla="*/ 64 h 178"/>
                  <a:gd name="T16" fmla="*/ 63 w 280"/>
                  <a:gd name="T17" fmla="*/ 61 h 178"/>
                  <a:gd name="T18" fmla="*/ 144 w 280"/>
                  <a:gd name="T19" fmla="*/ 25 h 178"/>
                  <a:gd name="T20" fmla="*/ 169 w 280"/>
                  <a:gd name="T21" fmla="*/ 16 h 178"/>
                  <a:gd name="T22" fmla="*/ 186 w 280"/>
                  <a:gd name="T23" fmla="*/ 13 h 178"/>
                  <a:gd name="T24" fmla="*/ 209 w 280"/>
                  <a:gd name="T25" fmla="*/ 9 h 178"/>
                  <a:gd name="T26" fmla="*/ 224 w 280"/>
                  <a:gd name="T27" fmla="*/ 3 h 178"/>
                  <a:gd name="T28" fmla="*/ 233 w 280"/>
                  <a:gd name="T29" fmla="*/ 0 h 178"/>
                  <a:gd name="T30" fmla="*/ 265 w 280"/>
                  <a:gd name="T31" fmla="*/ 5 h 178"/>
                  <a:gd name="T32" fmla="*/ 274 w 280"/>
                  <a:gd name="T33" fmla="*/ 29 h 178"/>
                  <a:gd name="T34" fmla="*/ 256 w 280"/>
                  <a:gd name="T35" fmla="*/ 50 h 178"/>
                  <a:gd name="T36" fmla="*/ 245 w 280"/>
                  <a:gd name="T37" fmla="*/ 53 h 178"/>
                  <a:gd name="T38" fmla="*/ 220 w 280"/>
                  <a:gd name="T39" fmla="*/ 56 h 178"/>
                  <a:gd name="T40" fmla="*/ 213 w 280"/>
                  <a:gd name="T41" fmla="*/ 58 h 178"/>
                  <a:gd name="T42" fmla="*/ 208 w 280"/>
                  <a:gd name="T43" fmla="*/ 67 h 178"/>
                  <a:gd name="T44" fmla="*/ 210 w 280"/>
                  <a:gd name="T45" fmla="*/ 76 h 178"/>
                  <a:gd name="T46" fmla="*/ 218 w 280"/>
                  <a:gd name="T47" fmla="*/ 92 h 178"/>
                  <a:gd name="T48" fmla="*/ 224 w 280"/>
                  <a:gd name="T49" fmla="*/ 115 h 178"/>
                  <a:gd name="T50" fmla="*/ 220 w 280"/>
                  <a:gd name="T51" fmla="*/ 146 h 178"/>
                  <a:gd name="T52" fmla="*/ 197 w 280"/>
                  <a:gd name="T53" fmla="*/ 163 h 178"/>
                  <a:gd name="T54" fmla="*/ 189 w 280"/>
                  <a:gd name="T55" fmla="*/ 163 h 178"/>
                  <a:gd name="T56" fmla="*/ 181 w 280"/>
                  <a:gd name="T57" fmla="*/ 167 h 178"/>
                  <a:gd name="T58" fmla="*/ 178 w 280"/>
                  <a:gd name="T59" fmla="*/ 170 h 178"/>
                  <a:gd name="T60" fmla="*/ 156 w 280"/>
                  <a:gd name="T61" fmla="*/ 175 h 178"/>
                  <a:gd name="T62" fmla="*/ 140 w 280"/>
                  <a:gd name="T63" fmla="*/ 166 h 178"/>
                  <a:gd name="T64" fmla="*/ 126 w 280"/>
                  <a:gd name="T65" fmla="*/ 162 h 178"/>
                  <a:gd name="T66" fmla="*/ 119 w 280"/>
                  <a:gd name="T67" fmla="*/ 160 h 178"/>
                  <a:gd name="T68" fmla="*/ 113 w 280"/>
                  <a:gd name="T69" fmla="*/ 150 h 178"/>
                  <a:gd name="T70" fmla="*/ 115 w 280"/>
                  <a:gd name="T71" fmla="*/ 147 h 178"/>
                  <a:gd name="T72" fmla="*/ 122 w 280"/>
                  <a:gd name="T73" fmla="*/ 147 h 178"/>
                  <a:gd name="T74" fmla="*/ 166 w 280"/>
                  <a:gd name="T75" fmla="*/ 141 h 178"/>
                  <a:gd name="T76" fmla="*/ 185 w 280"/>
                  <a:gd name="T77" fmla="*/ 129 h 178"/>
                  <a:gd name="T78" fmla="*/ 188 w 280"/>
                  <a:gd name="T79" fmla="*/ 120 h 178"/>
                  <a:gd name="T80" fmla="*/ 185 w 280"/>
                  <a:gd name="T81" fmla="*/ 92 h 178"/>
                  <a:gd name="T82" fmla="*/ 184 w 280"/>
                  <a:gd name="T83" fmla="*/ 77 h 178"/>
                  <a:gd name="T84" fmla="*/ 179 w 280"/>
                  <a:gd name="T85" fmla="*/ 71 h 178"/>
                  <a:gd name="T86" fmla="*/ 163 w 280"/>
                  <a:gd name="T87" fmla="*/ 75 h 178"/>
                  <a:gd name="T88" fmla="*/ 158 w 280"/>
                  <a:gd name="T89" fmla="*/ 79 h 178"/>
                  <a:gd name="T90" fmla="*/ 145 w 280"/>
                  <a:gd name="T91" fmla="*/ 82 h 178"/>
                  <a:gd name="T92" fmla="*/ 116 w 280"/>
                  <a:gd name="T93" fmla="*/ 91 h 178"/>
                  <a:gd name="T94" fmla="*/ 80 w 280"/>
                  <a:gd name="T95" fmla="*/ 118 h 178"/>
                  <a:gd name="T96" fmla="*/ 52 w 280"/>
                  <a:gd name="T97" fmla="*/ 135 h 178"/>
                  <a:gd name="T98" fmla="*/ 22 w 280"/>
                  <a:gd name="T99" fmla="*/ 136 h 178"/>
                  <a:gd name="T100" fmla="*/ 18 w 280"/>
                  <a:gd name="T101" fmla="*/ 134 h 178"/>
                  <a:gd name="T102" fmla="*/ 16 w 280"/>
                  <a:gd name="T103" fmla="*/ 133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80" h="178">
                    <a:moveTo>
                      <a:pt x="16" y="133"/>
                    </a:moveTo>
                    <a:cubicBezTo>
                      <a:pt x="18" y="129"/>
                      <a:pt x="16" y="127"/>
                      <a:pt x="14" y="124"/>
                    </a:cubicBezTo>
                    <a:cubicBezTo>
                      <a:pt x="9" y="118"/>
                      <a:pt x="5" y="111"/>
                      <a:pt x="2" y="103"/>
                    </a:cubicBezTo>
                    <a:cubicBezTo>
                      <a:pt x="0" y="95"/>
                      <a:pt x="1" y="88"/>
                      <a:pt x="6" y="81"/>
                    </a:cubicBezTo>
                    <a:cubicBezTo>
                      <a:pt x="9" y="78"/>
                      <a:pt x="12" y="76"/>
                      <a:pt x="16" y="77"/>
                    </a:cubicBezTo>
                    <a:cubicBezTo>
                      <a:pt x="18" y="77"/>
                      <a:pt x="20" y="76"/>
                      <a:pt x="22" y="77"/>
                    </a:cubicBezTo>
                    <a:cubicBezTo>
                      <a:pt x="29" y="79"/>
                      <a:pt x="36" y="76"/>
                      <a:pt x="40" y="71"/>
                    </a:cubicBezTo>
                    <a:cubicBezTo>
                      <a:pt x="44" y="67"/>
                      <a:pt x="49" y="65"/>
                      <a:pt x="54" y="64"/>
                    </a:cubicBezTo>
                    <a:cubicBezTo>
                      <a:pt x="57" y="64"/>
                      <a:pt x="60" y="62"/>
                      <a:pt x="63" y="61"/>
                    </a:cubicBezTo>
                    <a:cubicBezTo>
                      <a:pt x="89" y="47"/>
                      <a:pt x="116" y="35"/>
                      <a:pt x="144" y="25"/>
                    </a:cubicBezTo>
                    <a:cubicBezTo>
                      <a:pt x="152" y="22"/>
                      <a:pt x="161" y="19"/>
                      <a:pt x="169" y="16"/>
                    </a:cubicBezTo>
                    <a:cubicBezTo>
                      <a:pt x="174" y="14"/>
                      <a:pt x="180" y="14"/>
                      <a:pt x="186" y="13"/>
                    </a:cubicBezTo>
                    <a:cubicBezTo>
                      <a:pt x="194" y="12"/>
                      <a:pt x="201" y="11"/>
                      <a:pt x="209" y="9"/>
                    </a:cubicBezTo>
                    <a:cubicBezTo>
                      <a:pt x="214" y="8"/>
                      <a:pt x="219" y="5"/>
                      <a:pt x="224" y="3"/>
                    </a:cubicBezTo>
                    <a:cubicBezTo>
                      <a:pt x="227" y="1"/>
                      <a:pt x="230" y="0"/>
                      <a:pt x="233" y="0"/>
                    </a:cubicBezTo>
                    <a:cubicBezTo>
                      <a:pt x="244" y="0"/>
                      <a:pt x="255" y="1"/>
                      <a:pt x="265" y="5"/>
                    </a:cubicBezTo>
                    <a:cubicBezTo>
                      <a:pt x="276" y="9"/>
                      <a:pt x="280" y="19"/>
                      <a:pt x="274" y="29"/>
                    </a:cubicBezTo>
                    <a:cubicBezTo>
                      <a:pt x="270" y="38"/>
                      <a:pt x="263" y="45"/>
                      <a:pt x="256" y="50"/>
                    </a:cubicBezTo>
                    <a:cubicBezTo>
                      <a:pt x="252" y="53"/>
                      <a:pt x="249" y="53"/>
                      <a:pt x="245" y="53"/>
                    </a:cubicBezTo>
                    <a:cubicBezTo>
                      <a:pt x="236" y="54"/>
                      <a:pt x="228" y="55"/>
                      <a:pt x="220" y="56"/>
                    </a:cubicBezTo>
                    <a:cubicBezTo>
                      <a:pt x="218" y="57"/>
                      <a:pt x="215" y="57"/>
                      <a:pt x="213" y="58"/>
                    </a:cubicBezTo>
                    <a:cubicBezTo>
                      <a:pt x="209" y="60"/>
                      <a:pt x="208" y="63"/>
                      <a:pt x="208" y="67"/>
                    </a:cubicBezTo>
                    <a:cubicBezTo>
                      <a:pt x="208" y="70"/>
                      <a:pt x="209" y="73"/>
                      <a:pt x="210" y="76"/>
                    </a:cubicBezTo>
                    <a:cubicBezTo>
                      <a:pt x="213" y="82"/>
                      <a:pt x="215" y="87"/>
                      <a:pt x="218" y="92"/>
                    </a:cubicBezTo>
                    <a:cubicBezTo>
                      <a:pt x="221" y="100"/>
                      <a:pt x="224" y="107"/>
                      <a:pt x="224" y="115"/>
                    </a:cubicBezTo>
                    <a:cubicBezTo>
                      <a:pt x="224" y="126"/>
                      <a:pt x="223" y="136"/>
                      <a:pt x="220" y="146"/>
                    </a:cubicBezTo>
                    <a:cubicBezTo>
                      <a:pt x="216" y="157"/>
                      <a:pt x="209" y="162"/>
                      <a:pt x="197" y="163"/>
                    </a:cubicBezTo>
                    <a:cubicBezTo>
                      <a:pt x="194" y="163"/>
                      <a:pt x="192" y="163"/>
                      <a:pt x="189" y="163"/>
                    </a:cubicBezTo>
                    <a:cubicBezTo>
                      <a:pt x="186" y="163"/>
                      <a:pt x="183" y="163"/>
                      <a:pt x="181" y="167"/>
                    </a:cubicBezTo>
                    <a:cubicBezTo>
                      <a:pt x="180" y="168"/>
                      <a:pt x="179" y="169"/>
                      <a:pt x="178" y="170"/>
                    </a:cubicBezTo>
                    <a:cubicBezTo>
                      <a:pt x="171" y="176"/>
                      <a:pt x="164" y="178"/>
                      <a:pt x="156" y="175"/>
                    </a:cubicBezTo>
                    <a:cubicBezTo>
                      <a:pt x="151" y="172"/>
                      <a:pt x="145" y="169"/>
                      <a:pt x="140" y="166"/>
                    </a:cubicBezTo>
                    <a:cubicBezTo>
                      <a:pt x="136" y="163"/>
                      <a:pt x="132" y="162"/>
                      <a:pt x="126" y="162"/>
                    </a:cubicBezTo>
                    <a:cubicBezTo>
                      <a:pt x="124" y="162"/>
                      <a:pt x="121" y="163"/>
                      <a:pt x="119" y="160"/>
                    </a:cubicBezTo>
                    <a:cubicBezTo>
                      <a:pt x="116" y="157"/>
                      <a:pt x="114" y="154"/>
                      <a:pt x="113" y="150"/>
                    </a:cubicBezTo>
                    <a:cubicBezTo>
                      <a:pt x="112" y="148"/>
                      <a:pt x="113" y="147"/>
                      <a:pt x="115" y="147"/>
                    </a:cubicBezTo>
                    <a:cubicBezTo>
                      <a:pt x="117" y="147"/>
                      <a:pt x="120" y="147"/>
                      <a:pt x="122" y="147"/>
                    </a:cubicBezTo>
                    <a:cubicBezTo>
                      <a:pt x="137" y="148"/>
                      <a:pt x="152" y="146"/>
                      <a:pt x="166" y="141"/>
                    </a:cubicBezTo>
                    <a:cubicBezTo>
                      <a:pt x="173" y="138"/>
                      <a:pt x="179" y="134"/>
                      <a:pt x="185" y="129"/>
                    </a:cubicBezTo>
                    <a:cubicBezTo>
                      <a:pt x="188" y="126"/>
                      <a:pt x="189" y="123"/>
                      <a:pt x="188" y="120"/>
                    </a:cubicBezTo>
                    <a:cubicBezTo>
                      <a:pt x="187" y="111"/>
                      <a:pt x="186" y="102"/>
                      <a:pt x="185" y="92"/>
                    </a:cubicBezTo>
                    <a:cubicBezTo>
                      <a:pt x="184" y="87"/>
                      <a:pt x="184" y="82"/>
                      <a:pt x="184" y="77"/>
                    </a:cubicBezTo>
                    <a:cubicBezTo>
                      <a:pt x="184" y="73"/>
                      <a:pt x="183" y="71"/>
                      <a:pt x="179" y="71"/>
                    </a:cubicBezTo>
                    <a:cubicBezTo>
                      <a:pt x="173" y="70"/>
                      <a:pt x="168" y="70"/>
                      <a:pt x="163" y="75"/>
                    </a:cubicBezTo>
                    <a:cubicBezTo>
                      <a:pt x="162" y="76"/>
                      <a:pt x="160" y="77"/>
                      <a:pt x="158" y="79"/>
                    </a:cubicBezTo>
                    <a:cubicBezTo>
                      <a:pt x="154" y="81"/>
                      <a:pt x="150" y="83"/>
                      <a:pt x="145" y="82"/>
                    </a:cubicBezTo>
                    <a:cubicBezTo>
                      <a:pt x="134" y="82"/>
                      <a:pt x="124" y="85"/>
                      <a:pt x="116" y="91"/>
                    </a:cubicBezTo>
                    <a:cubicBezTo>
                      <a:pt x="104" y="100"/>
                      <a:pt x="92" y="109"/>
                      <a:pt x="80" y="118"/>
                    </a:cubicBezTo>
                    <a:cubicBezTo>
                      <a:pt x="71" y="124"/>
                      <a:pt x="62" y="131"/>
                      <a:pt x="52" y="135"/>
                    </a:cubicBezTo>
                    <a:cubicBezTo>
                      <a:pt x="42" y="139"/>
                      <a:pt x="32" y="140"/>
                      <a:pt x="22" y="136"/>
                    </a:cubicBezTo>
                    <a:cubicBezTo>
                      <a:pt x="20" y="136"/>
                      <a:pt x="19" y="135"/>
                      <a:pt x="18" y="134"/>
                    </a:cubicBezTo>
                    <a:cubicBezTo>
                      <a:pt x="17" y="134"/>
                      <a:pt x="17" y="134"/>
                      <a:pt x="16" y="13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8" name="Freeform 15">
                <a:extLst>
                  <a:ext uri="{FF2B5EF4-FFF2-40B4-BE49-F238E27FC236}">
                    <a16:creationId xmlns:a16="http://schemas.microsoft.com/office/drawing/2014/main" id="{EF07E22A-138B-9638-3AFA-081A23932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8140" y="2449465"/>
                <a:ext cx="605519" cy="323584"/>
              </a:xfrm>
              <a:custGeom>
                <a:avLst/>
                <a:gdLst>
                  <a:gd name="T0" fmla="*/ 197 w 212"/>
                  <a:gd name="T1" fmla="*/ 0 h 114"/>
                  <a:gd name="T2" fmla="*/ 205 w 212"/>
                  <a:gd name="T3" fmla="*/ 0 h 114"/>
                  <a:gd name="T4" fmla="*/ 211 w 212"/>
                  <a:gd name="T5" fmla="*/ 9 h 114"/>
                  <a:gd name="T6" fmla="*/ 191 w 212"/>
                  <a:gd name="T7" fmla="*/ 29 h 114"/>
                  <a:gd name="T8" fmla="*/ 187 w 212"/>
                  <a:gd name="T9" fmla="*/ 29 h 114"/>
                  <a:gd name="T10" fmla="*/ 174 w 212"/>
                  <a:gd name="T11" fmla="*/ 33 h 114"/>
                  <a:gd name="T12" fmla="*/ 132 w 212"/>
                  <a:gd name="T13" fmla="*/ 67 h 114"/>
                  <a:gd name="T14" fmla="*/ 109 w 212"/>
                  <a:gd name="T15" fmla="*/ 91 h 114"/>
                  <a:gd name="T16" fmla="*/ 71 w 212"/>
                  <a:gd name="T17" fmla="*/ 112 h 114"/>
                  <a:gd name="T18" fmla="*/ 40 w 212"/>
                  <a:gd name="T19" fmla="*/ 108 h 114"/>
                  <a:gd name="T20" fmla="*/ 9 w 212"/>
                  <a:gd name="T21" fmla="*/ 90 h 114"/>
                  <a:gd name="T22" fmla="*/ 8 w 212"/>
                  <a:gd name="T23" fmla="*/ 89 h 114"/>
                  <a:gd name="T24" fmla="*/ 11 w 212"/>
                  <a:gd name="T25" fmla="*/ 64 h 114"/>
                  <a:gd name="T26" fmla="*/ 15 w 212"/>
                  <a:gd name="T27" fmla="*/ 62 h 114"/>
                  <a:gd name="T28" fmla="*/ 114 w 212"/>
                  <a:gd name="T29" fmla="*/ 23 h 114"/>
                  <a:gd name="T30" fmla="*/ 130 w 212"/>
                  <a:gd name="T31" fmla="*/ 18 h 114"/>
                  <a:gd name="T32" fmla="*/ 164 w 212"/>
                  <a:gd name="T33" fmla="*/ 7 h 114"/>
                  <a:gd name="T34" fmla="*/ 197 w 212"/>
                  <a:gd name="T35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2" h="114">
                    <a:moveTo>
                      <a:pt x="197" y="0"/>
                    </a:moveTo>
                    <a:cubicBezTo>
                      <a:pt x="199" y="0"/>
                      <a:pt x="202" y="0"/>
                      <a:pt x="205" y="0"/>
                    </a:cubicBezTo>
                    <a:cubicBezTo>
                      <a:pt x="209" y="1"/>
                      <a:pt x="212" y="5"/>
                      <a:pt x="211" y="9"/>
                    </a:cubicBezTo>
                    <a:cubicBezTo>
                      <a:pt x="207" y="18"/>
                      <a:pt x="200" y="25"/>
                      <a:pt x="191" y="29"/>
                    </a:cubicBezTo>
                    <a:cubicBezTo>
                      <a:pt x="189" y="29"/>
                      <a:pt x="188" y="29"/>
                      <a:pt x="187" y="29"/>
                    </a:cubicBezTo>
                    <a:cubicBezTo>
                      <a:pt x="182" y="28"/>
                      <a:pt x="178" y="30"/>
                      <a:pt x="174" y="33"/>
                    </a:cubicBezTo>
                    <a:cubicBezTo>
                      <a:pt x="158" y="43"/>
                      <a:pt x="144" y="54"/>
                      <a:pt x="132" y="67"/>
                    </a:cubicBezTo>
                    <a:cubicBezTo>
                      <a:pt x="124" y="75"/>
                      <a:pt x="116" y="83"/>
                      <a:pt x="109" y="91"/>
                    </a:cubicBezTo>
                    <a:cubicBezTo>
                      <a:pt x="99" y="102"/>
                      <a:pt x="86" y="110"/>
                      <a:pt x="71" y="112"/>
                    </a:cubicBezTo>
                    <a:cubicBezTo>
                      <a:pt x="61" y="114"/>
                      <a:pt x="50" y="112"/>
                      <a:pt x="40" y="108"/>
                    </a:cubicBezTo>
                    <a:cubicBezTo>
                      <a:pt x="29" y="104"/>
                      <a:pt x="19" y="98"/>
                      <a:pt x="9" y="90"/>
                    </a:cubicBezTo>
                    <a:cubicBezTo>
                      <a:pt x="9" y="90"/>
                      <a:pt x="9" y="89"/>
                      <a:pt x="8" y="89"/>
                    </a:cubicBezTo>
                    <a:cubicBezTo>
                      <a:pt x="0" y="81"/>
                      <a:pt x="2" y="70"/>
                      <a:pt x="11" y="64"/>
                    </a:cubicBezTo>
                    <a:cubicBezTo>
                      <a:pt x="12" y="63"/>
                      <a:pt x="14" y="63"/>
                      <a:pt x="15" y="62"/>
                    </a:cubicBezTo>
                    <a:cubicBezTo>
                      <a:pt x="48" y="49"/>
                      <a:pt x="81" y="36"/>
                      <a:pt x="114" y="23"/>
                    </a:cubicBezTo>
                    <a:cubicBezTo>
                      <a:pt x="119" y="21"/>
                      <a:pt x="125" y="19"/>
                      <a:pt x="130" y="18"/>
                    </a:cubicBezTo>
                    <a:cubicBezTo>
                      <a:pt x="142" y="15"/>
                      <a:pt x="153" y="12"/>
                      <a:pt x="164" y="7"/>
                    </a:cubicBezTo>
                    <a:cubicBezTo>
                      <a:pt x="175" y="2"/>
                      <a:pt x="186" y="0"/>
                      <a:pt x="19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9" name="Freeform 16">
                <a:extLst>
                  <a:ext uri="{FF2B5EF4-FFF2-40B4-BE49-F238E27FC236}">
                    <a16:creationId xmlns:a16="http://schemas.microsoft.com/office/drawing/2014/main" id="{DECA07C0-625D-B400-D290-AFE08D10E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46776" y="2048989"/>
                <a:ext cx="323584" cy="358826"/>
              </a:xfrm>
              <a:custGeom>
                <a:avLst/>
                <a:gdLst>
                  <a:gd name="T0" fmla="*/ 114 w 114"/>
                  <a:gd name="T1" fmla="*/ 70 h 126"/>
                  <a:gd name="T2" fmla="*/ 101 w 114"/>
                  <a:gd name="T3" fmla="*/ 91 h 126"/>
                  <a:gd name="T4" fmla="*/ 78 w 114"/>
                  <a:gd name="T5" fmla="*/ 97 h 126"/>
                  <a:gd name="T6" fmla="*/ 58 w 114"/>
                  <a:gd name="T7" fmla="*/ 106 h 126"/>
                  <a:gd name="T8" fmla="*/ 40 w 114"/>
                  <a:gd name="T9" fmla="*/ 121 h 126"/>
                  <a:gd name="T10" fmla="*/ 31 w 114"/>
                  <a:gd name="T11" fmla="*/ 125 h 126"/>
                  <a:gd name="T12" fmla="*/ 23 w 114"/>
                  <a:gd name="T13" fmla="*/ 122 h 126"/>
                  <a:gd name="T14" fmla="*/ 23 w 114"/>
                  <a:gd name="T15" fmla="*/ 112 h 126"/>
                  <a:gd name="T16" fmla="*/ 26 w 114"/>
                  <a:gd name="T17" fmla="*/ 68 h 126"/>
                  <a:gd name="T18" fmla="*/ 16 w 114"/>
                  <a:gd name="T19" fmla="*/ 50 h 126"/>
                  <a:gd name="T20" fmla="*/ 11 w 114"/>
                  <a:gd name="T21" fmla="*/ 39 h 126"/>
                  <a:gd name="T22" fmla="*/ 3 w 114"/>
                  <a:gd name="T23" fmla="*/ 21 h 126"/>
                  <a:gd name="T24" fmla="*/ 3 w 114"/>
                  <a:gd name="T25" fmla="*/ 6 h 126"/>
                  <a:gd name="T26" fmla="*/ 12 w 114"/>
                  <a:gd name="T27" fmla="*/ 0 h 126"/>
                  <a:gd name="T28" fmla="*/ 18 w 114"/>
                  <a:gd name="T29" fmla="*/ 1 h 126"/>
                  <a:gd name="T30" fmla="*/ 50 w 114"/>
                  <a:gd name="T31" fmla="*/ 12 h 126"/>
                  <a:gd name="T32" fmla="*/ 86 w 114"/>
                  <a:gd name="T33" fmla="*/ 31 h 126"/>
                  <a:gd name="T34" fmla="*/ 106 w 114"/>
                  <a:gd name="T35" fmla="*/ 48 h 126"/>
                  <a:gd name="T36" fmla="*/ 114 w 114"/>
                  <a:gd name="T37" fmla="*/ 7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4" h="126">
                    <a:moveTo>
                      <a:pt x="114" y="70"/>
                    </a:moveTo>
                    <a:cubicBezTo>
                      <a:pt x="114" y="79"/>
                      <a:pt x="109" y="86"/>
                      <a:pt x="101" y="91"/>
                    </a:cubicBezTo>
                    <a:cubicBezTo>
                      <a:pt x="94" y="95"/>
                      <a:pt x="86" y="97"/>
                      <a:pt x="78" y="97"/>
                    </a:cubicBezTo>
                    <a:cubicBezTo>
                      <a:pt x="64" y="97"/>
                      <a:pt x="66" y="98"/>
                      <a:pt x="58" y="106"/>
                    </a:cubicBezTo>
                    <a:cubicBezTo>
                      <a:pt x="52" y="111"/>
                      <a:pt x="46" y="116"/>
                      <a:pt x="40" y="121"/>
                    </a:cubicBezTo>
                    <a:cubicBezTo>
                      <a:pt x="38" y="123"/>
                      <a:pt x="35" y="124"/>
                      <a:pt x="31" y="125"/>
                    </a:cubicBezTo>
                    <a:cubicBezTo>
                      <a:pt x="28" y="126"/>
                      <a:pt x="25" y="125"/>
                      <a:pt x="23" y="122"/>
                    </a:cubicBezTo>
                    <a:cubicBezTo>
                      <a:pt x="22" y="118"/>
                      <a:pt x="21" y="115"/>
                      <a:pt x="23" y="112"/>
                    </a:cubicBezTo>
                    <a:cubicBezTo>
                      <a:pt x="33" y="98"/>
                      <a:pt x="33" y="83"/>
                      <a:pt x="26" y="68"/>
                    </a:cubicBezTo>
                    <a:cubicBezTo>
                      <a:pt x="23" y="61"/>
                      <a:pt x="19" y="56"/>
                      <a:pt x="16" y="50"/>
                    </a:cubicBezTo>
                    <a:cubicBezTo>
                      <a:pt x="14" y="46"/>
                      <a:pt x="12" y="43"/>
                      <a:pt x="11" y="39"/>
                    </a:cubicBezTo>
                    <a:cubicBezTo>
                      <a:pt x="9" y="33"/>
                      <a:pt x="7" y="27"/>
                      <a:pt x="3" y="21"/>
                    </a:cubicBezTo>
                    <a:cubicBezTo>
                      <a:pt x="0" y="17"/>
                      <a:pt x="0" y="12"/>
                      <a:pt x="3" y="6"/>
                    </a:cubicBezTo>
                    <a:cubicBezTo>
                      <a:pt x="5" y="2"/>
                      <a:pt x="8" y="0"/>
                      <a:pt x="12" y="0"/>
                    </a:cubicBezTo>
                    <a:cubicBezTo>
                      <a:pt x="14" y="0"/>
                      <a:pt x="16" y="1"/>
                      <a:pt x="18" y="1"/>
                    </a:cubicBezTo>
                    <a:cubicBezTo>
                      <a:pt x="29" y="3"/>
                      <a:pt x="40" y="7"/>
                      <a:pt x="50" y="12"/>
                    </a:cubicBezTo>
                    <a:cubicBezTo>
                      <a:pt x="62" y="19"/>
                      <a:pt x="74" y="25"/>
                      <a:pt x="86" y="31"/>
                    </a:cubicBezTo>
                    <a:cubicBezTo>
                      <a:pt x="94" y="36"/>
                      <a:pt x="101" y="41"/>
                      <a:pt x="106" y="48"/>
                    </a:cubicBezTo>
                    <a:cubicBezTo>
                      <a:pt x="111" y="54"/>
                      <a:pt x="114" y="61"/>
                      <a:pt x="114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78651B64-8ECC-80DA-5083-59983DDFEC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16909" y="2378981"/>
                <a:ext cx="317177" cy="429310"/>
              </a:xfrm>
              <a:custGeom>
                <a:avLst/>
                <a:gdLst>
                  <a:gd name="T0" fmla="*/ 111 w 111"/>
                  <a:gd name="T1" fmla="*/ 118 h 150"/>
                  <a:gd name="T2" fmla="*/ 108 w 111"/>
                  <a:gd name="T3" fmla="*/ 125 h 150"/>
                  <a:gd name="T4" fmla="*/ 94 w 111"/>
                  <a:gd name="T5" fmla="*/ 142 h 150"/>
                  <a:gd name="T6" fmla="*/ 80 w 111"/>
                  <a:gd name="T7" fmla="*/ 149 h 150"/>
                  <a:gd name="T8" fmla="*/ 72 w 111"/>
                  <a:gd name="T9" fmla="*/ 144 h 150"/>
                  <a:gd name="T10" fmla="*/ 66 w 111"/>
                  <a:gd name="T11" fmla="*/ 117 h 150"/>
                  <a:gd name="T12" fmla="*/ 59 w 111"/>
                  <a:gd name="T13" fmla="*/ 90 h 150"/>
                  <a:gd name="T14" fmla="*/ 50 w 111"/>
                  <a:gd name="T15" fmla="*/ 75 h 150"/>
                  <a:gd name="T16" fmla="*/ 19 w 111"/>
                  <a:gd name="T17" fmla="*/ 40 h 150"/>
                  <a:gd name="T18" fmla="*/ 6 w 111"/>
                  <a:gd name="T19" fmla="*/ 27 h 150"/>
                  <a:gd name="T20" fmla="*/ 0 w 111"/>
                  <a:gd name="T21" fmla="*/ 10 h 150"/>
                  <a:gd name="T22" fmla="*/ 0 w 111"/>
                  <a:gd name="T23" fmla="*/ 8 h 150"/>
                  <a:gd name="T24" fmla="*/ 9 w 111"/>
                  <a:gd name="T25" fmla="*/ 2 h 150"/>
                  <a:gd name="T26" fmla="*/ 18 w 111"/>
                  <a:gd name="T27" fmla="*/ 7 h 150"/>
                  <a:gd name="T28" fmla="*/ 27 w 111"/>
                  <a:gd name="T29" fmla="*/ 15 h 150"/>
                  <a:gd name="T30" fmla="*/ 44 w 111"/>
                  <a:gd name="T31" fmla="*/ 26 h 150"/>
                  <a:gd name="T32" fmla="*/ 85 w 111"/>
                  <a:gd name="T33" fmla="*/ 57 h 150"/>
                  <a:gd name="T34" fmla="*/ 110 w 111"/>
                  <a:gd name="T35" fmla="*/ 114 h 150"/>
                  <a:gd name="T36" fmla="*/ 110 w 111"/>
                  <a:gd name="T37" fmla="*/ 117 h 150"/>
                  <a:gd name="T38" fmla="*/ 111 w 111"/>
                  <a:gd name="T39" fmla="*/ 118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" h="150">
                    <a:moveTo>
                      <a:pt x="111" y="118"/>
                    </a:moveTo>
                    <a:cubicBezTo>
                      <a:pt x="110" y="120"/>
                      <a:pt x="109" y="123"/>
                      <a:pt x="108" y="125"/>
                    </a:cubicBezTo>
                    <a:cubicBezTo>
                      <a:pt x="103" y="131"/>
                      <a:pt x="99" y="136"/>
                      <a:pt x="94" y="142"/>
                    </a:cubicBezTo>
                    <a:cubicBezTo>
                      <a:pt x="90" y="146"/>
                      <a:pt x="86" y="148"/>
                      <a:pt x="80" y="149"/>
                    </a:cubicBezTo>
                    <a:cubicBezTo>
                      <a:pt x="75" y="150"/>
                      <a:pt x="73" y="149"/>
                      <a:pt x="72" y="144"/>
                    </a:cubicBezTo>
                    <a:cubicBezTo>
                      <a:pt x="70" y="135"/>
                      <a:pt x="68" y="126"/>
                      <a:pt x="66" y="117"/>
                    </a:cubicBezTo>
                    <a:cubicBezTo>
                      <a:pt x="64" y="108"/>
                      <a:pt x="63" y="99"/>
                      <a:pt x="59" y="90"/>
                    </a:cubicBezTo>
                    <a:cubicBezTo>
                      <a:pt x="57" y="85"/>
                      <a:pt x="54" y="80"/>
                      <a:pt x="50" y="75"/>
                    </a:cubicBezTo>
                    <a:cubicBezTo>
                      <a:pt x="40" y="63"/>
                      <a:pt x="29" y="51"/>
                      <a:pt x="19" y="40"/>
                    </a:cubicBezTo>
                    <a:cubicBezTo>
                      <a:pt x="15" y="35"/>
                      <a:pt x="11" y="31"/>
                      <a:pt x="6" y="27"/>
                    </a:cubicBezTo>
                    <a:cubicBezTo>
                      <a:pt x="1" y="22"/>
                      <a:pt x="0" y="17"/>
                      <a:pt x="0" y="10"/>
                    </a:cubicBezTo>
                    <a:cubicBezTo>
                      <a:pt x="0" y="9"/>
                      <a:pt x="0" y="9"/>
                      <a:pt x="0" y="8"/>
                    </a:cubicBezTo>
                    <a:cubicBezTo>
                      <a:pt x="2" y="1"/>
                      <a:pt x="3" y="0"/>
                      <a:pt x="9" y="2"/>
                    </a:cubicBezTo>
                    <a:cubicBezTo>
                      <a:pt x="12" y="4"/>
                      <a:pt x="15" y="5"/>
                      <a:pt x="18" y="7"/>
                    </a:cubicBezTo>
                    <a:cubicBezTo>
                      <a:pt x="21" y="10"/>
                      <a:pt x="24" y="12"/>
                      <a:pt x="27" y="15"/>
                    </a:cubicBezTo>
                    <a:cubicBezTo>
                      <a:pt x="32" y="20"/>
                      <a:pt x="38" y="24"/>
                      <a:pt x="44" y="26"/>
                    </a:cubicBezTo>
                    <a:cubicBezTo>
                      <a:pt x="61" y="33"/>
                      <a:pt x="74" y="43"/>
                      <a:pt x="85" y="57"/>
                    </a:cubicBezTo>
                    <a:cubicBezTo>
                      <a:pt x="98" y="73"/>
                      <a:pt x="107" y="92"/>
                      <a:pt x="110" y="114"/>
                    </a:cubicBezTo>
                    <a:cubicBezTo>
                      <a:pt x="110" y="115"/>
                      <a:pt x="110" y="116"/>
                      <a:pt x="110" y="117"/>
                    </a:cubicBezTo>
                    <a:cubicBezTo>
                      <a:pt x="110" y="117"/>
                      <a:pt x="110" y="118"/>
                      <a:pt x="111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1" name="Freeform 26">
                <a:extLst>
                  <a:ext uri="{FF2B5EF4-FFF2-40B4-BE49-F238E27FC236}">
                    <a16:creationId xmlns:a16="http://schemas.microsoft.com/office/drawing/2014/main" id="{BF6901D7-3A18-2D46-58CF-04C9D9324D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2303" y="3189544"/>
                <a:ext cx="230674" cy="281935"/>
              </a:xfrm>
              <a:custGeom>
                <a:avLst/>
                <a:gdLst>
                  <a:gd name="T0" fmla="*/ 0 w 81"/>
                  <a:gd name="T1" fmla="*/ 18 h 99"/>
                  <a:gd name="T2" fmla="*/ 1 w 81"/>
                  <a:gd name="T3" fmla="*/ 9 h 99"/>
                  <a:gd name="T4" fmla="*/ 11 w 81"/>
                  <a:gd name="T5" fmla="*/ 1 h 99"/>
                  <a:gd name="T6" fmla="*/ 50 w 81"/>
                  <a:gd name="T7" fmla="*/ 12 h 99"/>
                  <a:gd name="T8" fmla="*/ 78 w 81"/>
                  <a:gd name="T9" fmla="*/ 44 h 99"/>
                  <a:gd name="T10" fmla="*/ 80 w 81"/>
                  <a:gd name="T11" fmla="*/ 51 h 99"/>
                  <a:gd name="T12" fmla="*/ 77 w 81"/>
                  <a:gd name="T13" fmla="*/ 79 h 99"/>
                  <a:gd name="T14" fmla="*/ 43 w 81"/>
                  <a:gd name="T15" fmla="*/ 92 h 99"/>
                  <a:gd name="T16" fmla="*/ 30 w 81"/>
                  <a:gd name="T17" fmla="*/ 81 h 99"/>
                  <a:gd name="T18" fmla="*/ 12 w 81"/>
                  <a:gd name="T19" fmla="*/ 60 h 99"/>
                  <a:gd name="T20" fmla="*/ 1 w 81"/>
                  <a:gd name="T21" fmla="*/ 24 h 99"/>
                  <a:gd name="T22" fmla="*/ 1 w 81"/>
                  <a:gd name="T23" fmla="*/ 18 h 99"/>
                  <a:gd name="T24" fmla="*/ 0 w 81"/>
                  <a:gd name="T25" fmla="*/ 1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1" h="99">
                    <a:moveTo>
                      <a:pt x="0" y="18"/>
                    </a:moveTo>
                    <a:cubicBezTo>
                      <a:pt x="1" y="15"/>
                      <a:pt x="1" y="12"/>
                      <a:pt x="1" y="9"/>
                    </a:cubicBezTo>
                    <a:cubicBezTo>
                      <a:pt x="2" y="4"/>
                      <a:pt x="5" y="1"/>
                      <a:pt x="11" y="1"/>
                    </a:cubicBezTo>
                    <a:cubicBezTo>
                      <a:pt x="25" y="0"/>
                      <a:pt x="39" y="2"/>
                      <a:pt x="50" y="12"/>
                    </a:cubicBezTo>
                    <a:cubicBezTo>
                      <a:pt x="62" y="21"/>
                      <a:pt x="70" y="32"/>
                      <a:pt x="78" y="44"/>
                    </a:cubicBezTo>
                    <a:cubicBezTo>
                      <a:pt x="79" y="46"/>
                      <a:pt x="80" y="49"/>
                      <a:pt x="80" y="51"/>
                    </a:cubicBezTo>
                    <a:cubicBezTo>
                      <a:pt x="81" y="61"/>
                      <a:pt x="80" y="70"/>
                      <a:pt x="77" y="79"/>
                    </a:cubicBezTo>
                    <a:cubicBezTo>
                      <a:pt x="74" y="89"/>
                      <a:pt x="57" y="99"/>
                      <a:pt x="43" y="92"/>
                    </a:cubicBezTo>
                    <a:cubicBezTo>
                      <a:pt x="38" y="89"/>
                      <a:pt x="33" y="86"/>
                      <a:pt x="30" y="81"/>
                    </a:cubicBezTo>
                    <a:cubicBezTo>
                      <a:pt x="24" y="74"/>
                      <a:pt x="18" y="67"/>
                      <a:pt x="12" y="60"/>
                    </a:cubicBezTo>
                    <a:cubicBezTo>
                      <a:pt x="4" y="49"/>
                      <a:pt x="2" y="37"/>
                      <a:pt x="1" y="24"/>
                    </a:cubicBezTo>
                    <a:cubicBezTo>
                      <a:pt x="1" y="22"/>
                      <a:pt x="1" y="20"/>
                      <a:pt x="1" y="18"/>
                    </a:cubicBezTo>
                    <a:cubicBezTo>
                      <a:pt x="1" y="18"/>
                      <a:pt x="1" y="18"/>
                      <a:pt x="0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2" name="Freeform 28">
                <a:extLst>
                  <a:ext uri="{FF2B5EF4-FFF2-40B4-BE49-F238E27FC236}">
                    <a16:creationId xmlns:a16="http://schemas.microsoft.com/office/drawing/2014/main" id="{F98F4CA2-D637-6ACA-14E7-EA5B416BF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02460" y="3122264"/>
                <a:ext cx="246693" cy="285139"/>
              </a:xfrm>
              <a:custGeom>
                <a:avLst/>
                <a:gdLst>
                  <a:gd name="T0" fmla="*/ 38 w 87"/>
                  <a:gd name="T1" fmla="*/ 100 h 100"/>
                  <a:gd name="T2" fmla="*/ 27 w 87"/>
                  <a:gd name="T3" fmla="*/ 98 h 100"/>
                  <a:gd name="T4" fmla="*/ 22 w 87"/>
                  <a:gd name="T5" fmla="*/ 91 h 100"/>
                  <a:gd name="T6" fmla="*/ 17 w 87"/>
                  <a:gd name="T7" fmla="*/ 65 h 100"/>
                  <a:gd name="T8" fmla="*/ 1 w 87"/>
                  <a:gd name="T9" fmla="*/ 16 h 100"/>
                  <a:gd name="T10" fmla="*/ 0 w 87"/>
                  <a:gd name="T11" fmla="*/ 4 h 100"/>
                  <a:gd name="T12" fmla="*/ 4 w 87"/>
                  <a:gd name="T13" fmla="*/ 0 h 100"/>
                  <a:gd name="T14" fmla="*/ 12 w 87"/>
                  <a:gd name="T15" fmla="*/ 0 h 100"/>
                  <a:gd name="T16" fmla="*/ 20 w 87"/>
                  <a:gd name="T17" fmla="*/ 4 h 100"/>
                  <a:gd name="T18" fmla="*/ 31 w 87"/>
                  <a:gd name="T19" fmla="*/ 12 h 100"/>
                  <a:gd name="T20" fmla="*/ 65 w 87"/>
                  <a:gd name="T21" fmla="*/ 41 h 100"/>
                  <a:gd name="T22" fmla="*/ 78 w 87"/>
                  <a:gd name="T23" fmla="*/ 56 h 100"/>
                  <a:gd name="T24" fmla="*/ 73 w 87"/>
                  <a:gd name="T25" fmla="*/ 87 h 100"/>
                  <a:gd name="T26" fmla="*/ 38 w 87"/>
                  <a:gd name="T2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7" h="100">
                    <a:moveTo>
                      <a:pt x="38" y="100"/>
                    </a:moveTo>
                    <a:cubicBezTo>
                      <a:pt x="34" y="99"/>
                      <a:pt x="31" y="99"/>
                      <a:pt x="27" y="98"/>
                    </a:cubicBezTo>
                    <a:cubicBezTo>
                      <a:pt x="24" y="97"/>
                      <a:pt x="22" y="94"/>
                      <a:pt x="22" y="91"/>
                    </a:cubicBezTo>
                    <a:cubicBezTo>
                      <a:pt x="23" y="81"/>
                      <a:pt x="20" y="73"/>
                      <a:pt x="17" y="65"/>
                    </a:cubicBezTo>
                    <a:cubicBezTo>
                      <a:pt x="11" y="49"/>
                      <a:pt x="4" y="33"/>
                      <a:pt x="1" y="16"/>
                    </a:cubicBezTo>
                    <a:cubicBezTo>
                      <a:pt x="0" y="12"/>
                      <a:pt x="0" y="8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7" y="0"/>
                      <a:pt x="10" y="0"/>
                      <a:pt x="12" y="0"/>
                    </a:cubicBezTo>
                    <a:cubicBezTo>
                      <a:pt x="15" y="1"/>
                      <a:pt x="18" y="2"/>
                      <a:pt x="20" y="4"/>
                    </a:cubicBezTo>
                    <a:cubicBezTo>
                      <a:pt x="24" y="7"/>
                      <a:pt x="28" y="9"/>
                      <a:pt x="31" y="12"/>
                    </a:cubicBezTo>
                    <a:cubicBezTo>
                      <a:pt x="42" y="22"/>
                      <a:pt x="54" y="31"/>
                      <a:pt x="65" y="41"/>
                    </a:cubicBezTo>
                    <a:cubicBezTo>
                      <a:pt x="70" y="45"/>
                      <a:pt x="74" y="51"/>
                      <a:pt x="78" y="56"/>
                    </a:cubicBezTo>
                    <a:cubicBezTo>
                      <a:pt x="87" y="69"/>
                      <a:pt x="85" y="78"/>
                      <a:pt x="73" y="87"/>
                    </a:cubicBezTo>
                    <a:cubicBezTo>
                      <a:pt x="64" y="95"/>
                      <a:pt x="50" y="100"/>
                      <a:pt x="38" y="10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:a16="http://schemas.microsoft.com/office/drawing/2014/main" id="{B50B9D27-9E48-6CBA-5435-263759136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7298" y="2724992"/>
                <a:ext cx="128152" cy="246693"/>
              </a:xfrm>
              <a:custGeom>
                <a:avLst/>
                <a:gdLst>
                  <a:gd name="T0" fmla="*/ 6 w 44"/>
                  <a:gd name="T1" fmla="*/ 57 h 87"/>
                  <a:gd name="T2" fmla="*/ 2 w 44"/>
                  <a:gd name="T3" fmla="*/ 8 h 87"/>
                  <a:gd name="T4" fmla="*/ 3 w 44"/>
                  <a:gd name="T5" fmla="*/ 2 h 87"/>
                  <a:gd name="T6" fmla="*/ 10 w 44"/>
                  <a:gd name="T7" fmla="*/ 2 h 87"/>
                  <a:gd name="T8" fmla="*/ 15 w 44"/>
                  <a:gd name="T9" fmla="*/ 6 h 87"/>
                  <a:gd name="T10" fmla="*/ 29 w 44"/>
                  <a:gd name="T11" fmla="*/ 22 h 87"/>
                  <a:gd name="T12" fmla="*/ 39 w 44"/>
                  <a:gd name="T13" fmla="*/ 36 h 87"/>
                  <a:gd name="T14" fmla="*/ 43 w 44"/>
                  <a:gd name="T15" fmla="*/ 52 h 87"/>
                  <a:gd name="T16" fmla="*/ 38 w 44"/>
                  <a:gd name="T17" fmla="*/ 74 h 87"/>
                  <a:gd name="T18" fmla="*/ 16 w 44"/>
                  <a:gd name="T19" fmla="*/ 87 h 87"/>
                  <a:gd name="T20" fmla="*/ 8 w 44"/>
                  <a:gd name="T21" fmla="*/ 81 h 87"/>
                  <a:gd name="T22" fmla="*/ 6 w 44"/>
                  <a:gd name="T23" fmla="*/ 65 h 87"/>
                  <a:gd name="T24" fmla="*/ 6 w 44"/>
                  <a:gd name="T25" fmla="*/ 5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" h="87">
                    <a:moveTo>
                      <a:pt x="6" y="57"/>
                    </a:moveTo>
                    <a:cubicBezTo>
                      <a:pt x="7" y="39"/>
                      <a:pt x="5" y="23"/>
                      <a:pt x="2" y="8"/>
                    </a:cubicBezTo>
                    <a:cubicBezTo>
                      <a:pt x="1" y="6"/>
                      <a:pt x="0" y="3"/>
                      <a:pt x="3" y="2"/>
                    </a:cubicBezTo>
                    <a:cubicBezTo>
                      <a:pt x="5" y="0"/>
                      <a:pt x="7" y="0"/>
                      <a:pt x="10" y="2"/>
                    </a:cubicBezTo>
                    <a:cubicBezTo>
                      <a:pt x="12" y="3"/>
                      <a:pt x="14" y="4"/>
                      <a:pt x="15" y="6"/>
                    </a:cubicBezTo>
                    <a:cubicBezTo>
                      <a:pt x="20" y="11"/>
                      <a:pt x="25" y="17"/>
                      <a:pt x="29" y="22"/>
                    </a:cubicBezTo>
                    <a:cubicBezTo>
                      <a:pt x="33" y="27"/>
                      <a:pt x="36" y="32"/>
                      <a:pt x="39" y="36"/>
                    </a:cubicBezTo>
                    <a:cubicBezTo>
                      <a:pt x="42" y="41"/>
                      <a:pt x="44" y="46"/>
                      <a:pt x="43" y="52"/>
                    </a:cubicBezTo>
                    <a:cubicBezTo>
                      <a:pt x="42" y="59"/>
                      <a:pt x="41" y="67"/>
                      <a:pt x="38" y="74"/>
                    </a:cubicBezTo>
                    <a:cubicBezTo>
                      <a:pt x="33" y="83"/>
                      <a:pt x="27" y="87"/>
                      <a:pt x="16" y="87"/>
                    </a:cubicBezTo>
                    <a:cubicBezTo>
                      <a:pt x="12" y="87"/>
                      <a:pt x="10" y="85"/>
                      <a:pt x="8" y="81"/>
                    </a:cubicBezTo>
                    <a:cubicBezTo>
                      <a:pt x="6" y="76"/>
                      <a:pt x="6" y="71"/>
                      <a:pt x="6" y="65"/>
                    </a:cubicBezTo>
                    <a:cubicBezTo>
                      <a:pt x="6" y="62"/>
                      <a:pt x="6" y="59"/>
                      <a:pt x="6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  <p:grpSp>
          <p:nvGrpSpPr>
            <p:cNvPr id="6" name="组合 123">
              <a:extLst>
                <a:ext uri="{FF2B5EF4-FFF2-40B4-BE49-F238E27FC236}">
                  <a16:creationId xmlns:a16="http://schemas.microsoft.com/office/drawing/2014/main" id="{D23914BA-30DD-101C-99F0-1BF95A259BA8}"/>
                </a:ext>
              </a:extLst>
            </p:cNvPr>
            <p:cNvGrpSpPr/>
            <p:nvPr userDrawn="1"/>
          </p:nvGrpSpPr>
          <p:grpSpPr>
            <a:xfrm>
              <a:off x="9556201" y="498129"/>
              <a:ext cx="588050" cy="586680"/>
              <a:chOff x="2105799" y="20055838"/>
              <a:chExt cx="6748090" cy="6732363"/>
            </a:xfrm>
            <a:solidFill>
              <a:schemeClr val="accent1">
                <a:alpha val="80000"/>
              </a:schemeClr>
            </a:solidFill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31F8328D-C50C-827A-1CA1-10D32B3312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05799" y="20055838"/>
                <a:ext cx="6748090" cy="6732363"/>
              </a:xfrm>
              <a:custGeom>
                <a:avLst/>
                <a:gdLst>
                  <a:gd name="T0" fmla="*/ 0 w 965"/>
                  <a:gd name="T1" fmla="*/ 465 h 963"/>
                  <a:gd name="T2" fmla="*/ 1 w 965"/>
                  <a:gd name="T3" fmla="*/ 453 h 963"/>
                  <a:gd name="T4" fmla="*/ 10 w 965"/>
                  <a:gd name="T5" fmla="*/ 384 h 963"/>
                  <a:gd name="T6" fmla="*/ 50 w 965"/>
                  <a:gd name="T7" fmla="*/ 269 h 963"/>
                  <a:gd name="T8" fmla="*/ 220 w 965"/>
                  <a:gd name="T9" fmla="*/ 78 h 963"/>
                  <a:gd name="T10" fmla="*/ 368 w 965"/>
                  <a:gd name="T11" fmla="*/ 14 h 963"/>
                  <a:gd name="T12" fmla="*/ 459 w 965"/>
                  <a:gd name="T13" fmla="*/ 1 h 963"/>
                  <a:gd name="T14" fmla="*/ 465 w 965"/>
                  <a:gd name="T15" fmla="*/ 0 h 963"/>
                  <a:gd name="T16" fmla="*/ 498 w 965"/>
                  <a:gd name="T17" fmla="*/ 0 h 963"/>
                  <a:gd name="T18" fmla="*/ 503 w 965"/>
                  <a:gd name="T19" fmla="*/ 1 h 963"/>
                  <a:gd name="T20" fmla="*/ 746 w 965"/>
                  <a:gd name="T21" fmla="*/ 80 h 963"/>
                  <a:gd name="T22" fmla="*/ 941 w 965"/>
                  <a:gd name="T23" fmla="*/ 338 h 963"/>
                  <a:gd name="T24" fmla="*/ 962 w 965"/>
                  <a:gd name="T25" fmla="*/ 447 h 963"/>
                  <a:gd name="T26" fmla="*/ 945 w 965"/>
                  <a:gd name="T27" fmla="*/ 612 h 963"/>
                  <a:gd name="T28" fmla="*/ 857 w 965"/>
                  <a:gd name="T29" fmla="*/ 782 h 963"/>
                  <a:gd name="T30" fmla="*/ 722 w 965"/>
                  <a:gd name="T31" fmla="*/ 897 h 963"/>
                  <a:gd name="T32" fmla="*/ 584 w 965"/>
                  <a:gd name="T33" fmla="*/ 951 h 963"/>
                  <a:gd name="T34" fmla="*/ 502 w 965"/>
                  <a:gd name="T35" fmla="*/ 962 h 963"/>
                  <a:gd name="T36" fmla="*/ 497 w 965"/>
                  <a:gd name="T37" fmla="*/ 963 h 963"/>
                  <a:gd name="T38" fmla="*/ 466 w 965"/>
                  <a:gd name="T39" fmla="*/ 963 h 963"/>
                  <a:gd name="T40" fmla="*/ 449 w 965"/>
                  <a:gd name="T41" fmla="*/ 961 h 963"/>
                  <a:gd name="T42" fmla="*/ 332 w 965"/>
                  <a:gd name="T43" fmla="*/ 938 h 963"/>
                  <a:gd name="T44" fmla="*/ 51 w 965"/>
                  <a:gd name="T45" fmla="*/ 695 h 963"/>
                  <a:gd name="T46" fmla="*/ 8 w 965"/>
                  <a:gd name="T47" fmla="*/ 564 h 963"/>
                  <a:gd name="T48" fmla="*/ 1 w 965"/>
                  <a:gd name="T49" fmla="*/ 510 h 963"/>
                  <a:gd name="T50" fmla="*/ 0 w 965"/>
                  <a:gd name="T51" fmla="*/ 497 h 963"/>
                  <a:gd name="T52" fmla="*/ 0 w 965"/>
                  <a:gd name="T53" fmla="*/ 465 h 963"/>
                  <a:gd name="T54" fmla="*/ 481 w 965"/>
                  <a:gd name="T55" fmla="*/ 946 h 963"/>
                  <a:gd name="T56" fmla="*/ 946 w 965"/>
                  <a:gd name="T57" fmla="*/ 481 h 963"/>
                  <a:gd name="T58" fmla="*/ 482 w 965"/>
                  <a:gd name="T59" fmla="*/ 17 h 963"/>
                  <a:gd name="T60" fmla="*/ 17 w 965"/>
                  <a:gd name="T61" fmla="*/ 480 h 963"/>
                  <a:gd name="T62" fmla="*/ 481 w 965"/>
                  <a:gd name="T63" fmla="*/ 946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65" h="963">
                    <a:moveTo>
                      <a:pt x="0" y="465"/>
                    </a:moveTo>
                    <a:cubicBezTo>
                      <a:pt x="0" y="461"/>
                      <a:pt x="1" y="457"/>
                      <a:pt x="1" y="453"/>
                    </a:cubicBezTo>
                    <a:cubicBezTo>
                      <a:pt x="3" y="430"/>
                      <a:pt x="6" y="407"/>
                      <a:pt x="10" y="384"/>
                    </a:cubicBezTo>
                    <a:cubicBezTo>
                      <a:pt x="19" y="344"/>
                      <a:pt x="32" y="306"/>
                      <a:pt x="50" y="269"/>
                    </a:cubicBezTo>
                    <a:cubicBezTo>
                      <a:pt x="89" y="190"/>
                      <a:pt x="146" y="127"/>
                      <a:pt x="220" y="78"/>
                    </a:cubicBezTo>
                    <a:cubicBezTo>
                      <a:pt x="265" y="48"/>
                      <a:pt x="315" y="27"/>
                      <a:pt x="368" y="14"/>
                    </a:cubicBezTo>
                    <a:cubicBezTo>
                      <a:pt x="398" y="6"/>
                      <a:pt x="429" y="2"/>
                      <a:pt x="459" y="1"/>
                    </a:cubicBezTo>
                    <a:cubicBezTo>
                      <a:pt x="461" y="1"/>
                      <a:pt x="463" y="0"/>
                      <a:pt x="465" y="0"/>
                    </a:cubicBezTo>
                    <a:cubicBezTo>
                      <a:pt x="476" y="0"/>
                      <a:pt x="487" y="0"/>
                      <a:pt x="498" y="0"/>
                    </a:cubicBezTo>
                    <a:cubicBezTo>
                      <a:pt x="500" y="0"/>
                      <a:pt x="501" y="1"/>
                      <a:pt x="503" y="1"/>
                    </a:cubicBezTo>
                    <a:cubicBezTo>
                      <a:pt x="592" y="5"/>
                      <a:pt x="673" y="31"/>
                      <a:pt x="746" y="80"/>
                    </a:cubicBezTo>
                    <a:cubicBezTo>
                      <a:pt x="841" y="143"/>
                      <a:pt x="906" y="229"/>
                      <a:pt x="941" y="338"/>
                    </a:cubicBezTo>
                    <a:cubicBezTo>
                      <a:pt x="952" y="373"/>
                      <a:pt x="959" y="410"/>
                      <a:pt x="962" y="447"/>
                    </a:cubicBezTo>
                    <a:cubicBezTo>
                      <a:pt x="965" y="503"/>
                      <a:pt x="960" y="558"/>
                      <a:pt x="945" y="612"/>
                    </a:cubicBezTo>
                    <a:cubicBezTo>
                      <a:pt x="927" y="674"/>
                      <a:pt x="897" y="731"/>
                      <a:pt x="857" y="782"/>
                    </a:cubicBezTo>
                    <a:cubicBezTo>
                      <a:pt x="819" y="829"/>
                      <a:pt x="774" y="867"/>
                      <a:pt x="722" y="897"/>
                    </a:cubicBezTo>
                    <a:cubicBezTo>
                      <a:pt x="679" y="923"/>
                      <a:pt x="633" y="940"/>
                      <a:pt x="584" y="951"/>
                    </a:cubicBezTo>
                    <a:cubicBezTo>
                      <a:pt x="557" y="957"/>
                      <a:pt x="530" y="960"/>
                      <a:pt x="502" y="962"/>
                    </a:cubicBezTo>
                    <a:cubicBezTo>
                      <a:pt x="500" y="962"/>
                      <a:pt x="498" y="962"/>
                      <a:pt x="497" y="963"/>
                    </a:cubicBezTo>
                    <a:cubicBezTo>
                      <a:pt x="487" y="963"/>
                      <a:pt x="476" y="963"/>
                      <a:pt x="466" y="963"/>
                    </a:cubicBezTo>
                    <a:cubicBezTo>
                      <a:pt x="460" y="962"/>
                      <a:pt x="455" y="961"/>
                      <a:pt x="449" y="961"/>
                    </a:cubicBezTo>
                    <a:cubicBezTo>
                      <a:pt x="409" y="958"/>
                      <a:pt x="370" y="951"/>
                      <a:pt x="332" y="938"/>
                    </a:cubicBezTo>
                    <a:cubicBezTo>
                      <a:pt x="206" y="895"/>
                      <a:pt x="112" y="814"/>
                      <a:pt x="51" y="695"/>
                    </a:cubicBezTo>
                    <a:cubicBezTo>
                      <a:pt x="30" y="654"/>
                      <a:pt x="16" y="610"/>
                      <a:pt x="8" y="564"/>
                    </a:cubicBezTo>
                    <a:cubicBezTo>
                      <a:pt x="4" y="546"/>
                      <a:pt x="2" y="528"/>
                      <a:pt x="1" y="510"/>
                    </a:cubicBezTo>
                    <a:cubicBezTo>
                      <a:pt x="1" y="506"/>
                      <a:pt x="0" y="501"/>
                      <a:pt x="0" y="497"/>
                    </a:cubicBezTo>
                    <a:cubicBezTo>
                      <a:pt x="0" y="486"/>
                      <a:pt x="0" y="475"/>
                      <a:pt x="0" y="465"/>
                    </a:cubicBezTo>
                    <a:close/>
                    <a:moveTo>
                      <a:pt x="481" y="946"/>
                    </a:moveTo>
                    <a:cubicBezTo>
                      <a:pt x="738" y="946"/>
                      <a:pt x="946" y="736"/>
                      <a:pt x="946" y="481"/>
                    </a:cubicBezTo>
                    <a:cubicBezTo>
                      <a:pt x="947" y="228"/>
                      <a:pt x="740" y="17"/>
                      <a:pt x="482" y="17"/>
                    </a:cubicBezTo>
                    <a:cubicBezTo>
                      <a:pt x="226" y="16"/>
                      <a:pt x="17" y="225"/>
                      <a:pt x="17" y="480"/>
                    </a:cubicBezTo>
                    <a:cubicBezTo>
                      <a:pt x="16" y="736"/>
                      <a:pt x="225" y="945"/>
                      <a:pt x="481" y="94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0" name="Freeform 42">
                <a:extLst>
                  <a:ext uri="{FF2B5EF4-FFF2-40B4-BE49-F238E27FC236}">
                    <a16:creationId xmlns:a16="http://schemas.microsoft.com/office/drawing/2014/main" id="{5B0E3BCC-CFB4-98F5-78CA-A899B95F68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86668" y="20928842"/>
                <a:ext cx="4978486" cy="4970622"/>
              </a:xfrm>
              <a:custGeom>
                <a:avLst/>
                <a:gdLst>
                  <a:gd name="T0" fmla="*/ 711 w 711"/>
                  <a:gd name="T1" fmla="*/ 356 h 711"/>
                  <a:gd name="T2" fmla="*/ 355 w 711"/>
                  <a:gd name="T3" fmla="*/ 711 h 711"/>
                  <a:gd name="T4" fmla="*/ 0 w 711"/>
                  <a:gd name="T5" fmla="*/ 357 h 711"/>
                  <a:gd name="T6" fmla="*/ 354 w 711"/>
                  <a:gd name="T7" fmla="*/ 1 h 711"/>
                  <a:gd name="T8" fmla="*/ 711 w 711"/>
                  <a:gd name="T9" fmla="*/ 356 h 711"/>
                  <a:gd name="T10" fmla="*/ 355 w 711"/>
                  <a:gd name="T11" fmla="*/ 700 h 711"/>
                  <a:gd name="T12" fmla="*/ 700 w 711"/>
                  <a:gd name="T13" fmla="*/ 356 h 711"/>
                  <a:gd name="T14" fmla="*/ 355 w 711"/>
                  <a:gd name="T15" fmla="*/ 12 h 711"/>
                  <a:gd name="T16" fmla="*/ 11 w 711"/>
                  <a:gd name="T17" fmla="*/ 356 h 711"/>
                  <a:gd name="T18" fmla="*/ 355 w 711"/>
                  <a:gd name="T19" fmla="*/ 700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1" h="711">
                    <a:moveTo>
                      <a:pt x="711" y="356"/>
                    </a:moveTo>
                    <a:cubicBezTo>
                      <a:pt x="711" y="552"/>
                      <a:pt x="551" y="711"/>
                      <a:pt x="355" y="711"/>
                    </a:cubicBezTo>
                    <a:cubicBezTo>
                      <a:pt x="159" y="711"/>
                      <a:pt x="1" y="551"/>
                      <a:pt x="0" y="357"/>
                    </a:cubicBezTo>
                    <a:cubicBezTo>
                      <a:pt x="0" y="162"/>
                      <a:pt x="158" y="2"/>
                      <a:pt x="354" y="1"/>
                    </a:cubicBezTo>
                    <a:cubicBezTo>
                      <a:pt x="551" y="0"/>
                      <a:pt x="711" y="159"/>
                      <a:pt x="711" y="356"/>
                    </a:cubicBezTo>
                    <a:close/>
                    <a:moveTo>
                      <a:pt x="355" y="700"/>
                    </a:moveTo>
                    <a:cubicBezTo>
                      <a:pt x="545" y="701"/>
                      <a:pt x="700" y="546"/>
                      <a:pt x="700" y="356"/>
                    </a:cubicBezTo>
                    <a:cubicBezTo>
                      <a:pt x="700" y="166"/>
                      <a:pt x="545" y="12"/>
                      <a:pt x="355" y="12"/>
                    </a:cubicBezTo>
                    <a:cubicBezTo>
                      <a:pt x="166" y="12"/>
                      <a:pt x="11" y="166"/>
                      <a:pt x="11" y="356"/>
                    </a:cubicBezTo>
                    <a:cubicBezTo>
                      <a:pt x="11" y="545"/>
                      <a:pt x="166" y="700"/>
                      <a:pt x="355" y="7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1" name="Freeform 43">
                <a:extLst>
                  <a:ext uri="{FF2B5EF4-FFF2-40B4-BE49-F238E27FC236}">
                    <a16:creationId xmlns:a16="http://schemas.microsoft.com/office/drawing/2014/main" id="{C0E8D53F-ADC6-65B3-F525-253B98B76F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08990" y="21424332"/>
                <a:ext cx="550543" cy="660652"/>
              </a:xfrm>
              <a:custGeom>
                <a:avLst/>
                <a:gdLst>
                  <a:gd name="T0" fmla="*/ 37 w 79"/>
                  <a:gd name="T1" fmla="*/ 41 h 94"/>
                  <a:gd name="T2" fmla="*/ 21 w 79"/>
                  <a:gd name="T3" fmla="*/ 55 h 94"/>
                  <a:gd name="T4" fmla="*/ 19 w 79"/>
                  <a:gd name="T5" fmla="*/ 62 h 94"/>
                  <a:gd name="T6" fmla="*/ 20 w 79"/>
                  <a:gd name="T7" fmla="*/ 66 h 94"/>
                  <a:gd name="T8" fmla="*/ 0 w 79"/>
                  <a:gd name="T9" fmla="*/ 40 h 94"/>
                  <a:gd name="T10" fmla="*/ 3 w 79"/>
                  <a:gd name="T11" fmla="*/ 42 h 94"/>
                  <a:gd name="T12" fmla="*/ 12 w 79"/>
                  <a:gd name="T13" fmla="*/ 42 h 94"/>
                  <a:gd name="T14" fmla="*/ 48 w 79"/>
                  <a:gd name="T15" fmla="*/ 12 h 94"/>
                  <a:gd name="T16" fmla="*/ 50 w 79"/>
                  <a:gd name="T17" fmla="*/ 2 h 94"/>
                  <a:gd name="T18" fmla="*/ 50 w 79"/>
                  <a:gd name="T19" fmla="*/ 0 h 94"/>
                  <a:gd name="T20" fmla="*/ 52 w 79"/>
                  <a:gd name="T21" fmla="*/ 2 h 94"/>
                  <a:gd name="T22" fmla="*/ 70 w 79"/>
                  <a:gd name="T23" fmla="*/ 26 h 94"/>
                  <a:gd name="T24" fmla="*/ 77 w 79"/>
                  <a:gd name="T25" fmla="*/ 40 h 94"/>
                  <a:gd name="T26" fmla="*/ 75 w 79"/>
                  <a:gd name="T27" fmla="*/ 54 h 94"/>
                  <a:gd name="T28" fmla="*/ 57 w 79"/>
                  <a:gd name="T29" fmla="*/ 59 h 94"/>
                  <a:gd name="T30" fmla="*/ 50 w 79"/>
                  <a:gd name="T31" fmla="*/ 56 h 94"/>
                  <a:gd name="T32" fmla="*/ 40 w 79"/>
                  <a:gd name="T33" fmla="*/ 94 h 94"/>
                  <a:gd name="T34" fmla="*/ 38 w 79"/>
                  <a:gd name="T35" fmla="*/ 92 h 94"/>
                  <a:gd name="T36" fmla="*/ 31 w 79"/>
                  <a:gd name="T37" fmla="*/ 82 h 94"/>
                  <a:gd name="T38" fmla="*/ 29 w 79"/>
                  <a:gd name="T39" fmla="*/ 75 h 94"/>
                  <a:gd name="T40" fmla="*/ 38 w 79"/>
                  <a:gd name="T41" fmla="*/ 47 h 94"/>
                  <a:gd name="T42" fmla="*/ 37 w 79"/>
                  <a:gd name="T43" fmla="*/ 41 h 94"/>
                  <a:gd name="T44" fmla="*/ 40 w 79"/>
                  <a:gd name="T45" fmla="*/ 39 h 94"/>
                  <a:gd name="T46" fmla="*/ 45 w 79"/>
                  <a:gd name="T47" fmla="*/ 45 h 94"/>
                  <a:gd name="T48" fmla="*/ 61 w 79"/>
                  <a:gd name="T49" fmla="*/ 45 h 94"/>
                  <a:gd name="T50" fmla="*/ 65 w 79"/>
                  <a:gd name="T51" fmla="*/ 43 h 94"/>
                  <a:gd name="T52" fmla="*/ 65 w 79"/>
                  <a:gd name="T53" fmla="*/ 24 h 94"/>
                  <a:gd name="T54" fmla="*/ 59 w 79"/>
                  <a:gd name="T55" fmla="*/ 24 h 94"/>
                  <a:gd name="T56" fmla="*/ 45 w 79"/>
                  <a:gd name="T57" fmla="*/ 35 h 94"/>
                  <a:gd name="T58" fmla="*/ 40 w 79"/>
                  <a:gd name="T59" fmla="*/ 39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9" h="94">
                    <a:moveTo>
                      <a:pt x="37" y="41"/>
                    </a:moveTo>
                    <a:cubicBezTo>
                      <a:pt x="32" y="46"/>
                      <a:pt x="26" y="50"/>
                      <a:pt x="21" y="55"/>
                    </a:cubicBezTo>
                    <a:cubicBezTo>
                      <a:pt x="18" y="57"/>
                      <a:pt x="18" y="60"/>
                      <a:pt x="19" y="62"/>
                    </a:cubicBezTo>
                    <a:cubicBezTo>
                      <a:pt x="20" y="64"/>
                      <a:pt x="20" y="65"/>
                      <a:pt x="20" y="66"/>
                    </a:cubicBezTo>
                    <a:cubicBezTo>
                      <a:pt x="17" y="65"/>
                      <a:pt x="3" y="47"/>
                      <a:pt x="0" y="40"/>
                    </a:cubicBezTo>
                    <a:cubicBezTo>
                      <a:pt x="2" y="41"/>
                      <a:pt x="2" y="41"/>
                      <a:pt x="3" y="42"/>
                    </a:cubicBezTo>
                    <a:cubicBezTo>
                      <a:pt x="7" y="44"/>
                      <a:pt x="9" y="44"/>
                      <a:pt x="12" y="42"/>
                    </a:cubicBezTo>
                    <a:cubicBezTo>
                      <a:pt x="24" y="32"/>
                      <a:pt x="36" y="22"/>
                      <a:pt x="48" y="12"/>
                    </a:cubicBezTo>
                    <a:cubicBezTo>
                      <a:pt x="52" y="9"/>
                      <a:pt x="52" y="7"/>
                      <a:pt x="50" y="2"/>
                    </a:cubicBezTo>
                    <a:cubicBezTo>
                      <a:pt x="50" y="1"/>
                      <a:pt x="50" y="1"/>
                      <a:pt x="50" y="0"/>
                    </a:cubicBezTo>
                    <a:cubicBezTo>
                      <a:pt x="51" y="1"/>
                      <a:pt x="52" y="1"/>
                      <a:pt x="52" y="2"/>
                    </a:cubicBezTo>
                    <a:cubicBezTo>
                      <a:pt x="58" y="10"/>
                      <a:pt x="64" y="18"/>
                      <a:pt x="70" y="26"/>
                    </a:cubicBezTo>
                    <a:cubicBezTo>
                      <a:pt x="73" y="30"/>
                      <a:pt x="75" y="35"/>
                      <a:pt x="77" y="40"/>
                    </a:cubicBezTo>
                    <a:cubicBezTo>
                      <a:pt x="79" y="45"/>
                      <a:pt x="79" y="50"/>
                      <a:pt x="75" y="54"/>
                    </a:cubicBezTo>
                    <a:cubicBezTo>
                      <a:pt x="71" y="60"/>
                      <a:pt x="64" y="62"/>
                      <a:pt x="57" y="59"/>
                    </a:cubicBezTo>
                    <a:cubicBezTo>
                      <a:pt x="55" y="58"/>
                      <a:pt x="53" y="57"/>
                      <a:pt x="50" y="56"/>
                    </a:cubicBezTo>
                    <a:cubicBezTo>
                      <a:pt x="47" y="69"/>
                      <a:pt x="42" y="81"/>
                      <a:pt x="40" y="94"/>
                    </a:cubicBezTo>
                    <a:cubicBezTo>
                      <a:pt x="40" y="94"/>
                      <a:pt x="39" y="93"/>
                      <a:pt x="38" y="92"/>
                    </a:cubicBezTo>
                    <a:cubicBezTo>
                      <a:pt x="36" y="89"/>
                      <a:pt x="33" y="85"/>
                      <a:pt x="31" y="82"/>
                    </a:cubicBezTo>
                    <a:cubicBezTo>
                      <a:pt x="29" y="80"/>
                      <a:pt x="29" y="78"/>
                      <a:pt x="29" y="75"/>
                    </a:cubicBezTo>
                    <a:cubicBezTo>
                      <a:pt x="33" y="66"/>
                      <a:pt x="36" y="56"/>
                      <a:pt x="38" y="47"/>
                    </a:cubicBezTo>
                    <a:cubicBezTo>
                      <a:pt x="39" y="45"/>
                      <a:pt x="40" y="43"/>
                      <a:pt x="37" y="41"/>
                    </a:cubicBezTo>
                    <a:close/>
                    <a:moveTo>
                      <a:pt x="40" y="39"/>
                    </a:moveTo>
                    <a:cubicBezTo>
                      <a:pt x="42" y="41"/>
                      <a:pt x="43" y="43"/>
                      <a:pt x="45" y="45"/>
                    </a:cubicBezTo>
                    <a:cubicBezTo>
                      <a:pt x="50" y="50"/>
                      <a:pt x="55" y="50"/>
                      <a:pt x="61" y="45"/>
                    </a:cubicBezTo>
                    <a:cubicBezTo>
                      <a:pt x="63" y="45"/>
                      <a:pt x="64" y="44"/>
                      <a:pt x="65" y="43"/>
                    </a:cubicBezTo>
                    <a:cubicBezTo>
                      <a:pt x="71" y="37"/>
                      <a:pt x="71" y="31"/>
                      <a:pt x="65" y="24"/>
                    </a:cubicBezTo>
                    <a:cubicBezTo>
                      <a:pt x="63" y="22"/>
                      <a:pt x="62" y="21"/>
                      <a:pt x="59" y="24"/>
                    </a:cubicBezTo>
                    <a:cubicBezTo>
                      <a:pt x="54" y="27"/>
                      <a:pt x="50" y="31"/>
                      <a:pt x="45" y="35"/>
                    </a:cubicBezTo>
                    <a:cubicBezTo>
                      <a:pt x="44" y="36"/>
                      <a:pt x="42" y="38"/>
                      <a:pt x="40" y="3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2" name="Freeform 44">
                <a:extLst>
                  <a:ext uri="{FF2B5EF4-FFF2-40B4-BE49-F238E27FC236}">
                    <a16:creationId xmlns:a16="http://schemas.microsoft.com/office/drawing/2014/main" id="{C99595F2-0970-B536-108F-9E6E9BB8C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2674853"/>
                <a:ext cx="526949" cy="566274"/>
              </a:xfrm>
              <a:custGeom>
                <a:avLst/>
                <a:gdLst>
                  <a:gd name="T0" fmla="*/ 0 w 76"/>
                  <a:gd name="T1" fmla="*/ 68 h 80"/>
                  <a:gd name="T2" fmla="*/ 5 w 76"/>
                  <a:gd name="T3" fmla="*/ 36 h 80"/>
                  <a:gd name="T4" fmla="*/ 7 w 76"/>
                  <a:gd name="T5" fmla="*/ 36 h 80"/>
                  <a:gd name="T6" fmla="*/ 7 w 76"/>
                  <a:gd name="T7" fmla="*/ 39 h 80"/>
                  <a:gd name="T8" fmla="*/ 13 w 76"/>
                  <a:gd name="T9" fmla="*/ 46 h 80"/>
                  <a:gd name="T10" fmla="*/ 35 w 76"/>
                  <a:gd name="T11" fmla="*/ 50 h 80"/>
                  <a:gd name="T12" fmla="*/ 33 w 76"/>
                  <a:gd name="T13" fmla="*/ 47 h 80"/>
                  <a:gd name="T14" fmla="*/ 18 w 76"/>
                  <a:gd name="T15" fmla="*/ 24 h 80"/>
                  <a:gd name="T16" fmla="*/ 17 w 76"/>
                  <a:gd name="T17" fmla="*/ 22 h 80"/>
                  <a:gd name="T18" fmla="*/ 10 w 76"/>
                  <a:gd name="T19" fmla="*/ 23 h 80"/>
                  <a:gd name="T20" fmla="*/ 8 w 76"/>
                  <a:gd name="T21" fmla="*/ 29 h 80"/>
                  <a:gd name="T22" fmla="*/ 12 w 76"/>
                  <a:gd name="T23" fmla="*/ 0 h 80"/>
                  <a:gd name="T24" fmla="*/ 13 w 76"/>
                  <a:gd name="T25" fmla="*/ 1 h 80"/>
                  <a:gd name="T26" fmla="*/ 19 w 76"/>
                  <a:gd name="T27" fmla="*/ 19 h 80"/>
                  <a:gd name="T28" fmla="*/ 29 w 76"/>
                  <a:gd name="T29" fmla="*/ 35 h 80"/>
                  <a:gd name="T30" fmla="*/ 33 w 76"/>
                  <a:gd name="T31" fmla="*/ 34 h 80"/>
                  <a:gd name="T32" fmla="*/ 69 w 76"/>
                  <a:gd name="T33" fmla="*/ 13 h 80"/>
                  <a:gd name="T34" fmla="*/ 75 w 76"/>
                  <a:gd name="T35" fmla="*/ 8 h 80"/>
                  <a:gd name="T36" fmla="*/ 74 w 76"/>
                  <a:gd name="T37" fmla="*/ 18 h 80"/>
                  <a:gd name="T38" fmla="*/ 72 w 76"/>
                  <a:gd name="T39" fmla="*/ 30 h 80"/>
                  <a:gd name="T40" fmla="*/ 70 w 76"/>
                  <a:gd name="T41" fmla="*/ 40 h 80"/>
                  <a:gd name="T42" fmla="*/ 69 w 76"/>
                  <a:gd name="T43" fmla="*/ 40 h 80"/>
                  <a:gd name="T44" fmla="*/ 68 w 76"/>
                  <a:gd name="T45" fmla="*/ 32 h 80"/>
                  <a:gd name="T46" fmla="*/ 64 w 76"/>
                  <a:gd name="T47" fmla="*/ 33 h 80"/>
                  <a:gd name="T48" fmla="*/ 39 w 76"/>
                  <a:gd name="T49" fmla="*/ 48 h 80"/>
                  <a:gd name="T50" fmla="*/ 42 w 76"/>
                  <a:gd name="T51" fmla="*/ 51 h 80"/>
                  <a:gd name="T52" fmla="*/ 60 w 76"/>
                  <a:gd name="T53" fmla="*/ 55 h 80"/>
                  <a:gd name="T54" fmla="*/ 66 w 76"/>
                  <a:gd name="T55" fmla="*/ 51 h 80"/>
                  <a:gd name="T56" fmla="*/ 68 w 76"/>
                  <a:gd name="T57" fmla="*/ 48 h 80"/>
                  <a:gd name="T58" fmla="*/ 63 w 76"/>
                  <a:gd name="T59" fmla="*/ 80 h 80"/>
                  <a:gd name="T60" fmla="*/ 62 w 76"/>
                  <a:gd name="T61" fmla="*/ 80 h 80"/>
                  <a:gd name="T62" fmla="*/ 62 w 76"/>
                  <a:gd name="T63" fmla="*/ 77 h 80"/>
                  <a:gd name="T64" fmla="*/ 55 w 76"/>
                  <a:gd name="T65" fmla="*/ 70 h 80"/>
                  <a:gd name="T66" fmla="*/ 11 w 76"/>
                  <a:gd name="T67" fmla="*/ 62 h 80"/>
                  <a:gd name="T68" fmla="*/ 3 w 76"/>
                  <a:gd name="T69" fmla="*/ 66 h 80"/>
                  <a:gd name="T70" fmla="*/ 1 w 76"/>
                  <a:gd name="T71" fmla="*/ 68 h 80"/>
                  <a:gd name="T72" fmla="*/ 0 w 76"/>
                  <a:gd name="T73" fmla="*/ 6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6" h="80">
                    <a:moveTo>
                      <a:pt x="0" y="68"/>
                    </a:moveTo>
                    <a:cubicBezTo>
                      <a:pt x="2" y="57"/>
                      <a:pt x="4" y="47"/>
                      <a:pt x="5" y="36"/>
                    </a:cubicBezTo>
                    <a:cubicBezTo>
                      <a:pt x="6" y="36"/>
                      <a:pt x="6" y="36"/>
                      <a:pt x="7" y="36"/>
                    </a:cubicBezTo>
                    <a:cubicBezTo>
                      <a:pt x="7" y="37"/>
                      <a:pt x="7" y="38"/>
                      <a:pt x="7" y="39"/>
                    </a:cubicBezTo>
                    <a:cubicBezTo>
                      <a:pt x="8" y="43"/>
                      <a:pt x="9" y="45"/>
                      <a:pt x="13" y="46"/>
                    </a:cubicBezTo>
                    <a:cubicBezTo>
                      <a:pt x="20" y="48"/>
                      <a:pt x="27" y="49"/>
                      <a:pt x="35" y="50"/>
                    </a:cubicBezTo>
                    <a:cubicBezTo>
                      <a:pt x="34" y="49"/>
                      <a:pt x="34" y="48"/>
                      <a:pt x="33" y="47"/>
                    </a:cubicBezTo>
                    <a:cubicBezTo>
                      <a:pt x="28" y="39"/>
                      <a:pt x="23" y="32"/>
                      <a:pt x="18" y="24"/>
                    </a:cubicBezTo>
                    <a:cubicBezTo>
                      <a:pt x="18" y="24"/>
                      <a:pt x="17" y="23"/>
                      <a:pt x="17" y="22"/>
                    </a:cubicBezTo>
                    <a:cubicBezTo>
                      <a:pt x="14" y="19"/>
                      <a:pt x="12" y="20"/>
                      <a:pt x="10" y="23"/>
                    </a:cubicBezTo>
                    <a:cubicBezTo>
                      <a:pt x="10" y="25"/>
                      <a:pt x="9" y="26"/>
                      <a:pt x="8" y="29"/>
                    </a:cubicBezTo>
                    <a:cubicBezTo>
                      <a:pt x="7" y="24"/>
                      <a:pt x="10" y="4"/>
                      <a:pt x="12" y="0"/>
                    </a:cubicBezTo>
                    <a:cubicBezTo>
                      <a:pt x="13" y="0"/>
                      <a:pt x="13" y="1"/>
                      <a:pt x="13" y="1"/>
                    </a:cubicBezTo>
                    <a:cubicBezTo>
                      <a:pt x="13" y="8"/>
                      <a:pt x="16" y="14"/>
                      <a:pt x="19" y="19"/>
                    </a:cubicBezTo>
                    <a:cubicBezTo>
                      <a:pt x="22" y="25"/>
                      <a:pt x="26" y="30"/>
                      <a:pt x="29" y="35"/>
                    </a:cubicBezTo>
                    <a:cubicBezTo>
                      <a:pt x="31" y="35"/>
                      <a:pt x="32" y="34"/>
                      <a:pt x="33" y="34"/>
                    </a:cubicBezTo>
                    <a:cubicBezTo>
                      <a:pt x="45" y="27"/>
                      <a:pt x="57" y="20"/>
                      <a:pt x="69" y="13"/>
                    </a:cubicBezTo>
                    <a:cubicBezTo>
                      <a:pt x="71" y="12"/>
                      <a:pt x="73" y="10"/>
                      <a:pt x="75" y="8"/>
                    </a:cubicBezTo>
                    <a:cubicBezTo>
                      <a:pt x="76" y="12"/>
                      <a:pt x="74" y="15"/>
                      <a:pt x="74" y="18"/>
                    </a:cubicBezTo>
                    <a:cubicBezTo>
                      <a:pt x="73" y="22"/>
                      <a:pt x="73" y="26"/>
                      <a:pt x="72" y="30"/>
                    </a:cubicBezTo>
                    <a:cubicBezTo>
                      <a:pt x="71" y="33"/>
                      <a:pt x="71" y="37"/>
                      <a:pt x="70" y="40"/>
                    </a:cubicBezTo>
                    <a:cubicBezTo>
                      <a:pt x="69" y="40"/>
                      <a:pt x="69" y="40"/>
                      <a:pt x="69" y="40"/>
                    </a:cubicBezTo>
                    <a:cubicBezTo>
                      <a:pt x="68" y="38"/>
                      <a:pt x="68" y="35"/>
                      <a:pt x="68" y="32"/>
                    </a:cubicBezTo>
                    <a:cubicBezTo>
                      <a:pt x="66" y="32"/>
                      <a:pt x="65" y="33"/>
                      <a:pt x="64" y="33"/>
                    </a:cubicBezTo>
                    <a:cubicBezTo>
                      <a:pt x="55" y="38"/>
                      <a:pt x="47" y="43"/>
                      <a:pt x="39" y="48"/>
                    </a:cubicBezTo>
                    <a:cubicBezTo>
                      <a:pt x="39" y="50"/>
                      <a:pt x="40" y="51"/>
                      <a:pt x="42" y="51"/>
                    </a:cubicBezTo>
                    <a:cubicBezTo>
                      <a:pt x="48" y="53"/>
                      <a:pt x="54" y="54"/>
                      <a:pt x="60" y="55"/>
                    </a:cubicBezTo>
                    <a:cubicBezTo>
                      <a:pt x="63" y="55"/>
                      <a:pt x="64" y="54"/>
                      <a:pt x="66" y="51"/>
                    </a:cubicBezTo>
                    <a:cubicBezTo>
                      <a:pt x="66" y="50"/>
                      <a:pt x="67" y="49"/>
                      <a:pt x="68" y="48"/>
                    </a:cubicBezTo>
                    <a:cubicBezTo>
                      <a:pt x="67" y="58"/>
                      <a:pt x="65" y="69"/>
                      <a:pt x="63" y="80"/>
                    </a:cubicBezTo>
                    <a:cubicBezTo>
                      <a:pt x="63" y="80"/>
                      <a:pt x="63" y="80"/>
                      <a:pt x="62" y="80"/>
                    </a:cubicBezTo>
                    <a:cubicBezTo>
                      <a:pt x="62" y="79"/>
                      <a:pt x="62" y="78"/>
                      <a:pt x="62" y="77"/>
                    </a:cubicBezTo>
                    <a:cubicBezTo>
                      <a:pt x="61" y="72"/>
                      <a:pt x="60" y="71"/>
                      <a:pt x="55" y="70"/>
                    </a:cubicBezTo>
                    <a:cubicBezTo>
                      <a:pt x="40" y="67"/>
                      <a:pt x="26" y="64"/>
                      <a:pt x="11" y="62"/>
                    </a:cubicBezTo>
                    <a:cubicBezTo>
                      <a:pt x="6" y="61"/>
                      <a:pt x="5" y="62"/>
                      <a:pt x="3" y="66"/>
                    </a:cubicBezTo>
                    <a:cubicBezTo>
                      <a:pt x="2" y="67"/>
                      <a:pt x="2" y="68"/>
                      <a:pt x="1" y="68"/>
                    </a:cubicBezTo>
                    <a:cubicBezTo>
                      <a:pt x="1" y="68"/>
                      <a:pt x="1" y="68"/>
                      <a:pt x="0" y="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3" name="Freeform 45">
                <a:extLst>
                  <a:ext uri="{FF2B5EF4-FFF2-40B4-BE49-F238E27FC236}">
                    <a16:creationId xmlns:a16="http://schemas.microsoft.com/office/drawing/2014/main" id="{9B5F05A8-DE2C-3B7B-A8BF-9FF57812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906" y="20865924"/>
                <a:ext cx="574138" cy="613463"/>
              </a:xfrm>
              <a:custGeom>
                <a:avLst/>
                <a:gdLst>
                  <a:gd name="T0" fmla="*/ 61 w 82"/>
                  <a:gd name="T1" fmla="*/ 37 h 87"/>
                  <a:gd name="T2" fmla="*/ 42 w 82"/>
                  <a:gd name="T3" fmla="*/ 65 h 87"/>
                  <a:gd name="T4" fmla="*/ 44 w 82"/>
                  <a:gd name="T5" fmla="*/ 59 h 87"/>
                  <a:gd name="T6" fmla="*/ 37 w 82"/>
                  <a:gd name="T7" fmla="*/ 42 h 87"/>
                  <a:gd name="T8" fmla="*/ 36 w 82"/>
                  <a:gd name="T9" fmla="*/ 44 h 87"/>
                  <a:gd name="T10" fmla="*/ 24 w 82"/>
                  <a:gd name="T11" fmla="*/ 61 h 87"/>
                  <a:gd name="T12" fmla="*/ 25 w 82"/>
                  <a:gd name="T13" fmla="*/ 68 h 87"/>
                  <a:gd name="T14" fmla="*/ 54 w 82"/>
                  <a:gd name="T15" fmla="*/ 74 h 87"/>
                  <a:gd name="T16" fmla="*/ 59 w 82"/>
                  <a:gd name="T17" fmla="*/ 73 h 87"/>
                  <a:gd name="T18" fmla="*/ 45 w 82"/>
                  <a:gd name="T19" fmla="*/ 87 h 87"/>
                  <a:gd name="T20" fmla="*/ 0 w 82"/>
                  <a:gd name="T21" fmla="*/ 52 h 87"/>
                  <a:gd name="T22" fmla="*/ 4 w 82"/>
                  <a:gd name="T23" fmla="*/ 54 h 87"/>
                  <a:gd name="T24" fmla="*/ 12 w 82"/>
                  <a:gd name="T25" fmla="*/ 51 h 87"/>
                  <a:gd name="T26" fmla="*/ 39 w 82"/>
                  <a:gd name="T27" fmla="*/ 12 h 87"/>
                  <a:gd name="T28" fmla="*/ 39 w 82"/>
                  <a:gd name="T29" fmla="*/ 3 h 87"/>
                  <a:gd name="T30" fmla="*/ 37 w 82"/>
                  <a:gd name="T31" fmla="*/ 0 h 87"/>
                  <a:gd name="T32" fmla="*/ 82 w 82"/>
                  <a:gd name="T33" fmla="*/ 33 h 87"/>
                  <a:gd name="T34" fmla="*/ 70 w 82"/>
                  <a:gd name="T35" fmla="*/ 48 h 87"/>
                  <a:gd name="T36" fmla="*/ 70 w 82"/>
                  <a:gd name="T37" fmla="*/ 46 h 87"/>
                  <a:gd name="T38" fmla="*/ 65 w 82"/>
                  <a:gd name="T39" fmla="*/ 24 h 87"/>
                  <a:gd name="T40" fmla="*/ 58 w 82"/>
                  <a:gd name="T41" fmla="*/ 19 h 87"/>
                  <a:gd name="T42" fmla="*/ 53 w 82"/>
                  <a:gd name="T43" fmla="*/ 20 h 87"/>
                  <a:gd name="T44" fmla="*/ 41 w 82"/>
                  <a:gd name="T45" fmla="*/ 36 h 87"/>
                  <a:gd name="T46" fmla="*/ 40 w 82"/>
                  <a:gd name="T47" fmla="*/ 39 h 87"/>
                  <a:gd name="T48" fmla="*/ 51 w 82"/>
                  <a:gd name="T49" fmla="*/ 43 h 87"/>
                  <a:gd name="T50" fmla="*/ 61 w 82"/>
                  <a:gd name="T51" fmla="*/ 3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2" h="87">
                    <a:moveTo>
                      <a:pt x="61" y="37"/>
                    </a:moveTo>
                    <a:cubicBezTo>
                      <a:pt x="60" y="41"/>
                      <a:pt x="46" y="62"/>
                      <a:pt x="42" y="65"/>
                    </a:cubicBezTo>
                    <a:cubicBezTo>
                      <a:pt x="43" y="62"/>
                      <a:pt x="43" y="60"/>
                      <a:pt x="44" y="59"/>
                    </a:cubicBezTo>
                    <a:cubicBezTo>
                      <a:pt x="46" y="52"/>
                      <a:pt x="44" y="46"/>
                      <a:pt x="37" y="42"/>
                    </a:cubicBezTo>
                    <a:cubicBezTo>
                      <a:pt x="37" y="42"/>
                      <a:pt x="36" y="43"/>
                      <a:pt x="36" y="44"/>
                    </a:cubicBezTo>
                    <a:cubicBezTo>
                      <a:pt x="32" y="50"/>
                      <a:pt x="28" y="55"/>
                      <a:pt x="24" y="61"/>
                    </a:cubicBezTo>
                    <a:cubicBezTo>
                      <a:pt x="22" y="64"/>
                      <a:pt x="22" y="66"/>
                      <a:pt x="25" y="68"/>
                    </a:cubicBezTo>
                    <a:cubicBezTo>
                      <a:pt x="33" y="76"/>
                      <a:pt x="42" y="80"/>
                      <a:pt x="54" y="74"/>
                    </a:cubicBezTo>
                    <a:cubicBezTo>
                      <a:pt x="56" y="73"/>
                      <a:pt x="56" y="73"/>
                      <a:pt x="59" y="73"/>
                    </a:cubicBezTo>
                    <a:cubicBezTo>
                      <a:pt x="57" y="76"/>
                      <a:pt x="50" y="84"/>
                      <a:pt x="45" y="87"/>
                    </a:cubicBezTo>
                    <a:cubicBezTo>
                      <a:pt x="36" y="82"/>
                      <a:pt x="2" y="56"/>
                      <a:pt x="0" y="52"/>
                    </a:cubicBezTo>
                    <a:cubicBezTo>
                      <a:pt x="2" y="53"/>
                      <a:pt x="3" y="53"/>
                      <a:pt x="4" y="54"/>
                    </a:cubicBezTo>
                    <a:cubicBezTo>
                      <a:pt x="8" y="55"/>
                      <a:pt x="10" y="54"/>
                      <a:pt x="12" y="51"/>
                    </a:cubicBezTo>
                    <a:cubicBezTo>
                      <a:pt x="21" y="38"/>
                      <a:pt x="30" y="25"/>
                      <a:pt x="39" y="12"/>
                    </a:cubicBezTo>
                    <a:cubicBezTo>
                      <a:pt x="42" y="8"/>
                      <a:pt x="41" y="6"/>
                      <a:pt x="39" y="3"/>
                    </a:cubicBezTo>
                    <a:cubicBezTo>
                      <a:pt x="38" y="2"/>
                      <a:pt x="38" y="1"/>
                      <a:pt x="37" y="0"/>
                    </a:cubicBezTo>
                    <a:cubicBezTo>
                      <a:pt x="40" y="1"/>
                      <a:pt x="76" y="27"/>
                      <a:pt x="82" y="33"/>
                    </a:cubicBezTo>
                    <a:cubicBezTo>
                      <a:pt x="79" y="38"/>
                      <a:pt x="73" y="46"/>
                      <a:pt x="70" y="48"/>
                    </a:cubicBezTo>
                    <a:cubicBezTo>
                      <a:pt x="70" y="47"/>
                      <a:pt x="70" y="46"/>
                      <a:pt x="70" y="46"/>
                    </a:cubicBezTo>
                    <a:cubicBezTo>
                      <a:pt x="74" y="36"/>
                      <a:pt x="72" y="30"/>
                      <a:pt x="65" y="24"/>
                    </a:cubicBezTo>
                    <a:cubicBezTo>
                      <a:pt x="63" y="22"/>
                      <a:pt x="61" y="20"/>
                      <a:pt x="58" y="19"/>
                    </a:cubicBezTo>
                    <a:cubicBezTo>
                      <a:pt x="56" y="17"/>
                      <a:pt x="54" y="18"/>
                      <a:pt x="53" y="20"/>
                    </a:cubicBezTo>
                    <a:cubicBezTo>
                      <a:pt x="49" y="25"/>
                      <a:pt x="45" y="30"/>
                      <a:pt x="41" y="36"/>
                    </a:cubicBezTo>
                    <a:cubicBezTo>
                      <a:pt x="41" y="37"/>
                      <a:pt x="40" y="38"/>
                      <a:pt x="40" y="39"/>
                    </a:cubicBezTo>
                    <a:cubicBezTo>
                      <a:pt x="43" y="42"/>
                      <a:pt x="46" y="44"/>
                      <a:pt x="51" y="43"/>
                    </a:cubicBezTo>
                    <a:cubicBezTo>
                      <a:pt x="54" y="42"/>
                      <a:pt x="58" y="39"/>
                      <a:pt x="61" y="3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4" name="Freeform 46">
                <a:extLst>
                  <a:ext uri="{FF2B5EF4-FFF2-40B4-BE49-F238E27FC236}">
                    <a16:creationId xmlns:a16="http://schemas.microsoft.com/office/drawing/2014/main" id="{DD2227AA-B7F7-536E-4357-32404BA13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3206" y="23555723"/>
                <a:ext cx="495489" cy="471895"/>
              </a:xfrm>
              <a:custGeom>
                <a:avLst/>
                <a:gdLst>
                  <a:gd name="T0" fmla="*/ 49 w 71"/>
                  <a:gd name="T1" fmla="*/ 20 h 68"/>
                  <a:gd name="T2" fmla="*/ 37 w 71"/>
                  <a:gd name="T3" fmla="*/ 29 h 68"/>
                  <a:gd name="T4" fmla="*/ 38 w 71"/>
                  <a:gd name="T5" fmla="*/ 39 h 68"/>
                  <a:gd name="T6" fmla="*/ 44 w 71"/>
                  <a:gd name="T7" fmla="*/ 38 h 68"/>
                  <a:gd name="T8" fmla="*/ 60 w 71"/>
                  <a:gd name="T9" fmla="*/ 36 h 68"/>
                  <a:gd name="T10" fmla="*/ 65 w 71"/>
                  <a:gd name="T11" fmla="*/ 30 h 68"/>
                  <a:gd name="T12" fmla="*/ 48 w 71"/>
                  <a:gd name="T13" fmla="*/ 4 h 68"/>
                  <a:gd name="T14" fmla="*/ 44 w 71"/>
                  <a:gd name="T15" fmla="*/ 0 h 68"/>
                  <a:gd name="T16" fmla="*/ 63 w 71"/>
                  <a:gd name="T17" fmla="*/ 1 h 68"/>
                  <a:gd name="T18" fmla="*/ 70 w 71"/>
                  <a:gd name="T19" fmla="*/ 59 h 68"/>
                  <a:gd name="T20" fmla="*/ 68 w 71"/>
                  <a:gd name="T21" fmla="*/ 55 h 68"/>
                  <a:gd name="T22" fmla="*/ 62 w 71"/>
                  <a:gd name="T23" fmla="*/ 51 h 68"/>
                  <a:gd name="T24" fmla="*/ 16 w 71"/>
                  <a:gd name="T25" fmla="*/ 58 h 68"/>
                  <a:gd name="T26" fmla="*/ 9 w 71"/>
                  <a:gd name="T27" fmla="*/ 65 h 68"/>
                  <a:gd name="T28" fmla="*/ 9 w 71"/>
                  <a:gd name="T29" fmla="*/ 68 h 68"/>
                  <a:gd name="T30" fmla="*/ 1 w 71"/>
                  <a:gd name="T31" fmla="*/ 11 h 68"/>
                  <a:gd name="T32" fmla="*/ 18 w 71"/>
                  <a:gd name="T33" fmla="*/ 9 h 68"/>
                  <a:gd name="T34" fmla="*/ 19 w 71"/>
                  <a:gd name="T35" fmla="*/ 10 h 68"/>
                  <a:gd name="T36" fmla="*/ 17 w 71"/>
                  <a:gd name="T37" fmla="*/ 11 h 68"/>
                  <a:gd name="T38" fmla="*/ 6 w 71"/>
                  <a:gd name="T39" fmla="*/ 30 h 68"/>
                  <a:gd name="T40" fmla="*/ 7 w 71"/>
                  <a:gd name="T41" fmla="*/ 38 h 68"/>
                  <a:gd name="T42" fmla="*/ 13 w 71"/>
                  <a:gd name="T43" fmla="*/ 42 h 68"/>
                  <a:gd name="T44" fmla="*/ 33 w 71"/>
                  <a:gd name="T45" fmla="*/ 39 h 68"/>
                  <a:gd name="T46" fmla="*/ 29 w 71"/>
                  <a:gd name="T47" fmla="*/ 28 h 68"/>
                  <a:gd name="T48" fmla="*/ 18 w 71"/>
                  <a:gd name="T49" fmla="*/ 24 h 68"/>
                  <a:gd name="T50" fmla="*/ 19 w 71"/>
                  <a:gd name="T51" fmla="*/ 22 h 68"/>
                  <a:gd name="T52" fmla="*/ 49 w 71"/>
                  <a:gd name="T53" fmla="*/ 18 h 68"/>
                  <a:gd name="T54" fmla="*/ 49 w 71"/>
                  <a:gd name="T55" fmla="*/ 2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1" h="68">
                    <a:moveTo>
                      <a:pt x="49" y="20"/>
                    </a:moveTo>
                    <a:cubicBezTo>
                      <a:pt x="44" y="22"/>
                      <a:pt x="39" y="24"/>
                      <a:pt x="37" y="29"/>
                    </a:cubicBezTo>
                    <a:cubicBezTo>
                      <a:pt x="36" y="32"/>
                      <a:pt x="36" y="35"/>
                      <a:pt x="38" y="39"/>
                    </a:cubicBezTo>
                    <a:cubicBezTo>
                      <a:pt x="40" y="38"/>
                      <a:pt x="42" y="38"/>
                      <a:pt x="44" y="38"/>
                    </a:cubicBezTo>
                    <a:cubicBezTo>
                      <a:pt x="49" y="37"/>
                      <a:pt x="54" y="36"/>
                      <a:pt x="60" y="36"/>
                    </a:cubicBezTo>
                    <a:cubicBezTo>
                      <a:pt x="63" y="35"/>
                      <a:pt x="64" y="34"/>
                      <a:pt x="65" y="30"/>
                    </a:cubicBezTo>
                    <a:cubicBezTo>
                      <a:pt x="65" y="18"/>
                      <a:pt x="59" y="8"/>
                      <a:pt x="48" y="4"/>
                    </a:cubicBezTo>
                    <a:cubicBezTo>
                      <a:pt x="47" y="3"/>
                      <a:pt x="45" y="3"/>
                      <a:pt x="44" y="0"/>
                    </a:cubicBezTo>
                    <a:cubicBezTo>
                      <a:pt x="51" y="0"/>
                      <a:pt x="57" y="1"/>
                      <a:pt x="63" y="1"/>
                    </a:cubicBezTo>
                    <a:cubicBezTo>
                      <a:pt x="65" y="5"/>
                      <a:pt x="71" y="54"/>
                      <a:pt x="70" y="59"/>
                    </a:cubicBezTo>
                    <a:cubicBezTo>
                      <a:pt x="69" y="57"/>
                      <a:pt x="69" y="56"/>
                      <a:pt x="68" y="55"/>
                    </a:cubicBezTo>
                    <a:cubicBezTo>
                      <a:pt x="67" y="52"/>
                      <a:pt x="65" y="51"/>
                      <a:pt x="62" y="51"/>
                    </a:cubicBezTo>
                    <a:cubicBezTo>
                      <a:pt x="46" y="53"/>
                      <a:pt x="31" y="55"/>
                      <a:pt x="16" y="58"/>
                    </a:cubicBezTo>
                    <a:cubicBezTo>
                      <a:pt x="12" y="58"/>
                      <a:pt x="10" y="60"/>
                      <a:pt x="9" y="65"/>
                    </a:cubicBezTo>
                    <a:cubicBezTo>
                      <a:pt x="9" y="66"/>
                      <a:pt x="9" y="67"/>
                      <a:pt x="9" y="68"/>
                    </a:cubicBezTo>
                    <a:cubicBezTo>
                      <a:pt x="7" y="65"/>
                      <a:pt x="0" y="17"/>
                      <a:pt x="1" y="11"/>
                    </a:cubicBezTo>
                    <a:cubicBezTo>
                      <a:pt x="7" y="10"/>
                      <a:pt x="12" y="9"/>
                      <a:pt x="18" y="9"/>
                    </a:cubicBezTo>
                    <a:cubicBezTo>
                      <a:pt x="18" y="9"/>
                      <a:pt x="19" y="9"/>
                      <a:pt x="19" y="10"/>
                    </a:cubicBezTo>
                    <a:cubicBezTo>
                      <a:pt x="18" y="10"/>
                      <a:pt x="18" y="11"/>
                      <a:pt x="17" y="11"/>
                    </a:cubicBezTo>
                    <a:cubicBezTo>
                      <a:pt x="8" y="14"/>
                      <a:pt x="5" y="21"/>
                      <a:pt x="6" y="30"/>
                    </a:cubicBezTo>
                    <a:cubicBezTo>
                      <a:pt x="6" y="32"/>
                      <a:pt x="6" y="35"/>
                      <a:pt x="7" y="38"/>
                    </a:cubicBezTo>
                    <a:cubicBezTo>
                      <a:pt x="7" y="42"/>
                      <a:pt x="8" y="43"/>
                      <a:pt x="13" y="42"/>
                    </a:cubicBezTo>
                    <a:cubicBezTo>
                      <a:pt x="20" y="41"/>
                      <a:pt x="26" y="40"/>
                      <a:pt x="33" y="39"/>
                    </a:cubicBezTo>
                    <a:cubicBezTo>
                      <a:pt x="34" y="34"/>
                      <a:pt x="33" y="30"/>
                      <a:pt x="29" y="28"/>
                    </a:cubicBezTo>
                    <a:cubicBezTo>
                      <a:pt x="26" y="26"/>
                      <a:pt x="22" y="25"/>
                      <a:pt x="18" y="24"/>
                    </a:cubicBezTo>
                    <a:cubicBezTo>
                      <a:pt x="18" y="23"/>
                      <a:pt x="19" y="23"/>
                      <a:pt x="19" y="22"/>
                    </a:cubicBezTo>
                    <a:cubicBezTo>
                      <a:pt x="29" y="21"/>
                      <a:pt x="39" y="20"/>
                      <a:pt x="49" y="18"/>
                    </a:cubicBezTo>
                    <a:cubicBezTo>
                      <a:pt x="49" y="19"/>
                      <a:pt x="49" y="19"/>
                      <a:pt x="49" y="2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5" name="Freeform 47">
                <a:extLst>
                  <a:ext uri="{FF2B5EF4-FFF2-40B4-BE49-F238E27FC236}">
                    <a16:creationId xmlns:a16="http://schemas.microsoft.com/office/drawing/2014/main" id="{947B16A9-4F06-9623-8CA8-ACCDFDD091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7841" y="26009575"/>
                <a:ext cx="346056" cy="495489"/>
              </a:xfrm>
              <a:custGeom>
                <a:avLst/>
                <a:gdLst>
                  <a:gd name="T0" fmla="*/ 17 w 50"/>
                  <a:gd name="T1" fmla="*/ 35 h 70"/>
                  <a:gd name="T2" fmla="*/ 10 w 50"/>
                  <a:gd name="T3" fmla="*/ 27 h 70"/>
                  <a:gd name="T4" fmla="*/ 8 w 50"/>
                  <a:gd name="T5" fmla="*/ 11 h 70"/>
                  <a:gd name="T6" fmla="*/ 19 w 50"/>
                  <a:gd name="T7" fmla="*/ 1 h 70"/>
                  <a:gd name="T8" fmla="*/ 39 w 50"/>
                  <a:gd name="T9" fmla="*/ 3 h 70"/>
                  <a:gd name="T10" fmla="*/ 48 w 50"/>
                  <a:gd name="T11" fmla="*/ 12 h 70"/>
                  <a:gd name="T12" fmla="*/ 42 w 50"/>
                  <a:gd name="T13" fmla="*/ 27 h 70"/>
                  <a:gd name="T14" fmla="*/ 34 w 50"/>
                  <a:gd name="T15" fmla="*/ 30 h 70"/>
                  <a:gd name="T16" fmla="*/ 37 w 50"/>
                  <a:gd name="T17" fmla="*/ 33 h 70"/>
                  <a:gd name="T18" fmla="*/ 44 w 50"/>
                  <a:gd name="T19" fmla="*/ 44 h 70"/>
                  <a:gd name="T20" fmla="*/ 30 w 50"/>
                  <a:gd name="T21" fmla="*/ 69 h 70"/>
                  <a:gd name="T22" fmla="*/ 9 w 50"/>
                  <a:gd name="T23" fmla="*/ 65 h 70"/>
                  <a:gd name="T24" fmla="*/ 1 w 50"/>
                  <a:gd name="T25" fmla="*/ 51 h 70"/>
                  <a:gd name="T26" fmla="*/ 11 w 50"/>
                  <a:gd name="T27" fmla="*/ 38 h 70"/>
                  <a:gd name="T28" fmla="*/ 17 w 50"/>
                  <a:gd name="T29" fmla="*/ 35 h 70"/>
                  <a:gd name="T30" fmla="*/ 20 w 50"/>
                  <a:gd name="T31" fmla="*/ 38 h 70"/>
                  <a:gd name="T32" fmla="*/ 14 w 50"/>
                  <a:gd name="T33" fmla="*/ 61 h 70"/>
                  <a:gd name="T34" fmla="*/ 22 w 50"/>
                  <a:gd name="T35" fmla="*/ 67 h 70"/>
                  <a:gd name="T36" fmla="*/ 30 w 50"/>
                  <a:gd name="T37" fmla="*/ 61 h 70"/>
                  <a:gd name="T38" fmla="*/ 20 w 50"/>
                  <a:gd name="T39" fmla="*/ 38 h 70"/>
                  <a:gd name="T40" fmla="*/ 31 w 50"/>
                  <a:gd name="T41" fmla="*/ 27 h 70"/>
                  <a:gd name="T42" fmla="*/ 36 w 50"/>
                  <a:gd name="T43" fmla="*/ 8 h 70"/>
                  <a:gd name="T44" fmla="*/ 28 w 50"/>
                  <a:gd name="T45" fmla="*/ 3 h 70"/>
                  <a:gd name="T46" fmla="*/ 21 w 50"/>
                  <a:gd name="T47" fmla="*/ 8 h 70"/>
                  <a:gd name="T48" fmla="*/ 22 w 50"/>
                  <a:gd name="T49" fmla="*/ 18 h 70"/>
                  <a:gd name="T50" fmla="*/ 31 w 50"/>
                  <a:gd name="T51" fmla="*/ 27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0" h="70">
                    <a:moveTo>
                      <a:pt x="17" y="35"/>
                    </a:moveTo>
                    <a:cubicBezTo>
                      <a:pt x="15" y="33"/>
                      <a:pt x="12" y="30"/>
                      <a:pt x="10" y="27"/>
                    </a:cubicBezTo>
                    <a:cubicBezTo>
                      <a:pt x="7" y="22"/>
                      <a:pt x="6" y="17"/>
                      <a:pt x="8" y="11"/>
                    </a:cubicBezTo>
                    <a:cubicBezTo>
                      <a:pt x="10" y="6"/>
                      <a:pt x="14" y="3"/>
                      <a:pt x="19" y="1"/>
                    </a:cubicBezTo>
                    <a:cubicBezTo>
                      <a:pt x="26" y="0"/>
                      <a:pt x="33" y="0"/>
                      <a:pt x="39" y="3"/>
                    </a:cubicBezTo>
                    <a:cubicBezTo>
                      <a:pt x="43" y="5"/>
                      <a:pt x="46" y="8"/>
                      <a:pt x="48" y="12"/>
                    </a:cubicBezTo>
                    <a:cubicBezTo>
                      <a:pt x="50" y="18"/>
                      <a:pt x="48" y="24"/>
                      <a:pt x="42" y="27"/>
                    </a:cubicBezTo>
                    <a:cubicBezTo>
                      <a:pt x="39" y="28"/>
                      <a:pt x="37" y="29"/>
                      <a:pt x="34" y="30"/>
                    </a:cubicBezTo>
                    <a:cubicBezTo>
                      <a:pt x="35" y="31"/>
                      <a:pt x="36" y="32"/>
                      <a:pt x="37" y="33"/>
                    </a:cubicBezTo>
                    <a:cubicBezTo>
                      <a:pt x="40" y="37"/>
                      <a:pt x="43" y="40"/>
                      <a:pt x="44" y="44"/>
                    </a:cubicBezTo>
                    <a:cubicBezTo>
                      <a:pt x="48" y="55"/>
                      <a:pt x="42" y="66"/>
                      <a:pt x="30" y="69"/>
                    </a:cubicBezTo>
                    <a:cubicBezTo>
                      <a:pt x="23" y="70"/>
                      <a:pt x="16" y="69"/>
                      <a:pt x="9" y="65"/>
                    </a:cubicBezTo>
                    <a:cubicBezTo>
                      <a:pt x="3" y="62"/>
                      <a:pt x="0" y="57"/>
                      <a:pt x="1" y="51"/>
                    </a:cubicBezTo>
                    <a:cubicBezTo>
                      <a:pt x="1" y="44"/>
                      <a:pt x="5" y="40"/>
                      <a:pt x="11" y="38"/>
                    </a:cubicBezTo>
                    <a:cubicBezTo>
                      <a:pt x="13" y="37"/>
                      <a:pt x="15" y="36"/>
                      <a:pt x="17" y="35"/>
                    </a:cubicBezTo>
                    <a:close/>
                    <a:moveTo>
                      <a:pt x="20" y="38"/>
                    </a:moveTo>
                    <a:cubicBezTo>
                      <a:pt x="13" y="44"/>
                      <a:pt x="10" y="54"/>
                      <a:pt x="14" y="61"/>
                    </a:cubicBezTo>
                    <a:cubicBezTo>
                      <a:pt x="15" y="65"/>
                      <a:pt x="18" y="67"/>
                      <a:pt x="22" y="67"/>
                    </a:cubicBezTo>
                    <a:cubicBezTo>
                      <a:pt x="26" y="67"/>
                      <a:pt x="28" y="64"/>
                      <a:pt x="30" y="61"/>
                    </a:cubicBezTo>
                    <a:cubicBezTo>
                      <a:pt x="33" y="53"/>
                      <a:pt x="29" y="44"/>
                      <a:pt x="20" y="38"/>
                    </a:cubicBezTo>
                    <a:close/>
                    <a:moveTo>
                      <a:pt x="31" y="27"/>
                    </a:moveTo>
                    <a:cubicBezTo>
                      <a:pt x="37" y="23"/>
                      <a:pt x="39" y="14"/>
                      <a:pt x="36" y="8"/>
                    </a:cubicBezTo>
                    <a:cubicBezTo>
                      <a:pt x="35" y="4"/>
                      <a:pt x="32" y="3"/>
                      <a:pt x="28" y="3"/>
                    </a:cubicBezTo>
                    <a:cubicBezTo>
                      <a:pt x="25" y="3"/>
                      <a:pt x="23" y="5"/>
                      <a:pt x="21" y="8"/>
                    </a:cubicBezTo>
                    <a:cubicBezTo>
                      <a:pt x="20" y="11"/>
                      <a:pt x="20" y="15"/>
                      <a:pt x="22" y="18"/>
                    </a:cubicBezTo>
                    <a:cubicBezTo>
                      <a:pt x="24" y="22"/>
                      <a:pt x="27" y="25"/>
                      <a:pt x="31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6" name="Freeform 48">
                <a:extLst>
                  <a:ext uri="{FF2B5EF4-FFF2-40B4-BE49-F238E27FC236}">
                    <a16:creationId xmlns:a16="http://schemas.microsoft.com/office/drawing/2014/main" id="{9670DE2D-642D-2F30-EFA7-919A200F87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69829" y="24342214"/>
                <a:ext cx="511219" cy="440435"/>
              </a:xfrm>
              <a:custGeom>
                <a:avLst/>
                <a:gdLst>
                  <a:gd name="T0" fmla="*/ 16 w 74"/>
                  <a:gd name="T1" fmla="*/ 63 h 63"/>
                  <a:gd name="T2" fmla="*/ 14 w 74"/>
                  <a:gd name="T3" fmla="*/ 60 h 63"/>
                  <a:gd name="T4" fmla="*/ 3 w 74"/>
                  <a:gd name="T5" fmla="*/ 34 h 63"/>
                  <a:gd name="T6" fmla="*/ 0 w 74"/>
                  <a:gd name="T7" fmla="*/ 18 h 63"/>
                  <a:gd name="T8" fmla="*/ 8 w 74"/>
                  <a:gd name="T9" fmla="*/ 3 h 63"/>
                  <a:gd name="T10" fmla="*/ 25 w 74"/>
                  <a:gd name="T11" fmla="*/ 4 h 63"/>
                  <a:gd name="T12" fmla="*/ 33 w 74"/>
                  <a:gd name="T13" fmla="*/ 13 h 63"/>
                  <a:gd name="T14" fmla="*/ 38 w 74"/>
                  <a:gd name="T15" fmla="*/ 26 h 63"/>
                  <a:gd name="T16" fmla="*/ 42 w 74"/>
                  <a:gd name="T17" fmla="*/ 25 h 63"/>
                  <a:gd name="T18" fmla="*/ 55 w 74"/>
                  <a:gd name="T19" fmla="*/ 19 h 63"/>
                  <a:gd name="T20" fmla="*/ 61 w 74"/>
                  <a:gd name="T21" fmla="*/ 9 h 63"/>
                  <a:gd name="T22" fmla="*/ 61 w 74"/>
                  <a:gd name="T23" fmla="*/ 6 h 63"/>
                  <a:gd name="T24" fmla="*/ 66 w 74"/>
                  <a:gd name="T25" fmla="*/ 16 h 63"/>
                  <a:gd name="T26" fmla="*/ 70 w 74"/>
                  <a:gd name="T27" fmla="*/ 27 h 63"/>
                  <a:gd name="T28" fmla="*/ 73 w 74"/>
                  <a:gd name="T29" fmla="*/ 38 h 63"/>
                  <a:gd name="T30" fmla="*/ 70 w 74"/>
                  <a:gd name="T31" fmla="*/ 34 h 63"/>
                  <a:gd name="T32" fmla="*/ 64 w 74"/>
                  <a:gd name="T33" fmla="*/ 32 h 63"/>
                  <a:gd name="T34" fmla="*/ 58 w 74"/>
                  <a:gd name="T35" fmla="*/ 35 h 63"/>
                  <a:gd name="T36" fmla="*/ 22 w 74"/>
                  <a:gd name="T37" fmla="*/ 50 h 63"/>
                  <a:gd name="T38" fmla="*/ 16 w 74"/>
                  <a:gd name="T39" fmla="*/ 61 h 63"/>
                  <a:gd name="T40" fmla="*/ 16 w 74"/>
                  <a:gd name="T41" fmla="*/ 63 h 63"/>
                  <a:gd name="T42" fmla="*/ 36 w 74"/>
                  <a:gd name="T43" fmla="*/ 27 h 63"/>
                  <a:gd name="T44" fmla="*/ 32 w 74"/>
                  <a:gd name="T45" fmla="*/ 20 h 63"/>
                  <a:gd name="T46" fmla="*/ 21 w 74"/>
                  <a:gd name="T47" fmla="*/ 16 h 63"/>
                  <a:gd name="T48" fmla="*/ 10 w 74"/>
                  <a:gd name="T49" fmla="*/ 21 h 63"/>
                  <a:gd name="T50" fmla="*/ 7 w 74"/>
                  <a:gd name="T51" fmla="*/ 35 h 63"/>
                  <a:gd name="T52" fmla="*/ 13 w 74"/>
                  <a:gd name="T53" fmla="*/ 38 h 63"/>
                  <a:gd name="T54" fmla="*/ 36 w 74"/>
                  <a:gd name="T55" fmla="*/ 27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74" h="63">
                    <a:moveTo>
                      <a:pt x="16" y="63"/>
                    </a:moveTo>
                    <a:cubicBezTo>
                      <a:pt x="15" y="62"/>
                      <a:pt x="14" y="61"/>
                      <a:pt x="14" y="60"/>
                    </a:cubicBezTo>
                    <a:cubicBezTo>
                      <a:pt x="10" y="51"/>
                      <a:pt x="7" y="42"/>
                      <a:pt x="3" y="34"/>
                    </a:cubicBezTo>
                    <a:cubicBezTo>
                      <a:pt x="1" y="29"/>
                      <a:pt x="0" y="23"/>
                      <a:pt x="0" y="18"/>
                    </a:cubicBezTo>
                    <a:cubicBezTo>
                      <a:pt x="0" y="11"/>
                      <a:pt x="2" y="6"/>
                      <a:pt x="8" y="3"/>
                    </a:cubicBezTo>
                    <a:cubicBezTo>
                      <a:pt x="14" y="0"/>
                      <a:pt x="19" y="1"/>
                      <a:pt x="25" y="4"/>
                    </a:cubicBezTo>
                    <a:cubicBezTo>
                      <a:pt x="28" y="6"/>
                      <a:pt x="31" y="10"/>
                      <a:pt x="33" y="13"/>
                    </a:cubicBezTo>
                    <a:cubicBezTo>
                      <a:pt x="35" y="17"/>
                      <a:pt x="36" y="22"/>
                      <a:pt x="38" y="26"/>
                    </a:cubicBezTo>
                    <a:cubicBezTo>
                      <a:pt x="40" y="25"/>
                      <a:pt x="41" y="25"/>
                      <a:pt x="42" y="25"/>
                    </a:cubicBezTo>
                    <a:cubicBezTo>
                      <a:pt x="46" y="23"/>
                      <a:pt x="51" y="21"/>
                      <a:pt x="55" y="19"/>
                    </a:cubicBezTo>
                    <a:cubicBezTo>
                      <a:pt x="61" y="16"/>
                      <a:pt x="62" y="15"/>
                      <a:pt x="61" y="9"/>
                    </a:cubicBezTo>
                    <a:cubicBezTo>
                      <a:pt x="61" y="8"/>
                      <a:pt x="61" y="7"/>
                      <a:pt x="61" y="6"/>
                    </a:cubicBezTo>
                    <a:cubicBezTo>
                      <a:pt x="64" y="9"/>
                      <a:pt x="64" y="13"/>
                      <a:pt x="66" y="16"/>
                    </a:cubicBezTo>
                    <a:cubicBezTo>
                      <a:pt x="67" y="20"/>
                      <a:pt x="69" y="23"/>
                      <a:pt x="70" y="27"/>
                    </a:cubicBezTo>
                    <a:cubicBezTo>
                      <a:pt x="71" y="30"/>
                      <a:pt x="74" y="33"/>
                      <a:pt x="73" y="38"/>
                    </a:cubicBezTo>
                    <a:cubicBezTo>
                      <a:pt x="72" y="36"/>
                      <a:pt x="71" y="35"/>
                      <a:pt x="70" y="34"/>
                    </a:cubicBezTo>
                    <a:cubicBezTo>
                      <a:pt x="68" y="32"/>
                      <a:pt x="66" y="31"/>
                      <a:pt x="64" y="32"/>
                    </a:cubicBezTo>
                    <a:cubicBezTo>
                      <a:pt x="62" y="33"/>
                      <a:pt x="60" y="34"/>
                      <a:pt x="58" y="35"/>
                    </a:cubicBezTo>
                    <a:cubicBezTo>
                      <a:pt x="46" y="40"/>
                      <a:pt x="34" y="45"/>
                      <a:pt x="22" y="50"/>
                    </a:cubicBezTo>
                    <a:cubicBezTo>
                      <a:pt x="16" y="53"/>
                      <a:pt x="16" y="54"/>
                      <a:pt x="16" y="61"/>
                    </a:cubicBezTo>
                    <a:cubicBezTo>
                      <a:pt x="16" y="62"/>
                      <a:pt x="16" y="62"/>
                      <a:pt x="16" y="63"/>
                    </a:cubicBezTo>
                    <a:close/>
                    <a:moveTo>
                      <a:pt x="36" y="27"/>
                    </a:moveTo>
                    <a:cubicBezTo>
                      <a:pt x="34" y="25"/>
                      <a:pt x="34" y="22"/>
                      <a:pt x="32" y="20"/>
                    </a:cubicBezTo>
                    <a:cubicBezTo>
                      <a:pt x="29" y="16"/>
                      <a:pt x="25" y="14"/>
                      <a:pt x="21" y="16"/>
                    </a:cubicBezTo>
                    <a:cubicBezTo>
                      <a:pt x="17" y="17"/>
                      <a:pt x="13" y="19"/>
                      <a:pt x="10" y="21"/>
                    </a:cubicBezTo>
                    <a:cubicBezTo>
                      <a:pt x="5" y="24"/>
                      <a:pt x="4" y="30"/>
                      <a:pt x="7" y="35"/>
                    </a:cubicBezTo>
                    <a:cubicBezTo>
                      <a:pt x="9" y="38"/>
                      <a:pt x="10" y="39"/>
                      <a:pt x="13" y="38"/>
                    </a:cubicBezTo>
                    <a:cubicBezTo>
                      <a:pt x="20" y="34"/>
                      <a:pt x="28" y="31"/>
                      <a:pt x="36" y="2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7" name="Freeform 49">
                <a:extLst>
                  <a:ext uri="{FF2B5EF4-FFF2-40B4-BE49-F238E27FC236}">
                    <a16:creationId xmlns:a16="http://schemas.microsoft.com/office/drawing/2014/main" id="{E6DCF729-500C-6CFB-D20F-F351B648F2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95" y="21353548"/>
                <a:ext cx="605598" cy="660652"/>
              </a:xfrm>
              <a:custGeom>
                <a:avLst/>
                <a:gdLst>
                  <a:gd name="T0" fmla="*/ 0 w 87"/>
                  <a:gd name="T1" fmla="*/ 51 h 95"/>
                  <a:gd name="T2" fmla="*/ 6 w 87"/>
                  <a:gd name="T3" fmla="*/ 43 h 95"/>
                  <a:gd name="T4" fmla="*/ 22 w 87"/>
                  <a:gd name="T5" fmla="*/ 36 h 95"/>
                  <a:gd name="T6" fmla="*/ 59 w 87"/>
                  <a:gd name="T7" fmla="*/ 36 h 95"/>
                  <a:gd name="T8" fmla="*/ 64 w 87"/>
                  <a:gd name="T9" fmla="*/ 36 h 95"/>
                  <a:gd name="T10" fmla="*/ 62 w 87"/>
                  <a:gd name="T11" fmla="*/ 33 h 95"/>
                  <a:gd name="T12" fmla="*/ 44 w 87"/>
                  <a:gd name="T13" fmla="*/ 18 h 95"/>
                  <a:gd name="T14" fmla="*/ 30 w 87"/>
                  <a:gd name="T15" fmla="*/ 16 h 95"/>
                  <a:gd name="T16" fmla="*/ 29 w 87"/>
                  <a:gd name="T17" fmla="*/ 16 h 95"/>
                  <a:gd name="T18" fmla="*/ 42 w 87"/>
                  <a:gd name="T19" fmla="*/ 0 h 95"/>
                  <a:gd name="T20" fmla="*/ 42 w 87"/>
                  <a:gd name="T21" fmla="*/ 3 h 95"/>
                  <a:gd name="T22" fmla="*/ 44 w 87"/>
                  <a:gd name="T23" fmla="*/ 13 h 95"/>
                  <a:gd name="T24" fmla="*/ 74 w 87"/>
                  <a:gd name="T25" fmla="*/ 38 h 95"/>
                  <a:gd name="T26" fmla="*/ 87 w 87"/>
                  <a:gd name="T27" fmla="*/ 50 h 95"/>
                  <a:gd name="T28" fmla="*/ 83 w 87"/>
                  <a:gd name="T29" fmla="*/ 52 h 95"/>
                  <a:gd name="T30" fmla="*/ 77 w 87"/>
                  <a:gd name="T31" fmla="*/ 52 h 95"/>
                  <a:gd name="T32" fmla="*/ 25 w 87"/>
                  <a:gd name="T33" fmla="*/ 51 h 95"/>
                  <a:gd name="T34" fmla="*/ 19 w 87"/>
                  <a:gd name="T35" fmla="*/ 51 h 95"/>
                  <a:gd name="T36" fmla="*/ 22 w 87"/>
                  <a:gd name="T37" fmla="*/ 55 h 95"/>
                  <a:gd name="T38" fmla="*/ 47 w 87"/>
                  <a:gd name="T39" fmla="*/ 77 h 95"/>
                  <a:gd name="T40" fmla="*/ 61 w 87"/>
                  <a:gd name="T41" fmla="*/ 78 h 95"/>
                  <a:gd name="T42" fmla="*/ 61 w 87"/>
                  <a:gd name="T43" fmla="*/ 77 h 95"/>
                  <a:gd name="T44" fmla="*/ 48 w 87"/>
                  <a:gd name="T45" fmla="*/ 95 h 95"/>
                  <a:gd name="T46" fmla="*/ 49 w 87"/>
                  <a:gd name="T47" fmla="*/ 91 h 95"/>
                  <a:gd name="T48" fmla="*/ 47 w 87"/>
                  <a:gd name="T49" fmla="*/ 82 h 95"/>
                  <a:gd name="T50" fmla="*/ 30 w 87"/>
                  <a:gd name="T51" fmla="*/ 67 h 95"/>
                  <a:gd name="T52" fmla="*/ 15 w 87"/>
                  <a:gd name="T53" fmla="*/ 54 h 95"/>
                  <a:gd name="T54" fmla="*/ 7 w 87"/>
                  <a:gd name="T55" fmla="*/ 51 h 95"/>
                  <a:gd name="T56" fmla="*/ 1 w 87"/>
                  <a:gd name="T57" fmla="*/ 52 h 95"/>
                  <a:gd name="T58" fmla="*/ 0 w 87"/>
                  <a:gd name="T59" fmla="*/ 5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87" h="95">
                    <a:moveTo>
                      <a:pt x="0" y="51"/>
                    </a:moveTo>
                    <a:cubicBezTo>
                      <a:pt x="2" y="49"/>
                      <a:pt x="5" y="46"/>
                      <a:pt x="6" y="43"/>
                    </a:cubicBezTo>
                    <a:cubicBezTo>
                      <a:pt x="10" y="37"/>
                      <a:pt x="15" y="35"/>
                      <a:pt x="22" y="36"/>
                    </a:cubicBezTo>
                    <a:cubicBezTo>
                      <a:pt x="34" y="36"/>
                      <a:pt x="47" y="36"/>
                      <a:pt x="59" y="36"/>
                    </a:cubicBezTo>
                    <a:cubicBezTo>
                      <a:pt x="61" y="36"/>
                      <a:pt x="62" y="36"/>
                      <a:pt x="64" y="36"/>
                    </a:cubicBezTo>
                    <a:cubicBezTo>
                      <a:pt x="63" y="35"/>
                      <a:pt x="63" y="34"/>
                      <a:pt x="62" y="33"/>
                    </a:cubicBezTo>
                    <a:cubicBezTo>
                      <a:pt x="56" y="28"/>
                      <a:pt x="50" y="23"/>
                      <a:pt x="44" y="18"/>
                    </a:cubicBezTo>
                    <a:cubicBezTo>
                      <a:pt x="38" y="12"/>
                      <a:pt x="37" y="12"/>
                      <a:pt x="30" y="16"/>
                    </a:cubicBezTo>
                    <a:cubicBezTo>
                      <a:pt x="30" y="17"/>
                      <a:pt x="30" y="16"/>
                      <a:pt x="29" y="16"/>
                    </a:cubicBezTo>
                    <a:cubicBezTo>
                      <a:pt x="30" y="13"/>
                      <a:pt x="38" y="3"/>
                      <a:pt x="42" y="0"/>
                    </a:cubicBezTo>
                    <a:cubicBezTo>
                      <a:pt x="42" y="2"/>
                      <a:pt x="42" y="2"/>
                      <a:pt x="42" y="3"/>
                    </a:cubicBezTo>
                    <a:cubicBezTo>
                      <a:pt x="40" y="7"/>
                      <a:pt x="41" y="10"/>
                      <a:pt x="44" y="13"/>
                    </a:cubicBezTo>
                    <a:cubicBezTo>
                      <a:pt x="54" y="21"/>
                      <a:pt x="64" y="30"/>
                      <a:pt x="74" y="38"/>
                    </a:cubicBezTo>
                    <a:cubicBezTo>
                      <a:pt x="78" y="42"/>
                      <a:pt x="82" y="46"/>
                      <a:pt x="87" y="50"/>
                    </a:cubicBezTo>
                    <a:cubicBezTo>
                      <a:pt x="85" y="51"/>
                      <a:pt x="84" y="52"/>
                      <a:pt x="83" y="52"/>
                    </a:cubicBezTo>
                    <a:cubicBezTo>
                      <a:pt x="81" y="52"/>
                      <a:pt x="79" y="52"/>
                      <a:pt x="77" y="52"/>
                    </a:cubicBezTo>
                    <a:cubicBezTo>
                      <a:pt x="60" y="52"/>
                      <a:pt x="42" y="52"/>
                      <a:pt x="25" y="51"/>
                    </a:cubicBezTo>
                    <a:cubicBezTo>
                      <a:pt x="23" y="51"/>
                      <a:pt x="22" y="51"/>
                      <a:pt x="19" y="51"/>
                    </a:cubicBezTo>
                    <a:cubicBezTo>
                      <a:pt x="20" y="53"/>
                      <a:pt x="21" y="54"/>
                      <a:pt x="22" y="55"/>
                    </a:cubicBezTo>
                    <a:cubicBezTo>
                      <a:pt x="30" y="62"/>
                      <a:pt x="39" y="69"/>
                      <a:pt x="47" y="77"/>
                    </a:cubicBezTo>
                    <a:cubicBezTo>
                      <a:pt x="51" y="81"/>
                      <a:pt x="55" y="83"/>
                      <a:pt x="61" y="78"/>
                    </a:cubicBezTo>
                    <a:cubicBezTo>
                      <a:pt x="61" y="77"/>
                      <a:pt x="61" y="77"/>
                      <a:pt x="61" y="77"/>
                    </a:cubicBezTo>
                    <a:cubicBezTo>
                      <a:pt x="61" y="80"/>
                      <a:pt x="52" y="92"/>
                      <a:pt x="48" y="95"/>
                    </a:cubicBezTo>
                    <a:cubicBezTo>
                      <a:pt x="48" y="93"/>
                      <a:pt x="48" y="92"/>
                      <a:pt x="49" y="91"/>
                    </a:cubicBezTo>
                    <a:cubicBezTo>
                      <a:pt x="51" y="87"/>
                      <a:pt x="50" y="85"/>
                      <a:pt x="47" y="82"/>
                    </a:cubicBezTo>
                    <a:cubicBezTo>
                      <a:pt x="41" y="77"/>
                      <a:pt x="35" y="72"/>
                      <a:pt x="30" y="67"/>
                    </a:cubicBezTo>
                    <a:cubicBezTo>
                      <a:pt x="25" y="62"/>
                      <a:pt x="20" y="58"/>
                      <a:pt x="15" y="54"/>
                    </a:cubicBezTo>
                    <a:cubicBezTo>
                      <a:pt x="12" y="51"/>
                      <a:pt x="10" y="51"/>
                      <a:pt x="7" y="51"/>
                    </a:cubicBezTo>
                    <a:cubicBezTo>
                      <a:pt x="5" y="52"/>
                      <a:pt x="3" y="52"/>
                      <a:pt x="1" y="52"/>
                    </a:cubicBezTo>
                    <a:cubicBezTo>
                      <a:pt x="0" y="52"/>
                      <a:pt x="0" y="52"/>
                      <a:pt x="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8" name="Freeform 50">
                <a:extLst>
                  <a:ext uri="{FF2B5EF4-FFF2-40B4-BE49-F238E27FC236}">
                    <a16:creationId xmlns:a16="http://schemas.microsoft.com/office/drawing/2014/main" id="{B9E246EA-8C9D-E897-DF44-EE1140DDAF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23633" y="25797222"/>
                <a:ext cx="424705" cy="487624"/>
              </a:xfrm>
              <a:custGeom>
                <a:avLst/>
                <a:gdLst>
                  <a:gd name="T0" fmla="*/ 36 w 61"/>
                  <a:gd name="T1" fmla="*/ 26 h 70"/>
                  <a:gd name="T2" fmla="*/ 46 w 61"/>
                  <a:gd name="T3" fmla="*/ 29 h 70"/>
                  <a:gd name="T4" fmla="*/ 60 w 61"/>
                  <a:gd name="T5" fmla="*/ 45 h 70"/>
                  <a:gd name="T6" fmla="*/ 55 w 61"/>
                  <a:gd name="T7" fmla="*/ 59 h 70"/>
                  <a:gd name="T8" fmla="*/ 34 w 61"/>
                  <a:gd name="T9" fmla="*/ 69 h 70"/>
                  <a:gd name="T10" fmla="*/ 21 w 61"/>
                  <a:gd name="T11" fmla="*/ 62 h 70"/>
                  <a:gd name="T12" fmla="*/ 21 w 61"/>
                  <a:gd name="T13" fmla="*/ 46 h 70"/>
                  <a:gd name="T14" fmla="*/ 26 w 61"/>
                  <a:gd name="T15" fmla="*/ 39 h 70"/>
                  <a:gd name="T16" fmla="*/ 17 w 61"/>
                  <a:gd name="T17" fmla="*/ 37 h 70"/>
                  <a:gd name="T18" fmla="*/ 11 w 61"/>
                  <a:gd name="T19" fmla="*/ 8 h 70"/>
                  <a:gd name="T20" fmla="*/ 28 w 61"/>
                  <a:gd name="T21" fmla="*/ 0 h 70"/>
                  <a:gd name="T22" fmla="*/ 42 w 61"/>
                  <a:gd name="T23" fmla="*/ 7 h 70"/>
                  <a:gd name="T24" fmla="*/ 40 w 61"/>
                  <a:gd name="T25" fmla="*/ 21 h 70"/>
                  <a:gd name="T26" fmla="*/ 36 w 61"/>
                  <a:gd name="T27" fmla="*/ 26 h 70"/>
                  <a:gd name="T28" fmla="*/ 29 w 61"/>
                  <a:gd name="T29" fmla="*/ 40 h 70"/>
                  <a:gd name="T30" fmla="*/ 28 w 61"/>
                  <a:gd name="T31" fmla="*/ 48 h 70"/>
                  <a:gd name="T32" fmla="*/ 37 w 61"/>
                  <a:gd name="T33" fmla="*/ 63 h 70"/>
                  <a:gd name="T34" fmla="*/ 46 w 61"/>
                  <a:gd name="T35" fmla="*/ 64 h 70"/>
                  <a:gd name="T36" fmla="*/ 50 w 61"/>
                  <a:gd name="T37" fmla="*/ 55 h 70"/>
                  <a:gd name="T38" fmla="*/ 41 w 61"/>
                  <a:gd name="T39" fmla="*/ 43 h 70"/>
                  <a:gd name="T40" fmla="*/ 29 w 61"/>
                  <a:gd name="T41" fmla="*/ 40 h 70"/>
                  <a:gd name="T42" fmla="*/ 33 w 61"/>
                  <a:gd name="T43" fmla="*/ 26 h 70"/>
                  <a:gd name="T44" fmla="*/ 28 w 61"/>
                  <a:gd name="T45" fmla="*/ 7 h 70"/>
                  <a:gd name="T46" fmla="*/ 22 w 61"/>
                  <a:gd name="T47" fmla="*/ 5 h 70"/>
                  <a:gd name="T48" fmla="*/ 14 w 61"/>
                  <a:gd name="T49" fmla="*/ 10 h 70"/>
                  <a:gd name="T50" fmla="*/ 16 w 61"/>
                  <a:gd name="T51" fmla="*/ 19 h 70"/>
                  <a:gd name="T52" fmla="*/ 33 w 61"/>
                  <a:gd name="T53" fmla="*/ 2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1" h="70">
                    <a:moveTo>
                      <a:pt x="36" y="26"/>
                    </a:moveTo>
                    <a:cubicBezTo>
                      <a:pt x="40" y="27"/>
                      <a:pt x="43" y="28"/>
                      <a:pt x="46" y="29"/>
                    </a:cubicBezTo>
                    <a:cubicBezTo>
                      <a:pt x="54" y="31"/>
                      <a:pt x="59" y="37"/>
                      <a:pt x="60" y="45"/>
                    </a:cubicBezTo>
                    <a:cubicBezTo>
                      <a:pt x="61" y="51"/>
                      <a:pt x="59" y="55"/>
                      <a:pt x="55" y="59"/>
                    </a:cubicBezTo>
                    <a:cubicBezTo>
                      <a:pt x="50" y="65"/>
                      <a:pt x="42" y="69"/>
                      <a:pt x="34" y="69"/>
                    </a:cubicBezTo>
                    <a:cubicBezTo>
                      <a:pt x="28" y="70"/>
                      <a:pt x="24" y="67"/>
                      <a:pt x="21" y="62"/>
                    </a:cubicBezTo>
                    <a:cubicBezTo>
                      <a:pt x="17" y="57"/>
                      <a:pt x="17" y="51"/>
                      <a:pt x="21" y="46"/>
                    </a:cubicBezTo>
                    <a:cubicBezTo>
                      <a:pt x="22" y="44"/>
                      <a:pt x="24" y="42"/>
                      <a:pt x="26" y="39"/>
                    </a:cubicBezTo>
                    <a:cubicBezTo>
                      <a:pt x="23" y="39"/>
                      <a:pt x="20" y="38"/>
                      <a:pt x="17" y="37"/>
                    </a:cubicBezTo>
                    <a:cubicBezTo>
                      <a:pt x="3" y="32"/>
                      <a:pt x="0" y="17"/>
                      <a:pt x="11" y="8"/>
                    </a:cubicBezTo>
                    <a:cubicBezTo>
                      <a:pt x="16" y="4"/>
                      <a:pt x="22" y="1"/>
                      <a:pt x="28" y="0"/>
                    </a:cubicBezTo>
                    <a:cubicBezTo>
                      <a:pt x="34" y="0"/>
                      <a:pt x="39" y="2"/>
                      <a:pt x="42" y="7"/>
                    </a:cubicBezTo>
                    <a:cubicBezTo>
                      <a:pt x="45" y="12"/>
                      <a:pt x="43" y="17"/>
                      <a:pt x="40" y="21"/>
                    </a:cubicBezTo>
                    <a:cubicBezTo>
                      <a:pt x="39" y="23"/>
                      <a:pt x="38" y="24"/>
                      <a:pt x="36" y="26"/>
                    </a:cubicBezTo>
                    <a:close/>
                    <a:moveTo>
                      <a:pt x="29" y="40"/>
                    </a:moveTo>
                    <a:cubicBezTo>
                      <a:pt x="29" y="43"/>
                      <a:pt x="28" y="46"/>
                      <a:pt x="28" y="48"/>
                    </a:cubicBezTo>
                    <a:cubicBezTo>
                      <a:pt x="29" y="54"/>
                      <a:pt x="32" y="59"/>
                      <a:pt x="37" y="63"/>
                    </a:cubicBezTo>
                    <a:cubicBezTo>
                      <a:pt x="40" y="65"/>
                      <a:pt x="43" y="66"/>
                      <a:pt x="46" y="64"/>
                    </a:cubicBezTo>
                    <a:cubicBezTo>
                      <a:pt x="50" y="62"/>
                      <a:pt x="51" y="58"/>
                      <a:pt x="50" y="55"/>
                    </a:cubicBezTo>
                    <a:cubicBezTo>
                      <a:pt x="49" y="49"/>
                      <a:pt x="46" y="45"/>
                      <a:pt x="41" y="43"/>
                    </a:cubicBezTo>
                    <a:cubicBezTo>
                      <a:pt x="37" y="41"/>
                      <a:pt x="34" y="41"/>
                      <a:pt x="29" y="40"/>
                    </a:cubicBezTo>
                    <a:close/>
                    <a:moveTo>
                      <a:pt x="33" y="26"/>
                    </a:moveTo>
                    <a:cubicBezTo>
                      <a:pt x="35" y="18"/>
                      <a:pt x="33" y="12"/>
                      <a:pt x="28" y="7"/>
                    </a:cubicBezTo>
                    <a:cubicBezTo>
                      <a:pt x="26" y="5"/>
                      <a:pt x="24" y="5"/>
                      <a:pt x="22" y="5"/>
                    </a:cubicBezTo>
                    <a:cubicBezTo>
                      <a:pt x="18" y="5"/>
                      <a:pt x="16" y="7"/>
                      <a:pt x="14" y="10"/>
                    </a:cubicBezTo>
                    <a:cubicBezTo>
                      <a:pt x="13" y="13"/>
                      <a:pt x="14" y="16"/>
                      <a:pt x="16" y="19"/>
                    </a:cubicBezTo>
                    <a:cubicBezTo>
                      <a:pt x="21" y="24"/>
                      <a:pt x="26" y="25"/>
                      <a:pt x="33" y="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19" name="Freeform 51">
                <a:extLst>
                  <a:ext uri="{FF2B5EF4-FFF2-40B4-BE49-F238E27FC236}">
                    <a16:creationId xmlns:a16="http://schemas.microsoft.com/office/drawing/2014/main" id="{5315F532-AA4A-4BE6-10FF-DC7C093C9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2833" y="20803004"/>
                <a:ext cx="574138" cy="558409"/>
              </a:xfrm>
              <a:custGeom>
                <a:avLst/>
                <a:gdLst>
                  <a:gd name="T0" fmla="*/ 44 w 82"/>
                  <a:gd name="T1" fmla="*/ 0 h 80"/>
                  <a:gd name="T2" fmla="*/ 57 w 82"/>
                  <a:gd name="T3" fmla="*/ 19 h 80"/>
                  <a:gd name="T4" fmla="*/ 53 w 82"/>
                  <a:gd name="T5" fmla="*/ 18 h 80"/>
                  <a:gd name="T6" fmla="*/ 38 w 82"/>
                  <a:gd name="T7" fmla="*/ 14 h 80"/>
                  <a:gd name="T8" fmla="*/ 21 w 82"/>
                  <a:gd name="T9" fmla="*/ 35 h 80"/>
                  <a:gd name="T10" fmla="*/ 44 w 82"/>
                  <a:gd name="T11" fmla="*/ 68 h 80"/>
                  <a:gd name="T12" fmla="*/ 67 w 82"/>
                  <a:gd name="T13" fmla="*/ 66 h 80"/>
                  <a:gd name="T14" fmla="*/ 68 w 82"/>
                  <a:gd name="T15" fmla="*/ 56 h 80"/>
                  <a:gd name="T16" fmla="*/ 62 w 82"/>
                  <a:gd name="T17" fmla="*/ 48 h 80"/>
                  <a:gd name="T18" fmla="*/ 53 w 82"/>
                  <a:gd name="T19" fmla="*/ 46 h 80"/>
                  <a:gd name="T20" fmla="*/ 50 w 82"/>
                  <a:gd name="T21" fmla="*/ 47 h 80"/>
                  <a:gd name="T22" fmla="*/ 58 w 82"/>
                  <a:gd name="T23" fmla="*/ 40 h 80"/>
                  <a:gd name="T24" fmla="*/ 67 w 82"/>
                  <a:gd name="T25" fmla="*/ 33 h 80"/>
                  <a:gd name="T26" fmla="*/ 75 w 82"/>
                  <a:gd name="T27" fmla="*/ 27 h 80"/>
                  <a:gd name="T28" fmla="*/ 76 w 82"/>
                  <a:gd name="T29" fmla="*/ 28 h 80"/>
                  <a:gd name="T30" fmla="*/ 75 w 82"/>
                  <a:gd name="T31" fmla="*/ 29 h 80"/>
                  <a:gd name="T32" fmla="*/ 75 w 82"/>
                  <a:gd name="T33" fmla="*/ 40 h 80"/>
                  <a:gd name="T34" fmla="*/ 82 w 82"/>
                  <a:gd name="T35" fmla="*/ 50 h 80"/>
                  <a:gd name="T36" fmla="*/ 82 w 82"/>
                  <a:gd name="T37" fmla="*/ 52 h 80"/>
                  <a:gd name="T38" fmla="*/ 49 w 82"/>
                  <a:gd name="T39" fmla="*/ 78 h 80"/>
                  <a:gd name="T40" fmla="*/ 31 w 82"/>
                  <a:gd name="T41" fmla="*/ 76 h 80"/>
                  <a:gd name="T42" fmla="*/ 24 w 82"/>
                  <a:gd name="T43" fmla="*/ 15 h 80"/>
                  <a:gd name="T44" fmla="*/ 36 w 82"/>
                  <a:gd name="T45" fmla="*/ 10 h 80"/>
                  <a:gd name="T46" fmla="*/ 39 w 82"/>
                  <a:gd name="T47" fmla="*/ 9 h 80"/>
                  <a:gd name="T48" fmla="*/ 44 w 82"/>
                  <a:gd name="T49" fmla="*/ 2 h 80"/>
                  <a:gd name="T50" fmla="*/ 44 w 82"/>
                  <a:gd name="T51" fmla="*/ 1 h 80"/>
                  <a:gd name="T52" fmla="*/ 44 w 82"/>
                  <a:gd name="T53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2" h="80">
                    <a:moveTo>
                      <a:pt x="44" y="0"/>
                    </a:moveTo>
                    <a:cubicBezTo>
                      <a:pt x="47" y="2"/>
                      <a:pt x="56" y="14"/>
                      <a:pt x="57" y="19"/>
                    </a:cubicBezTo>
                    <a:cubicBezTo>
                      <a:pt x="56" y="20"/>
                      <a:pt x="55" y="18"/>
                      <a:pt x="53" y="18"/>
                    </a:cubicBezTo>
                    <a:cubicBezTo>
                      <a:pt x="48" y="15"/>
                      <a:pt x="43" y="14"/>
                      <a:pt x="38" y="14"/>
                    </a:cubicBezTo>
                    <a:cubicBezTo>
                      <a:pt x="26" y="14"/>
                      <a:pt x="18" y="23"/>
                      <a:pt x="21" y="35"/>
                    </a:cubicBezTo>
                    <a:cubicBezTo>
                      <a:pt x="25" y="48"/>
                      <a:pt x="33" y="60"/>
                      <a:pt x="44" y="68"/>
                    </a:cubicBezTo>
                    <a:cubicBezTo>
                      <a:pt x="52" y="74"/>
                      <a:pt x="60" y="73"/>
                      <a:pt x="67" y="66"/>
                    </a:cubicBezTo>
                    <a:cubicBezTo>
                      <a:pt x="70" y="63"/>
                      <a:pt x="71" y="60"/>
                      <a:pt x="68" y="56"/>
                    </a:cubicBezTo>
                    <a:cubicBezTo>
                      <a:pt x="66" y="54"/>
                      <a:pt x="64" y="51"/>
                      <a:pt x="62" y="48"/>
                    </a:cubicBezTo>
                    <a:cubicBezTo>
                      <a:pt x="59" y="44"/>
                      <a:pt x="58" y="44"/>
                      <a:pt x="53" y="46"/>
                    </a:cubicBezTo>
                    <a:cubicBezTo>
                      <a:pt x="52" y="47"/>
                      <a:pt x="51" y="47"/>
                      <a:pt x="50" y="47"/>
                    </a:cubicBezTo>
                    <a:cubicBezTo>
                      <a:pt x="52" y="44"/>
                      <a:pt x="55" y="42"/>
                      <a:pt x="58" y="40"/>
                    </a:cubicBezTo>
                    <a:cubicBezTo>
                      <a:pt x="61" y="38"/>
                      <a:pt x="64" y="35"/>
                      <a:pt x="67" y="33"/>
                    </a:cubicBezTo>
                    <a:cubicBezTo>
                      <a:pt x="70" y="31"/>
                      <a:pt x="72" y="29"/>
                      <a:pt x="75" y="27"/>
                    </a:cubicBezTo>
                    <a:cubicBezTo>
                      <a:pt x="76" y="27"/>
                      <a:pt x="76" y="27"/>
                      <a:pt x="76" y="28"/>
                    </a:cubicBezTo>
                    <a:cubicBezTo>
                      <a:pt x="76" y="28"/>
                      <a:pt x="75" y="29"/>
                      <a:pt x="75" y="29"/>
                    </a:cubicBezTo>
                    <a:cubicBezTo>
                      <a:pt x="72" y="34"/>
                      <a:pt x="71" y="36"/>
                      <a:pt x="75" y="40"/>
                    </a:cubicBezTo>
                    <a:cubicBezTo>
                      <a:pt x="77" y="44"/>
                      <a:pt x="80" y="47"/>
                      <a:pt x="82" y="50"/>
                    </a:cubicBezTo>
                    <a:cubicBezTo>
                      <a:pt x="82" y="51"/>
                      <a:pt x="82" y="51"/>
                      <a:pt x="82" y="52"/>
                    </a:cubicBezTo>
                    <a:cubicBezTo>
                      <a:pt x="74" y="64"/>
                      <a:pt x="64" y="74"/>
                      <a:pt x="49" y="78"/>
                    </a:cubicBezTo>
                    <a:cubicBezTo>
                      <a:pt x="43" y="80"/>
                      <a:pt x="37" y="79"/>
                      <a:pt x="31" y="76"/>
                    </a:cubicBezTo>
                    <a:cubicBezTo>
                      <a:pt x="11" y="66"/>
                      <a:pt x="0" y="35"/>
                      <a:pt x="24" y="15"/>
                    </a:cubicBezTo>
                    <a:cubicBezTo>
                      <a:pt x="27" y="13"/>
                      <a:pt x="32" y="12"/>
                      <a:pt x="36" y="10"/>
                    </a:cubicBezTo>
                    <a:cubicBezTo>
                      <a:pt x="37" y="9"/>
                      <a:pt x="38" y="9"/>
                      <a:pt x="39" y="9"/>
                    </a:cubicBezTo>
                    <a:cubicBezTo>
                      <a:pt x="44" y="7"/>
                      <a:pt x="44" y="7"/>
                      <a:pt x="44" y="2"/>
                    </a:cubicBezTo>
                    <a:cubicBezTo>
                      <a:pt x="44" y="2"/>
                      <a:pt x="44" y="2"/>
                      <a:pt x="44" y="1"/>
                    </a:cubicBezTo>
                    <a:cubicBezTo>
                      <a:pt x="44" y="1"/>
                      <a:pt x="44" y="1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0" name="Freeform 52">
                <a:extLst>
                  <a:ext uri="{FF2B5EF4-FFF2-40B4-BE49-F238E27FC236}">
                    <a16:creationId xmlns:a16="http://schemas.microsoft.com/office/drawing/2014/main" id="{6265305C-88CC-5B72-632B-FF481E532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1653" y="20291785"/>
                <a:ext cx="456165" cy="495489"/>
              </a:xfrm>
              <a:custGeom>
                <a:avLst/>
                <a:gdLst>
                  <a:gd name="T0" fmla="*/ 58 w 65"/>
                  <a:gd name="T1" fmla="*/ 69 h 70"/>
                  <a:gd name="T2" fmla="*/ 53 w 65"/>
                  <a:gd name="T3" fmla="*/ 66 h 70"/>
                  <a:gd name="T4" fmla="*/ 25 w 65"/>
                  <a:gd name="T5" fmla="*/ 31 h 70"/>
                  <a:gd name="T6" fmla="*/ 13 w 65"/>
                  <a:gd name="T7" fmla="*/ 17 h 70"/>
                  <a:gd name="T8" fmla="*/ 12 w 65"/>
                  <a:gd name="T9" fmla="*/ 21 h 70"/>
                  <a:gd name="T10" fmla="*/ 12 w 65"/>
                  <a:gd name="T11" fmla="*/ 56 h 70"/>
                  <a:gd name="T12" fmla="*/ 20 w 65"/>
                  <a:gd name="T13" fmla="*/ 66 h 70"/>
                  <a:gd name="T14" fmla="*/ 21 w 65"/>
                  <a:gd name="T15" fmla="*/ 68 h 70"/>
                  <a:gd name="T16" fmla="*/ 0 w 65"/>
                  <a:gd name="T17" fmla="*/ 68 h 70"/>
                  <a:gd name="T18" fmla="*/ 3 w 65"/>
                  <a:gd name="T19" fmla="*/ 66 h 70"/>
                  <a:gd name="T20" fmla="*/ 9 w 65"/>
                  <a:gd name="T21" fmla="*/ 58 h 70"/>
                  <a:gd name="T22" fmla="*/ 9 w 65"/>
                  <a:gd name="T23" fmla="*/ 14 h 70"/>
                  <a:gd name="T24" fmla="*/ 6 w 65"/>
                  <a:gd name="T25" fmla="*/ 8 h 70"/>
                  <a:gd name="T26" fmla="*/ 0 w 65"/>
                  <a:gd name="T27" fmla="*/ 2 h 70"/>
                  <a:gd name="T28" fmla="*/ 10 w 65"/>
                  <a:gd name="T29" fmla="*/ 1 h 70"/>
                  <a:gd name="T30" fmla="*/ 27 w 65"/>
                  <a:gd name="T31" fmla="*/ 9 h 70"/>
                  <a:gd name="T32" fmla="*/ 50 w 65"/>
                  <a:gd name="T33" fmla="*/ 39 h 70"/>
                  <a:gd name="T34" fmla="*/ 54 w 65"/>
                  <a:gd name="T35" fmla="*/ 42 h 70"/>
                  <a:gd name="T36" fmla="*/ 54 w 65"/>
                  <a:gd name="T37" fmla="*/ 38 h 70"/>
                  <a:gd name="T38" fmla="*/ 54 w 65"/>
                  <a:gd name="T39" fmla="*/ 15 h 70"/>
                  <a:gd name="T40" fmla="*/ 46 w 65"/>
                  <a:gd name="T41" fmla="*/ 3 h 70"/>
                  <a:gd name="T42" fmla="*/ 45 w 65"/>
                  <a:gd name="T43" fmla="*/ 3 h 70"/>
                  <a:gd name="T44" fmla="*/ 65 w 65"/>
                  <a:gd name="T45" fmla="*/ 2 h 70"/>
                  <a:gd name="T46" fmla="*/ 63 w 65"/>
                  <a:gd name="T47" fmla="*/ 4 h 70"/>
                  <a:gd name="T48" fmla="*/ 58 w 65"/>
                  <a:gd name="T49" fmla="*/ 12 h 70"/>
                  <a:gd name="T50" fmla="*/ 58 w 65"/>
                  <a:gd name="T51" fmla="*/ 26 h 70"/>
                  <a:gd name="T52" fmla="*/ 58 w 65"/>
                  <a:gd name="T53" fmla="*/ 64 h 70"/>
                  <a:gd name="T54" fmla="*/ 58 w 65"/>
                  <a:gd name="T55" fmla="*/ 69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65" h="70">
                    <a:moveTo>
                      <a:pt x="58" y="69"/>
                    </a:moveTo>
                    <a:cubicBezTo>
                      <a:pt x="54" y="70"/>
                      <a:pt x="54" y="68"/>
                      <a:pt x="53" y="66"/>
                    </a:cubicBezTo>
                    <a:cubicBezTo>
                      <a:pt x="43" y="55"/>
                      <a:pt x="34" y="43"/>
                      <a:pt x="25" y="31"/>
                    </a:cubicBezTo>
                    <a:cubicBezTo>
                      <a:pt x="21" y="27"/>
                      <a:pt x="17" y="22"/>
                      <a:pt x="13" y="17"/>
                    </a:cubicBezTo>
                    <a:cubicBezTo>
                      <a:pt x="13" y="19"/>
                      <a:pt x="12" y="20"/>
                      <a:pt x="12" y="21"/>
                    </a:cubicBezTo>
                    <a:cubicBezTo>
                      <a:pt x="12" y="33"/>
                      <a:pt x="12" y="44"/>
                      <a:pt x="12" y="56"/>
                    </a:cubicBezTo>
                    <a:cubicBezTo>
                      <a:pt x="12" y="63"/>
                      <a:pt x="13" y="64"/>
                      <a:pt x="20" y="66"/>
                    </a:cubicBezTo>
                    <a:cubicBezTo>
                      <a:pt x="20" y="67"/>
                      <a:pt x="21" y="67"/>
                      <a:pt x="21" y="68"/>
                    </a:cubicBezTo>
                    <a:cubicBezTo>
                      <a:pt x="18" y="69"/>
                      <a:pt x="5" y="69"/>
                      <a:pt x="0" y="68"/>
                    </a:cubicBezTo>
                    <a:cubicBezTo>
                      <a:pt x="1" y="67"/>
                      <a:pt x="2" y="66"/>
                      <a:pt x="3" y="66"/>
                    </a:cubicBezTo>
                    <a:cubicBezTo>
                      <a:pt x="7" y="65"/>
                      <a:pt x="9" y="63"/>
                      <a:pt x="9" y="58"/>
                    </a:cubicBezTo>
                    <a:cubicBezTo>
                      <a:pt x="9" y="44"/>
                      <a:pt x="9" y="29"/>
                      <a:pt x="9" y="14"/>
                    </a:cubicBezTo>
                    <a:cubicBezTo>
                      <a:pt x="9" y="11"/>
                      <a:pt x="7" y="9"/>
                      <a:pt x="6" y="8"/>
                    </a:cubicBezTo>
                    <a:cubicBezTo>
                      <a:pt x="4" y="6"/>
                      <a:pt x="2" y="4"/>
                      <a:pt x="0" y="2"/>
                    </a:cubicBezTo>
                    <a:cubicBezTo>
                      <a:pt x="4" y="1"/>
                      <a:pt x="7" y="2"/>
                      <a:pt x="10" y="1"/>
                    </a:cubicBezTo>
                    <a:cubicBezTo>
                      <a:pt x="18" y="0"/>
                      <a:pt x="22" y="3"/>
                      <a:pt x="27" y="9"/>
                    </a:cubicBezTo>
                    <a:cubicBezTo>
                      <a:pt x="34" y="19"/>
                      <a:pt x="42" y="29"/>
                      <a:pt x="50" y="39"/>
                    </a:cubicBezTo>
                    <a:cubicBezTo>
                      <a:pt x="51" y="40"/>
                      <a:pt x="52" y="41"/>
                      <a:pt x="54" y="42"/>
                    </a:cubicBezTo>
                    <a:cubicBezTo>
                      <a:pt x="54" y="41"/>
                      <a:pt x="54" y="39"/>
                      <a:pt x="54" y="38"/>
                    </a:cubicBezTo>
                    <a:cubicBezTo>
                      <a:pt x="54" y="30"/>
                      <a:pt x="54" y="23"/>
                      <a:pt x="54" y="15"/>
                    </a:cubicBezTo>
                    <a:cubicBezTo>
                      <a:pt x="54" y="9"/>
                      <a:pt x="53" y="4"/>
                      <a:pt x="46" y="3"/>
                    </a:cubicBezTo>
                    <a:cubicBezTo>
                      <a:pt x="46" y="3"/>
                      <a:pt x="45" y="3"/>
                      <a:pt x="45" y="3"/>
                    </a:cubicBezTo>
                    <a:cubicBezTo>
                      <a:pt x="48" y="1"/>
                      <a:pt x="61" y="1"/>
                      <a:pt x="65" y="2"/>
                    </a:cubicBezTo>
                    <a:cubicBezTo>
                      <a:pt x="64" y="3"/>
                      <a:pt x="64" y="3"/>
                      <a:pt x="63" y="4"/>
                    </a:cubicBezTo>
                    <a:cubicBezTo>
                      <a:pt x="59" y="5"/>
                      <a:pt x="57" y="8"/>
                      <a:pt x="58" y="12"/>
                    </a:cubicBezTo>
                    <a:cubicBezTo>
                      <a:pt x="58" y="17"/>
                      <a:pt x="58" y="22"/>
                      <a:pt x="58" y="26"/>
                    </a:cubicBezTo>
                    <a:cubicBezTo>
                      <a:pt x="58" y="39"/>
                      <a:pt x="58" y="51"/>
                      <a:pt x="58" y="64"/>
                    </a:cubicBezTo>
                    <a:cubicBezTo>
                      <a:pt x="58" y="66"/>
                      <a:pt x="58" y="67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1" name="Freeform 53">
                <a:extLst>
                  <a:ext uri="{FF2B5EF4-FFF2-40B4-BE49-F238E27FC236}">
                    <a16:creationId xmlns:a16="http://schemas.microsoft.com/office/drawing/2014/main" id="{29416A97-1CB0-37E1-AA27-B76B528799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0062" y="26009575"/>
                <a:ext cx="353921" cy="503354"/>
              </a:xfrm>
              <a:custGeom>
                <a:avLst/>
                <a:gdLst>
                  <a:gd name="T0" fmla="*/ 9 w 50"/>
                  <a:gd name="T1" fmla="*/ 71 h 71"/>
                  <a:gd name="T2" fmla="*/ 31 w 50"/>
                  <a:gd name="T3" fmla="*/ 41 h 71"/>
                  <a:gd name="T4" fmla="*/ 23 w 50"/>
                  <a:gd name="T5" fmla="*/ 44 h 71"/>
                  <a:gd name="T6" fmla="*/ 3 w 50"/>
                  <a:gd name="T7" fmla="*/ 33 h 71"/>
                  <a:gd name="T8" fmla="*/ 3 w 50"/>
                  <a:gd name="T9" fmla="*/ 13 h 71"/>
                  <a:gd name="T10" fmla="*/ 21 w 50"/>
                  <a:gd name="T11" fmla="*/ 1 h 71"/>
                  <a:gd name="T12" fmla="*/ 41 w 50"/>
                  <a:gd name="T13" fmla="*/ 11 h 71"/>
                  <a:gd name="T14" fmla="*/ 34 w 50"/>
                  <a:gd name="T15" fmla="*/ 59 h 71"/>
                  <a:gd name="T16" fmla="*/ 9 w 50"/>
                  <a:gd name="T17" fmla="*/ 71 h 71"/>
                  <a:gd name="T18" fmla="*/ 31 w 50"/>
                  <a:gd name="T19" fmla="*/ 32 h 71"/>
                  <a:gd name="T20" fmla="*/ 32 w 50"/>
                  <a:gd name="T21" fmla="*/ 32 h 71"/>
                  <a:gd name="T22" fmla="*/ 28 w 50"/>
                  <a:gd name="T23" fmla="*/ 12 h 71"/>
                  <a:gd name="T24" fmla="*/ 25 w 50"/>
                  <a:gd name="T25" fmla="*/ 6 h 71"/>
                  <a:gd name="T26" fmla="*/ 19 w 50"/>
                  <a:gd name="T27" fmla="*/ 3 h 71"/>
                  <a:gd name="T28" fmla="*/ 15 w 50"/>
                  <a:gd name="T29" fmla="*/ 8 h 71"/>
                  <a:gd name="T30" fmla="*/ 14 w 50"/>
                  <a:gd name="T31" fmla="*/ 10 h 71"/>
                  <a:gd name="T32" fmla="*/ 18 w 50"/>
                  <a:gd name="T33" fmla="*/ 32 h 71"/>
                  <a:gd name="T34" fmla="*/ 21 w 50"/>
                  <a:gd name="T35" fmla="*/ 37 h 71"/>
                  <a:gd name="T36" fmla="*/ 29 w 50"/>
                  <a:gd name="T37" fmla="*/ 39 h 71"/>
                  <a:gd name="T38" fmla="*/ 31 w 50"/>
                  <a:gd name="T39" fmla="*/ 33 h 71"/>
                  <a:gd name="T40" fmla="*/ 31 w 50"/>
                  <a:gd name="T41" fmla="*/ 3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0" h="71">
                    <a:moveTo>
                      <a:pt x="9" y="71"/>
                    </a:moveTo>
                    <a:cubicBezTo>
                      <a:pt x="22" y="66"/>
                      <a:pt x="29" y="55"/>
                      <a:pt x="31" y="41"/>
                    </a:cubicBezTo>
                    <a:cubicBezTo>
                      <a:pt x="28" y="42"/>
                      <a:pt x="26" y="43"/>
                      <a:pt x="23" y="44"/>
                    </a:cubicBezTo>
                    <a:cubicBezTo>
                      <a:pt x="14" y="46"/>
                      <a:pt x="7" y="42"/>
                      <a:pt x="3" y="33"/>
                    </a:cubicBezTo>
                    <a:cubicBezTo>
                      <a:pt x="0" y="26"/>
                      <a:pt x="1" y="19"/>
                      <a:pt x="3" y="13"/>
                    </a:cubicBezTo>
                    <a:cubicBezTo>
                      <a:pt x="7" y="5"/>
                      <a:pt x="13" y="1"/>
                      <a:pt x="21" y="1"/>
                    </a:cubicBezTo>
                    <a:cubicBezTo>
                      <a:pt x="29" y="0"/>
                      <a:pt x="36" y="3"/>
                      <a:pt x="41" y="11"/>
                    </a:cubicBezTo>
                    <a:cubicBezTo>
                      <a:pt x="50" y="26"/>
                      <a:pt x="47" y="47"/>
                      <a:pt x="34" y="59"/>
                    </a:cubicBezTo>
                    <a:cubicBezTo>
                      <a:pt x="28" y="65"/>
                      <a:pt x="17" y="70"/>
                      <a:pt x="9" y="71"/>
                    </a:cubicBezTo>
                    <a:close/>
                    <a:moveTo>
                      <a:pt x="31" y="32"/>
                    </a:moveTo>
                    <a:cubicBezTo>
                      <a:pt x="31" y="32"/>
                      <a:pt x="31" y="32"/>
                      <a:pt x="32" y="32"/>
                    </a:cubicBezTo>
                    <a:cubicBezTo>
                      <a:pt x="30" y="25"/>
                      <a:pt x="29" y="19"/>
                      <a:pt x="28" y="12"/>
                    </a:cubicBezTo>
                    <a:cubicBezTo>
                      <a:pt x="27" y="10"/>
                      <a:pt x="26" y="8"/>
                      <a:pt x="25" y="6"/>
                    </a:cubicBezTo>
                    <a:cubicBezTo>
                      <a:pt x="24" y="4"/>
                      <a:pt x="22" y="3"/>
                      <a:pt x="19" y="3"/>
                    </a:cubicBezTo>
                    <a:cubicBezTo>
                      <a:pt x="17" y="4"/>
                      <a:pt x="15" y="5"/>
                      <a:pt x="15" y="8"/>
                    </a:cubicBezTo>
                    <a:cubicBezTo>
                      <a:pt x="15" y="9"/>
                      <a:pt x="14" y="10"/>
                      <a:pt x="14" y="10"/>
                    </a:cubicBezTo>
                    <a:cubicBezTo>
                      <a:pt x="15" y="18"/>
                      <a:pt x="16" y="25"/>
                      <a:pt x="18" y="32"/>
                    </a:cubicBezTo>
                    <a:cubicBezTo>
                      <a:pt x="19" y="34"/>
                      <a:pt x="20" y="35"/>
                      <a:pt x="21" y="37"/>
                    </a:cubicBezTo>
                    <a:cubicBezTo>
                      <a:pt x="23" y="39"/>
                      <a:pt x="25" y="39"/>
                      <a:pt x="29" y="39"/>
                    </a:cubicBezTo>
                    <a:cubicBezTo>
                      <a:pt x="32" y="38"/>
                      <a:pt x="31" y="35"/>
                      <a:pt x="31" y="33"/>
                    </a:cubicBezTo>
                    <a:cubicBezTo>
                      <a:pt x="31" y="33"/>
                      <a:pt x="31" y="32"/>
                      <a:pt x="31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2" name="Freeform 54">
                <a:extLst>
                  <a:ext uri="{FF2B5EF4-FFF2-40B4-BE49-F238E27FC236}">
                    <a16:creationId xmlns:a16="http://schemas.microsoft.com/office/drawing/2014/main" id="{BF25565F-F3D8-D50D-AF8E-9507E886C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703" y="20386164"/>
                <a:ext cx="471894" cy="534814"/>
              </a:xfrm>
              <a:custGeom>
                <a:avLst/>
                <a:gdLst>
                  <a:gd name="T0" fmla="*/ 42 w 68"/>
                  <a:gd name="T1" fmla="*/ 7 h 77"/>
                  <a:gd name="T2" fmla="*/ 62 w 68"/>
                  <a:gd name="T3" fmla="*/ 0 h 77"/>
                  <a:gd name="T4" fmla="*/ 60 w 68"/>
                  <a:gd name="T5" fmla="*/ 3 h 77"/>
                  <a:gd name="T6" fmla="*/ 57 w 68"/>
                  <a:gd name="T7" fmla="*/ 12 h 77"/>
                  <a:gd name="T8" fmla="*/ 65 w 68"/>
                  <a:gd name="T9" fmla="*/ 40 h 77"/>
                  <a:gd name="T10" fmla="*/ 67 w 68"/>
                  <a:gd name="T11" fmla="*/ 55 h 77"/>
                  <a:gd name="T12" fmla="*/ 62 w 68"/>
                  <a:gd name="T13" fmla="*/ 68 h 77"/>
                  <a:gd name="T14" fmla="*/ 34 w 68"/>
                  <a:gd name="T15" fmla="*/ 76 h 77"/>
                  <a:gd name="T16" fmla="*/ 21 w 68"/>
                  <a:gd name="T17" fmla="*/ 66 h 77"/>
                  <a:gd name="T18" fmla="*/ 19 w 68"/>
                  <a:gd name="T19" fmla="*/ 60 h 77"/>
                  <a:gd name="T20" fmla="*/ 10 w 68"/>
                  <a:gd name="T21" fmla="*/ 27 h 77"/>
                  <a:gd name="T22" fmla="*/ 9 w 68"/>
                  <a:gd name="T23" fmla="*/ 25 h 77"/>
                  <a:gd name="T24" fmla="*/ 2 w 68"/>
                  <a:gd name="T25" fmla="*/ 20 h 77"/>
                  <a:gd name="T26" fmla="*/ 0 w 68"/>
                  <a:gd name="T27" fmla="*/ 19 h 77"/>
                  <a:gd name="T28" fmla="*/ 27 w 68"/>
                  <a:gd name="T29" fmla="*/ 10 h 77"/>
                  <a:gd name="T30" fmla="*/ 30 w 68"/>
                  <a:gd name="T31" fmla="*/ 10 h 77"/>
                  <a:gd name="T32" fmla="*/ 30 w 68"/>
                  <a:gd name="T33" fmla="*/ 11 h 77"/>
                  <a:gd name="T34" fmla="*/ 27 w 68"/>
                  <a:gd name="T35" fmla="*/ 12 h 77"/>
                  <a:gd name="T36" fmla="*/ 24 w 68"/>
                  <a:gd name="T37" fmla="*/ 20 h 77"/>
                  <a:gd name="T38" fmla="*/ 34 w 68"/>
                  <a:gd name="T39" fmla="*/ 59 h 77"/>
                  <a:gd name="T40" fmla="*/ 35 w 68"/>
                  <a:gd name="T41" fmla="*/ 61 h 77"/>
                  <a:gd name="T42" fmla="*/ 50 w 68"/>
                  <a:gd name="T43" fmla="*/ 70 h 77"/>
                  <a:gd name="T44" fmla="*/ 64 w 68"/>
                  <a:gd name="T45" fmla="*/ 55 h 77"/>
                  <a:gd name="T46" fmla="*/ 63 w 68"/>
                  <a:gd name="T47" fmla="*/ 45 h 77"/>
                  <a:gd name="T48" fmla="*/ 54 w 68"/>
                  <a:gd name="T49" fmla="*/ 15 h 77"/>
                  <a:gd name="T50" fmla="*/ 44 w 68"/>
                  <a:gd name="T51" fmla="*/ 7 h 77"/>
                  <a:gd name="T52" fmla="*/ 42 w 68"/>
                  <a:gd name="T53" fmla="*/ 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8" h="77">
                    <a:moveTo>
                      <a:pt x="42" y="7"/>
                    </a:moveTo>
                    <a:cubicBezTo>
                      <a:pt x="45" y="4"/>
                      <a:pt x="57" y="1"/>
                      <a:pt x="62" y="0"/>
                    </a:cubicBezTo>
                    <a:cubicBezTo>
                      <a:pt x="61" y="1"/>
                      <a:pt x="61" y="2"/>
                      <a:pt x="60" y="3"/>
                    </a:cubicBezTo>
                    <a:cubicBezTo>
                      <a:pt x="57" y="5"/>
                      <a:pt x="56" y="8"/>
                      <a:pt x="57" y="12"/>
                    </a:cubicBezTo>
                    <a:cubicBezTo>
                      <a:pt x="60" y="21"/>
                      <a:pt x="63" y="31"/>
                      <a:pt x="65" y="40"/>
                    </a:cubicBezTo>
                    <a:cubicBezTo>
                      <a:pt x="66" y="45"/>
                      <a:pt x="67" y="50"/>
                      <a:pt x="67" y="55"/>
                    </a:cubicBezTo>
                    <a:cubicBezTo>
                      <a:pt x="68" y="61"/>
                      <a:pt x="66" y="65"/>
                      <a:pt x="62" y="68"/>
                    </a:cubicBezTo>
                    <a:cubicBezTo>
                      <a:pt x="54" y="74"/>
                      <a:pt x="44" y="77"/>
                      <a:pt x="34" y="76"/>
                    </a:cubicBezTo>
                    <a:cubicBezTo>
                      <a:pt x="28" y="75"/>
                      <a:pt x="24" y="72"/>
                      <a:pt x="21" y="66"/>
                    </a:cubicBezTo>
                    <a:cubicBezTo>
                      <a:pt x="20" y="64"/>
                      <a:pt x="19" y="62"/>
                      <a:pt x="19" y="60"/>
                    </a:cubicBezTo>
                    <a:cubicBezTo>
                      <a:pt x="16" y="49"/>
                      <a:pt x="13" y="38"/>
                      <a:pt x="10" y="27"/>
                    </a:cubicBezTo>
                    <a:cubicBezTo>
                      <a:pt x="10" y="27"/>
                      <a:pt x="9" y="26"/>
                      <a:pt x="9" y="25"/>
                    </a:cubicBezTo>
                    <a:cubicBezTo>
                      <a:pt x="8" y="22"/>
                      <a:pt x="6" y="20"/>
                      <a:pt x="2" y="20"/>
                    </a:cubicBezTo>
                    <a:cubicBezTo>
                      <a:pt x="1" y="20"/>
                      <a:pt x="1" y="20"/>
                      <a:pt x="0" y="19"/>
                    </a:cubicBezTo>
                    <a:cubicBezTo>
                      <a:pt x="8" y="15"/>
                      <a:pt x="18" y="13"/>
                      <a:pt x="27" y="10"/>
                    </a:cubicBezTo>
                    <a:cubicBezTo>
                      <a:pt x="28" y="10"/>
                      <a:pt x="29" y="10"/>
                      <a:pt x="30" y="10"/>
                    </a:cubicBezTo>
                    <a:cubicBezTo>
                      <a:pt x="30" y="10"/>
                      <a:pt x="30" y="10"/>
                      <a:pt x="30" y="11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4" y="14"/>
                      <a:pt x="23" y="16"/>
                      <a:pt x="24" y="20"/>
                    </a:cubicBezTo>
                    <a:cubicBezTo>
                      <a:pt x="27" y="33"/>
                      <a:pt x="31" y="46"/>
                      <a:pt x="34" y="59"/>
                    </a:cubicBezTo>
                    <a:cubicBezTo>
                      <a:pt x="35" y="60"/>
                      <a:pt x="35" y="60"/>
                      <a:pt x="35" y="61"/>
                    </a:cubicBezTo>
                    <a:cubicBezTo>
                      <a:pt x="38" y="68"/>
                      <a:pt x="43" y="71"/>
                      <a:pt x="50" y="70"/>
                    </a:cubicBezTo>
                    <a:cubicBezTo>
                      <a:pt x="59" y="68"/>
                      <a:pt x="64" y="63"/>
                      <a:pt x="64" y="55"/>
                    </a:cubicBezTo>
                    <a:cubicBezTo>
                      <a:pt x="64" y="51"/>
                      <a:pt x="63" y="48"/>
                      <a:pt x="63" y="45"/>
                    </a:cubicBezTo>
                    <a:cubicBezTo>
                      <a:pt x="60" y="35"/>
                      <a:pt x="57" y="25"/>
                      <a:pt x="54" y="15"/>
                    </a:cubicBezTo>
                    <a:cubicBezTo>
                      <a:pt x="52" y="8"/>
                      <a:pt x="51" y="7"/>
                      <a:pt x="44" y="7"/>
                    </a:cubicBezTo>
                    <a:cubicBezTo>
                      <a:pt x="43" y="7"/>
                      <a:pt x="43" y="7"/>
                      <a:pt x="42" y="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3" name="Freeform 55">
                <a:extLst>
                  <a:ext uri="{FF2B5EF4-FFF2-40B4-BE49-F238E27FC236}">
                    <a16:creationId xmlns:a16="http://schemas.microsoft.com/office/drawing/2014/main" id="{38F6D1C2-714D-0C4A-BF93-71C9574CD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94371" y="22195094"/>
                <a:ext cx="550543" cy="440435"/>
              </a:xfrm>
              <a:custGeom>
                <a:avLst/>
                <a:gdLst>
                  <a:gd name="T0" fmla="*/ 0 w 79"/>
                  <a:gd name="T1" fmla="*/ 22 h 63"/>
                  <a:gd name="T2" fmla="*/ 20 w 79"/>
                  <a:gd name="T3" fmla="*/ 13 h 63"/>
                  <a:gd name="T4" fmla="*/ 20 w 79"/>
                  <a:gd name="T5" fmla="*/ 17 h 63"/>
                  <a:gd name="T6" fmla="*/ 12 w 79"/>
                  <a:gd name="T7" fmla="*/ 26 h 63"/>
                  <a:gd name="T8" fmla="*/ 13 w 79"/>
                  <a:gd name="T9" fmla="*/ 46 h 63"/>
                  <a:gd name="T10" fmla="*/ 24 w 79"/>
                  <a:gd name="T11" fmla="*/ 50 h 63"/>
                  <a:gd name="T12" fmla="*/ 32 w 79"/>
                  <a:gd name="T13" fmla="*/ 42 h 63"/>
                  <a:gd name="T14" fmla="*/ 32 w 79"/>
                  <a:gd name="T15" fmla="*/ 35 h 63"/>
                  <a:gd name="T16" fmla="*/ 35 w 79"/>
                  <a:gd name="T17" fmla="*/ 14 h 63"/>
                  <a:gd name="T18" fmla="*/ 51 w 79"/>
                  <a:gd name="T19" fmla="*/ 1 h 63"/>
                  <a:gd name="T20" fmla="*/ 66 w 79"/>
                  <a:gd name="T21" fmla="*/ 7 h 63"/>
                  <a:gd name="T22" fmla="*/ 73 w 79"/>
                  <a:gd name="T23" fmla="*/ 24 h 63"/>
                  <a:gd name="T24" fmla="*/ 73 w 79"/>
                  <a:gd name="T25" fmla="*/ 28 h 63"/>
                  <a:gd name="T26" fmla="*/ 76 w 79"/>
                  <a:gd name="T27" fmla="*/ 32 h 63"/>
                  <a:gd name="T28" fmla="*/ 79 w 79"/>
                  <a:gd name="T29" fmla="*/ 34 h 63"/>
                  <a:gd name="T30" fmla="*/ 59 w 79"/>
                  <a:gd name="T31" fmla="*/ 42 h 63"/>
                  <a:gd name="T32" fmla="*/ 62 w 79"/>
                  <a:gd name="T33" fmla="*/ 38 h 63"/>
                  <a:gd name="T34" fmla="*/ 69 w 79"/>
                  <a:gd name="T35" fmla="*/ 26 h 63"/>
                  <a:gd name="T36" fmla="*/ 65 w 79"/>
                  <a:gd name="T37" fmla="*/ 12 h 63"/>
                  <a:gd name="T38" fmla="*/ 50 w 79"/>
                  <a:gd name="T39" fmla="*/ 14 h 63"/>
                  <a:gd name="T40" fmla="*/ 49 w 79"/>
                  <a:gd name="T41" fmla="*/ 21 h 63"/>
                  <a:gd name="T42" fmla="*/ 48 w 79"/>
                  <a:gd name="T43" fmla="*/ 39 h 63"/>
                  <a:gd name="T44" fmla="*/ 45 w 79"/>
                  <a:gd name="T45" fmla="*/ 50 h 63"/>
                  <a:gd name="T46" fmla="*/ 15 w 79"/>
                  <a:gd name="T47" fmla="*/ 53 h 63"/>
                  <a:gd name="T48" fmla="*/ 7 w 79"/>
                  <a:gd name="T49" fmla="*/ 34 h 63"/>
                  <a:gd name="T50" fmla="*/ 0 w 79"/>
                  <a:gd name="T51" fmla="*/ 22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9" h="63">
                    <a:moveTo>
                      <a:pt x="0" y="22"/>
                    </a:moveTo>
                    <a:cubicBezTo>
                      <a:pt x="7" y="19"/>
                      <a:pt x="14" y="16"/>
                      <a:pt x="20" y="13"/>
                    </a:cubicBezTo>
                    <a:cubicBezTo>
                      <a:pt x="22" y="15"/>
                      <a:pt x="21" y="16"/>
                      <a:pt x="20" y="17"/>
                    </a:cubicBezTo>
                    <a:cubicBezTo>
                      <a:pt x="17" y="20"/>
                      <a:pt x="14" y="23"/>
                      <a:pt x="12" y="26"/>
                    </a:cubicBezTo>
                    <a:cubicBezTo>
                      <a:pt x="8" y="33"/>
                      <a:pt x="9" y="39"/>
                      <a:pt x="13" y="46"/>
                    </a:cubicBezTo>
                    <a:cubicBezTo>
                      <a:pt x="16" y="50"/>
                      <a:pt x="19" y="51"/>
                      <a:pt x="24" y="50"/>
                    </a:cubicBezTo>
                    <a:cubicBezTo>
                      <a:pt x="28" y="49"/>
                      <a:pt x="31" y="46"/>
                      <a:pt x="32" y="42"/>
                    </a:cubicBezTo>
                    <a:cubicBezTo>
                      <a:pt x="32" y="40"/>
                      <a:pt x="32" y="37"/>
                      <a:pt x="32" y="35"/>
                    </a:cubicBezTo>
                    <a:cubicBezTo>
                      <a:pt x="33" y="28"/>
                      <a:pt x="33" y="21"/>
                      <a:pt x="35" y="14"/>
                    </a:cubicBezTo>
                    <a:cubicBezTo>
                      <a:pt x="37" y="6"/>
                      <a:pt x="43" y="2"/>
                      <a:pt x="51" y="1"/>
                    </a:cubicBezTo>
                    <a:cubicBezTo>
                      <a:pt x="57" y="0"/>
                      <a:pt x="62" y="3"/>
                      <a:pt x="66" y="7"/>
                    </a:cubicBezTo>
                    <a:cubicBezTo>
                      <a:pt x="70" y="12"/>
                      <a:pt x="72" y="18"/>
                      <a:pt x="73" y="24"/>
                    </a:cubicBezTo>
                    <a:cubicBezTo>
                      <a:pt x="73" y="26"/>
                      <a:pt x="73" y="27"/>
                      <a:pt x="73" y="28"/>
                    </a:cubicBezTo>
                    <a:cubicBezTo>
                      <a:pt x="73" y="30"/>
                      <a:pt x="74" y="32"/>
                      <a:pt x="76" y="32"/>
                    </a:cubicBezTo>
                    <a:cubicBezTo>
                      <a:pt x="77" y="32"/>
                      <a:pt x="78" y="33"/>
                      <a:pt x="79" y="34"/>
                    </a:cubicBezTo>
                    <a:cubicBezTo>
                      <a:pt x="75" y="37"/>
                      <a:pt x="63" y="42"/>
                      <a:pt x="59" y="42"/>
                    </a:cubicBezTo>
                    <a:cubicBezTo>
                      <a:pt x="60" y="40"/>
                      <a:pt x="61" y="39"/>
                      <a:pt x="62" y="38"/>
                    </a:cubicBezTo>
                    <a:cubicBezTo>
                      <a:pt x="65" y="34"/>
                      <a:pt x="68" y="31"/>
                      <a:pt x="69" y="26"/>
                    </a:cubicBezTo>
                    <a:cubicBezTo>
                      <a:pt x="70" y="21"/>
                      <a:pt x="69" y="16"/>
                      <a:pt x="65" y="12"/>
                    </a:cubicBezTo>
                    <a:cubicBezTo>
                      <a:pt x="61" y="7"/>
                      <a:pt x="53" y="8"/>
                      <a:pt x="50" y="14"/>
                    </a:cubicBezTo>
                    <a:cubicBezTo>
                      <a:pt x="49" y="16"/>
                      <a:pt x="49" y="19"/>
                      <a:pt x="49" y="21"/>
                    </a:cubicBezTo>
                    <a:cubicBezTo>
                      <a:pt x="48" y="27"/>
                      <a:pt x="49" y="33"/>
                      <a:pt x="48" y="39"/>
                    </a:cubicBezTo>
                    <a:cubicBezTo>
                      <a:pt x="47" y="42"/>
                      <a:pt x="47" y="46"/>
                      <a:pt x="45" y="50"/>
                    </a:cubicBezTo>
                    <a:cubicBezTo>
                      <a:pt x="39" y="60"/>
                      <a:pt x="24" y="63"/>
                      <a:pt x="15" y="53"/>
                    </a:cubicBezTo>
                    <a:cubicBezTo>
                      <a:pt x="11" y="47"/>
                      <a:pt x="8" y="41"/>
                      <a:pt x="7" y="34"/>
                    </a:cubicBezTo>
                    <a:cubicBezTo>
                      <a:pt x="5" y="27"/>
                      <a:pt x="5" y="27"/>
                      <a:pt x="0" y="2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4" name="Freeform 56">
                <a:extLst>
                  <a:ext uri="{FF2B5EF4-FFF2-40B4-BE49-F238E27FC236}">
                    <a16:creationId xmlns:a16="http://schemas.microsoft.com/office/drawing/2014/main" id="{F2BCD70C-3470-FB43-98C3-9FEE7302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2235" y="24263565"/>
                <a:ext cx="542679" cy="503354"/>
              </a:xfrm>
              <a:custGeom>
                <a:avLst/>
                <a:gdLst>
                  <a:gd name="T0" fmla="*/ 64 w 77"/>
                  <a:gd name="T1" fmla="*/ 40 h 72"/>
                  <a:gd name="T2" fmla="*/ 65 w 77"/>
                  <a:gd name="T3" fmla="*/ 37 h 72"/>
                  <a:gd name="T4" fmla="*/ 59 w 77"/>
                  <a:gd name="T5" fmla="*/ 30 h 72"/>
                  <a:gd name="T6" fmla="*/ 45 w 77"/>
                  <a:gd name="T7" fmla="*/ 32 h 72"/>
                  <a:gd name="T8" fmla="*/ 37 w 77"/>
                  <a:gd name="T9" fmla="*/ 32 h 72"/>
                  <a:gd name="T10" fmla="*/ 33 w 77"/>
                  <a:gd name="T11" fmla="*/ 33 h 72"/>
                  <a:gd name="T12" fmla="*/ 39 w 77"/>
                  <a:gd name="T13" fmla="*/ 41 h 72"/>
                  <a:gd name="T14" fmla="*/ 47 w 77"/>
                  <a:gd name="T15" fmla="*/ 52 h 72"/>
                  <a:gd name="T16" fmla="*/ 50 w 77"/>
                  <a:gd name="T17" fmla="*/ 56 h 72"/>
                  <a:gd name="T18" fmla="*/ 57 w 77"/>
                  <a:gd name="T19" fmla="*/ 55 h 72"/>
                  <a:gd name="T20" fmla="*/ 60 w 77"/>
                  <a:gd name="T21" fmla="*/ 51 h 72"/>
                  <a:gd name="T22" fmla="*/ 53 w 77"/>
                  <a:gd name="T23" fmla="*/ 72 h 72"/>
                  <a:gd name="T24" fmla="*/ 52 w 77"/>
                  <a:gd name="T25" fmla="*/ 71 h 72"/>
                  <a:gd name="T26" fmla="*/ 48 w 77"/>
                  <a:gd name="T27" fmla="*/ 60 h 72"/>
                  <a:gd name="T28" fmla="*/ 31 w 77"/>
                  <a:gd name="T29" fmla="*/ 37 h 72"/>
                  <a:gd name="T30" fmla="*/ 26 w 77"/>
                  <a:gd name="T31" fmla="*/ 33 h 72"/>
                  <a:gd name="T32" fmla="*/ 13 w 77"/>
                  <a:gd name="T33" fmla="*/ 27 h 72"/>
                  <a:gd name="T34" fmla="*/ 2 w 77"/>
                  <a:gd name="T35" fmla="*/ 31 h 72"/>
                  <a:gd name="T36" fmla="*/ 1 w 77"/>
                  <a:gd name="T37" fmla="*/ 32 h 72"/>
                  <a:gd name="T38" fmla="*/ 0 w 77"/>
                  <a:gd name="T39" fmla="*/ 30 h 72"/>
                  <a:gd name="T40" fmla="*/ 12 w 77"/>
                  <a:gd name="T41" fmla="*/ 1 h 72"/>
                  <a:gd name="T42" fmla="*/ 13 w 77"/>
                  <a:gd name="T43" fmla="*/ 0 h 72"/>
                  <a:gd name="T44" fmla="*/ 13 w 77"/>
                  <a:gd name="T45" fmla="*/ 3 h 72"/>
                  <a:gd name="T46" fmla="*/ 18 w 77"/>
                  <a:gd name="T47" fmla="*/ 12 h 72"/>
                  <a:gd name="T48" fmla="*/ 30 w 77"/>
                  <a:gd name="T49" fmla="*/ 17 h 72"/>
                  <a:gd name="T50" fmla="*/ 34 w 77"/>
                  <a:gd name="T51" fmla="*/ 18 h 72"/>
                  <a:gd name="T52" fmla="*/ 67 w 77"/>
                  <a:gd name="T53" fmla="*/ 14 h 72"/>
                  <a:gd name="T54" fmla="*/ 76 w 77"/>
                  <a:gd name="T55" fmla="*/ 8 h 72"/>
                  <a:gd name="T56" fmla="*/ 77 w 77"/>
                  <a:gd name="T57" fmla="*/ 10 h 72"/>
                  <a:gd name="T58" fmla="*/ 66 w 77"/>
                  <a:gd name="T59" fmla="*/ 39 h 72"/>
                  <a:gd name="T60" fmla="*/ 64 w 77"/>
                  <a:gd name="T61" fmla="*/ 4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7" h="72">
                    <a:moveTo>
                      <a:pt x="64" y="40"/>
                    </a:moveTo>
                    <a:cubicBezTo>
                      <a:pt x="65" y="39"/>
                      <a:pt x="65" y="38"/>
                      <a:pt x="65" y="37"/>
                    </a:cubicBezTo>
                    <a:cubicBezTo>
                      <a:pt x="67" y="31"/>
                      <a:pt x="66" y="30"/>
                      <a:pt x="59" y="30"/>
                    </a:cubicBezTo>
                    <a:cubicBezTo>
                      <a:pt x="54" y="31"/>
                      <a:pt x="50" y="31"/>
                      <a:pt x="45" y="32"/>
                    </a:cubicBezTo>
                    <a:cubicBezTo>
                      <a:pt x="42" y="32"/>
                      <a:pt x="40" y="32"/>
                      <a:pt x="37" y="32"/>
                    </a:cubicBezTo>
                    <a:cubicBezTo>
                      <a:pt x="36" y="33"/>
                      <a:pt x="35" y="33"/>
                      <a:pt x="33" y="33"/>
                    </a:cubicBezTo>
                    <a:cubicBezTo>
                      <a:pt x="35" y="36"/>
                      <a:pt x="37" y="39"/>
                      <a:pt x="39" y="41"/>
                    </a:cubicBezTo>
                    <a:cubicBezTo>
                      <a:pt x="41" y="45"/>
                      <a:pt x="44" y="48"/>
                      <a:pt x="47" y="52"/>
                    </a:cubicBezTo>
                    <a:cubicBezTo>
                      <a:pt x="48" y="53"/>
                      <a:pt x="49" y="55"/>
                      <a:pt x="50" y="56"/>
                    </a:cubicBezTo>
                    <a:cubicBezTo>
                      <a:pt x="53" y="58"/>
                      <a:pt x="55" y="58"/>
                      <a:pt x="57" y="55"/>
                    </a:cubicBezTo>
                    <a:cubicBezTo>
                      <a:pt x="58" y="54"/>
                      <a:pt x="59" y="53"/>
                      <a:pt x="60" y="51"/>
                    </a:cubicBezTo>
                    <a:cubicBezTo>
                      <a:pt x="60" y="55"/>
                      <a:pt x="56" y="68"/>
                      <a:pt x="53" y="72"/>
                    </a:cubicBezTo>
                    <a:cubicBezTo>
                      <a:pt x="53" y="71"/>
                      <a:pt x="52" y="71"/>
                      <a:pt x="52" y="71"/>
                    </a:cubicBezTo>
                    <a:cubicBezTo>
                      <a:pt x="52" y="67"/>
                      <a:pt x="50" y="64"/>
                      <a:pt x="48" y="60"/>
                    </a:cubicBezTo>
                    <a:cubicBezTo>
                      <a:pt x="42" y="53"/>
                      <a:pt x="37" y="45"/>
                      <a:pt x="31" y="37"/>
                    </a:cubicBezTo>
                    <a:cubicBezTo>
                      <a:pt x="30" y="35"/>
                      <a:pt x="29" y="34"/>
                      <a:pt x="26" y="33"/>
                    </a:cubicBezTo>
                    <a:cubicBezTo>
                      <a:pt x="22" y="31"/>
                      <a:pt x="17" y="29"/>
                      <a:pt x="13" y="27"/>
                    </a:cubicBezTo>
                    <a:cubicBezTo>
                      <a:pt x="7" y="25"/>
                      <a:pt x="6" y="25"/>
                      <a:pt x="2" y="31"/>
                    </a:cubicBezTo>
                    <a:cubicBezTo>
                      <a:pt x="2" y="31"/>
                      <a:pt x="1" y="31"/>
                      <a:pt x="1" y="32"/>
                    </a:cubicBezTo>
                    <a:cubicBezTo>
                      <a:pt x="1" y="31"/>
                      <a:pt x="0" y="31"/>
                      <a:pt x="0" y="30"/>
                    </a:cubicBezTo>
                    <a:cubicBezTo>
                      <a:pt x="4" y="20"/>
                      <a:pt x="8" y="11"/>
                      <a:pt x="12" y="1"/>
                    </a:cubicBezTo>
                    <a:cubicBezTo>
                      <a:pt x="12" y="1"/>
                      <a:pt x="12" y="0"/>
                      <a:pt x="13" y="0"/>
                    </a:cubicBezTo>
                    <a:cubicBezTo>
                      <a:pt x="13" y="1"/>
                      <a:pt x="13" y="2"/>
                      <a:pt x="13" y="3"/>
                    </a:cubicBezTo>
                    <a:cubicBezTo>
                      <a:pt x="12" y="8"/>
                      <a:pt x="13" y="10"/>
                      <a:pt x="18" y="12"/>
                    </a:cubicBezTo>
                    <a:cubicBezTo>
                      <a:pt x="22" y="14"/>
                      <a:pt x="26" y="16"/>
                      <a:pt x="30" y="17"/>
                    </a:cubicBezTo>
                    <a:cubicBezTo>
                      <a:pt x="31" y="18"/>
                      <a:pt x="33" y="18"/>
                      <a:pt x="34" y="18"/>
                    </a:cubicBezTo>
                    <a:cubicBezTo>
                      <a:pt x="45" y="17"/>
                      <a:pt x="56" y="15"/>
                      <a:pt x="67" y="14"/>
                    </a:cubicBezTo>
                    <a:cubicBezTo>
                      <a:pt x="70" y="13"/>
                      <a:pt x="74" y="12"/>
                      <a:pt x="76" y="8"/>
                    </a:cubicBezTo>
                    <a:cubicBezTo>
                      <a:pt x="77" y="9"/>
                      <a:pt x="77" y="10"/>
                      <a:pt x="77" y="10"/>
                    </a:cubicBezTo>
                    <a:cubicBezTo>
                      <a:pt x="74" y="20"/>
                      <a:pt x="70" y="29"/>
                      <a:pt x="66" y="39"/>
                    </a:cubicBezTo>
                    <a:cubicBezTo>
                      <a:pt x="66" y="39"/>
                      <a:pt x="66" y="39"/>
                      <a:pt x="64" y="4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5" name="Freeform 57">
                <a:extLst>
                  <a:ext uri="{FF2B5EF4-FFF2-40B4-BE49-F238E27FC236}">
                    <a16:creationId xmlns:a16="http://schemas.microsoft.com/office/drawing/2014/main" id="{3E4A4596-99D9-1313-1F14-53E231756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8858" y="23484939"/>
                <a:ext cx="479759" cy="424705"/>
              </a:xfrm>
              <a:custGeom>
                <a:avLst/>
                <a:gdLst>
                  <a:gd name="T0" fmla="*/ 5 w 68"/>
                  <a:gd name="T1" fmla="*/ 10 h 61"/>
                  <a:gd name="T2" fmla="*/ 5 w 68"/>
                  <a:gd name="T3" fmla="*/ 13 h 61"/>
                  <a:gd name="T4" fmla="*/ 12 w 68"/>
                  <a:gd name="T5" fmla="*/ 20 h 61"/>
                  <a:gd name="T6" fmla="*/ 37 w 68"/>
                  <a:gd name="T7" fmla="*/ 22 h 61"/>
                  <a:gd name="T8" fmla="*/ 61 w 68"/>
                  <a:gd name="T9" fmla="*/ 23 h 61"/>
                  <a:gd name="T10" fmla="*/ 64 w 68"/>
                  <a:gd name="T11" fmla="*/ 23 h 61"/>
                  <a:gd name="T12" fmla="*/ 63 w 68"/>
                  <a:gd name="T13" fmla="*/ 14 h 61"/>
                  <a:gd name="T14" fmla="*/ 58 w 68"/>
                  <a:gd name="T15" fmla="*/ 6 h 61"/>
                  <a:gd name="T16" fmla="*/ 50 w 68"/>
                  <a:gd name="T17" fmla="*/ 1 h 61"/>
                  <a:gd name="T18" fmla="*/ 68 w 68"/>
                  <a:gd name="T19" fmla="*/ 2 h 61"/>
                  <a:gd name="T20" fmla="*/ 64 w 68"/>
                  <a:gd name="T21" fmla="*/ 61 h 61"/>
                  <a:gd name="T22" fmla="*/ 46 w 68"/>
                  <a:gd name="T23" fmla="*/ 60 h 61"/>
                  <a:gd name="T24" fmla="*/ 47 w 68"/>
                  <a:gd name="T25" fmla="*/ 57 h 61"/>
                  <a:gd name="T26" fmla="*/ 49 w 68"/>
                  <a:gd name="T27" fmla="*/ 57 h 61"/>
                  <a:gd name="T28" fmla="*/ 63 w 68"/>
                  <a:gd name="T29" fmla="*/ 40 h 61"/>
                  <a:gd name="T30" fmla="*/ 60 w 68"/>
                  <a:gd name="T31" fmla="*/ 39 h 61"/>
                  <a:gd name="T32" fmla="*/ 17 w 68"/>
                  <a:gd name="T33" fmla="*/ 36 h 61"/>
                  <a:gd name="T34" fmla="*/ 12 w 68"/>
                  <a:gd name="T35" fmla="*/ 35 h 61"/>
                  <a:gd name="T36" fmla="*/ 3 w 68"/>
                  <a:gd name="T37" fmla="*/ 41 h 61"/>
                  <a:gd name="T38" fmla="*/ 2 w 68"/>
                  <a:gd name="T39" fmla="*/ 45 h 61"/>
                  <a:gd name="T40" fmla="*/ 2 w 68"/>
                  <a:gd name="T41" fmla="*/ 36 h 61"/>
                  <a:gd name="T42" fmla="*/ 2 w 68"/>
                  <a:gd name="T43" fmla="*/ 27 h 61"/>
                  <a:gd name="T44" fmla="*/ 3 w 68"/>
                  <a:gd name="T45" fmla="*/ 18 h 61"/>
                  <a:gd name="T46" fmla="*/ 4 w 68"/>
                  <a:gd name="T47" fmla="*/ 9 h 61"/>
                  <a:gd name="T48" fmla="*/ 5 w 68"/>
                  <a:gd name="T49" fmla="*/ 1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68" h="61">
                    <a:moveTo>
                      <a:pt x="5" y="10"/>
                    </a:moveTo>
                    <a:cubicBezTo>
                      <a:pt x="5" y="11"/>
                      <a:pt x="5" y="12"/>
                      <a:pt x="5" y="13"/>
                    </a:cubicBezTo>
                    <a:cubicBezTo>
                      <a:pt x="6" y="17"/>
                      <a:pt x="8" y="19"/>
                      <a:pt x="12" y="20"/>
                    </a:cubicBezTo>
                    <a:cubicBezTo>
                      <a:pt x="20" y="20"/>
                      <a:pt x="29" y="21"/>
                      <a:pt x="37" y="22"/>
                    </a:cubicBezTo>
                    <a:cubicBezTo>
                      <a:pt x="45" y="22"/>
                      <a:pt x="53" y="23"/>
                      <a:pt x="61" y="23"/>
                    </a:cubicBezTo>
                    <a:cubicBezTo>
                      <a:pt x="62" y="23"/>
                      <a:pt x="63" y="23"/>
                      <a:pt x="64" y="23"/>
                    </a:cubicBezTo>
                    <a:cubicBezTo>
                      <a:pt x="65" y="20"/>
                      <a:pt x="64" y="17"/>
                      <a:pt x="63" y="14"/>
                    </a:cubicBezTo>
                    <a:cubicBezTo>
                      <a:pt x="62" y="10"/>
                      <a:pt x="61" y="8"/>
                      <a:pt x="58" y="6"/>
                    </a:cubicBezTo>
                    <a:cubicBezTo>
                      <a:pt x="55" y="4"/>
                      <a:pt x="52" y="3"/>
                      <a:pt x="50" y="1"/>
                    </a:cubicBezTo>
                    <a:cubicBezTo>
                      <a:pt x="56" y="0"/>
                      <a:pt x="62" y="1"/>
                      <a:pt x="68" y="2"/>
                    </a:cubicBezTo>
                    <a:cubicBezTo>
                      <a:pt x="67" y="21"/>
                      <a:pt x="65" y="41"/>
                      <a:pt x="64" y="61"/>
                    </a:cubicBezTo>
                    <a:cubicBezTo>
                      <a:pt x="58" y="61"/>
                      <a:pt x="52" y="61"/>
                      <a:pt x="46" y="60"/>
                    </a:cubicBezTo>
                    <a:cubicBezTo>
                      <a:pt x="46" y="59"/>
                      <a:pt x="46" y="58"/>
                      <a:pt x="47" y="57"/>
                    </a:cubicBezTo>
                    <a:cubicBezTo>
                      <a:pt x="47" y="57"/>
                      <a:pt x="48" y="57"/>
                      <a:pt x="49" y="57"/>
                    </a:cubicBezTo>
                    <a:cubicBezTo>
                      <a:pt x="58" y="55"/>
                      <a:pt x="63" y="50"/>
                      <a:pt x="63" y="40"/>
                    </a:cubicBezTo>
                    <a:cubicBezTo>
                      <a:pt x="62" y="39"/>
                      <a:pt x="61" y="39"/>
                      <a:pt x="60" y="39"/>
                    </a:cubicBezTo>
                    <a:cubicBezTo>
                      <a:pt x="46" y="38"/>
                      <a:pt x="31" y="37"/>
                      <a:pt x="17" y="36"/>
                    </a:cubicBezTo>
                    <a:cubicBezTo>
                      <a:pt x="15" y="36"/>
                      <a:pt x="13" y="35"/>
                      <a:pt x="12" y="35"/>
                    </a:cubicBezTo>
                    <a:cubicBezTo>
                      <a:pt x="7" y="35"/>
                      <a:pt x="4" y="36"/>
                      <a:pt x="3" y="41"/>
                    </a:cubicBezTo>
                    <a:cubicBezTo>
                      <a:pt x="3" y="42"/>
                      <a:pt x="3" y="43"/>
                      <a:pt x="2" y="45"/>
                    </a:cubicBezTo>
                    <a:cubicBezTo>
                      <a:pt x="0" y="41"/>
                      <a:pt x="2" y="38"/>
                      <a:pt x="2" y="36"/>
                    </a:cubicBezTo>
                    <a:cubicBezTo>
                      <a:pt x="2" y="33"/>
                      <a:pt x="2" y="30"/>
                      <a:pt x="2" y="27"/>
                    </a:cubicBezTo>
                    <a:cubicBezTo>
                      <a:pt x="2" y="24"/>
                      <a:pt x="2" y="21"/>
                      <a:pt x="3" y="18"/>
                    </a:cubicBezTo>
                    <a:cubicBezTo>
                      <a:pt x="3" y="15"/>
                      <a:pt x="2" y="12"/>
                      <a:pt x="4" y="9"/>
                    </a:cubicBezTo>
                    <a:cubicBezTo>
                      <a:pt x="4" y="9"/>
                      <a:pt x="4" y="10"/>
                      <a:pt x="5" y="1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6" name="Freeform 58">
                <a:extLst>
                  <a:ext uri="{FF2B5EF4-FFF2-40B4-BE49-F238E27FC236}">
                    <a16:creationId xmlns:a16="http://schemas.microsoft.com/office/drawing/2014/main" id="{8FC81763-384D-4DFE-0B2F-D353A0DA7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147" y="20480543"/>
                <a:ext cx="432570" cy="542679"/>
              </a:xfrm>
              <a:custGeom>
                <a:avLst/>
                <a:gdLst>
                  <a:gd name="T0" fmla="*/ 6 w 61"/>
                  <a:gd name="T1" fmla="*/ 77 h 77"/>
                  <a:gd name="T2" fmla="*/ 5 w 61"/>
                  <a:gd name="T3" fmla="*/ 71 h 77"/>
                  <a:gd name="T4" fmla="*/ 5 w 61"/>
                  <a:gd name="T5" fmla="*/ 14 h 77"/>
                  <a:gd name="T6" fmla="*/ 0 w 61"/>
                  <a:gd name="T7" fmla="*/ 1 h 77"/>
                  <a:gd name="T8" fmla="*/ 29 w 61"/>
                  <a:gd name="T9" fmla="*/ 14 h 77"/>
                  <a:gd name="T10" fmla="*/ 25 w 61"/>
                  <a:gd name="T11" fmla="*/ 13 h 77"/>
                  <a:gd name="T12" fmla="*/ 20 w 61"/>
                  <a:gd name="T13" fmla="*/ 16 h 77"/>
                  <a:gd name="T14" fmla="*/ 20 w 61"/>
                  <a:gd name="T15" fmla="*/ 19 h 77"/>
                  <a:gd name="T16" fmla="*/ 19 w 61"/>
                  <a:gd name="T17" fmla="*/ 55 h 77"/>
                  <a:gd name="T18" fmla="*/ 20 w 61"/>
                  <a:gd name="T19" fmla="*/ 57 h 77"/>
                  <a:gd name="T20" fmla="*/ 21 w 61"/>
                  <a:gd name="T21" fmla="*/ 57 h 77"/>
                  <a:gd name="T22" fmla="*/ 45 w 61"/>
                  <a:gd name="T23" fmla="*/ 31 h 77"/>
                  <a:gd name="T24" fmla="*/ 45 w 61"/>
                  <a:gd name="T25" fmla="*/ 31 h 77"/>
                  <a:gd name="T26" fmla="*/ 44 w 61"/>
                  <a:gd name="T27" fmla="*/ 21 h 77"/>
                  <a:gd name="T28" fmla="*/ 43 w 61"/>
                  <a:gd name="T29" fmla="*/ 19 h 77"/>
                  <a:gd name="T30" fmla="*/ 61 w 61"/>
                  <a:gd name="T31" fmla="*/ 26 h 77"/>
                  <a:gd name="T32" fmla="*/ 59 w 61"/>
                  <a:gd name="T33" fmla="*/ 27 h 77"/>
                  <a:gd name="T34" fmla="*/ 49 w 61"/>
                  <a:gd name="T35" fmla="*/ 32 h 77"/>
                  <a:gd name="T36" fmla="*/ 10 w 61"/>
                  <a:gd name="T37" fmla="*/ 73 h 77"/>
                  <a:gd name="T38" fmla="*/ 6 w 61"/>
                  <a:gd name="T39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1" h="77">
                    <a:moveTo>
                      <a:pt x="6" y="77"/>
                    </a:moveTo>
                    <a:cubicBezTo>
                      <a:pt x="5" y="74"/>
                      <a:pt x="5" y="73"/>
                      <a:pt x="5" y="71"/>
                    </a:cubicBezTo>
                    <a:cubicBezTo>
                      <a:pt x="5" y="52"/>
                      <a:pt x="5" y="33"/>
                      <a:pt x="5" y="14"/>
                    </a:cubicBezTo>
                    <a:cubicBezTo>
                      <a:pt x="5" y="9"/>
                      <a:pt x="5" y="4"/>
                      <a:pt x="0" y="1"/>
                    </a:cubicBezTo>
                    <a:cubicBezTo>
                      <a:pt x="4" y="0"/>
                      <a:pt x="26" y="10"/>
                      <a:pt x="29" y="14"/>
                    </a:cubicBezTo>
                    <a:cubicBezTo>
                      <a:pt x="28" y="13"/>
                      <a:pt x="27" y="13"/>
                      <a:pt x="25" y="13"/>
                    </a:cubicBezTo>
                    <a:cubicBezTo>
                      <a:pt x="22" y="12"/>
                      <a:pt x="21" y="13"/>
                      <a:pt x="20" y="16"/>
                    </a:cubicBezTo>
                    <a:cubicBezTo>
                      <a:pt x="20" y="17"/>
                      <a:pt x="20" y="18"/>
                      <a:pt x="20" y="19"/>
                    </a:cubicBezTo>
                    <a:cubicBezTo>
                      <a:pt x="19" y="31"/>
                      <a:pt x="19" y="43"/>
                      <a:pt x="19" y="55"/>
                    </a:cubicBezTo>
                    <a:cubicBezTo>
                      <a:pt x="19" y="55"/>
                      <a:pt x="19" y="56"/>
                      <a:pt x="20" y="57"/>
                    </a:cubicBezTo>
                    <a:cubicBezTo>
                      <a:pt x="20" y="57"/>
                      <a:pt x="21" y="57"/>
                      <a:pt x="21" y="57"/>
                    </a:cubicBezTo>
                    <a:cubicBezTo>
                      <a:pt x="29" y="48"/>
                      <a:pt x="37" y="40"/>
                      <a:pt x="45" y="31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9" y="26"/>
                      <a:pt x="49" y="24"/>
                      <a:pt x="44" y="21"/>
                    </a:cubicBezTo>
                    <a:cubicBezTo>
                      <a:pt x="43" y="20"/>
                      <a:pt x="43" y="20"/>
                      <a:pt x="43" y="19"/>
                    </a:cubicBezTo>
                    <a:cubicBezTo>
                      <a:pt x="49" y="20"/>
                      <a:pt x="55" y="23"/>
                      <a:pt x="61" y="26"/>
                    </a:cubicBezTo>
                    <a:cubicBezTo>
                      <a:pt x="60" y="27"/>
                      <a:pt x="60" y="27"/>
                      <a:pt x="59" y="27"/>
                    </a:cubicBezTo>
                    <a:cubicBezTo>
                      <a:pt x="55" y="27"/>
                      <a:pt x="52" y="29"/>
                      <a:pt x="49" y="32"/>
                    </a:cubicBezTo>
                    <a:cubicBezTo>
                      <a:pt x="36" y="46"/>
                      <a:pt x="23" y="60"/>
                      <a:pt x="10" y="73"/>
                    </a:cubicBezTo>
                    <a:cubicBezTo>
                      <a:pt x="9" y="74"/>
                      <a:pt x="8" y="75"/>
                      <a:pt x="6" y="7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7" name="Freeform 59">
                <a:extLst>
                  <a:ext uri="{FF2B5EF4-FFF2-40B4-BE49-F238E27FC236}">
                    <a16:creationId xmlns:a16="http://schemas.microsoft.com/office/drawing/2014/main" id="{97B8137C-C564-1207-692E-58E913D43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558" y="22053525"/>
                <a:ext cx="495489" cy="432570"/>
              </a:xfrm>
              <a:custGeom>
                <a:avLst/>
                <a:gdLst>
                  <a:gd name="T0" fmla="*/ 0 w 71"/>
                  <a:gd name="T1" fmla="*/ 32 h 61"/>
                  <a:gd name="T2" fmla="*/ 15 w 71"/>
                  <a:gd name="T3" fmla="*/ 0 h 61"/>
                  <a:gd name="T4" fmla="*/ 14 w 71"/>
                  <a:gd name="T5" fmla="*/ 3 h 61"/>
                  <a:gd name="T6" fmla="*/ 19 w 71"/>
                  <a:gd name="T7" fmla="*/ 13 h 61"/>
                  <a:gd name="T8" fmla="*/ 58 w 71"/>
                  <a:gd name="T9" fmla="*/ 33 h 61"/>
                  <a:gd name="T10" fmla="*/ 68 w 71"/>
                  <a:gd name="T11" fmla="*/ 31 h 61"/>
                  <a:gd name="T12" fmla="*/ 71 w 71"/>
                  <a:gd name="T13" fmla="*/ 28 h 61"/>
                  <a:gd name="T14" fmla="*/ 56 w 71"/>
                  <a:gd name="T15" fmla="*/ 61 h 61"/>
                  <a:gd name="T16" fmla="*/ 56 w 71"/>
                  <a:gd name="T17" fmla="*/ 57 h 61"/>
                  <a:gd name="T18" fmla="*/ 52 w 71"/>
                  <a:gd name="T19" fmla="*/ 47 h 61"/>
                  <a:gd name="T20" fmla="*/ 13 w 71"/>
                  <a:gd name="T21" fmla="*/ 28 h 61"/>
                  <a:gd name="T22" fmla="*/ 1 w 71"/>
                  <a:gd name="T23" fmla="*/ 30 h 61"/>
                  <a:gd name="T24" fmla="*/ 0 w 71"/>
                  <a:gd name="T25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61">
                    <a:moveTo>
                      <a:pt x="0" y="32"/>
                    </a:moveTo>
                    <a:cubicBezTo>
                      <a:pt x="0" y="27"/>
                      <a:pt x="11" y="4"/>
                      <a:pt x="15" y="0"/>
                    </a:cubicBezTo>
                    <a:cubicBezTo>
                      <a:pt x="14" y="1"/>
                      <a:pt x="14" y="2"/>
                      <a:pt x="14" y="3"/>
                    </a:cubicBezTo>
                    <a:cubicBezTo>
                      <a:pt x="13" y="9"/>
                      <a:pt x="14" y="11"/>
                      <a:pt x="19" y="13"/>
                    </a:cubicBezTo>
                    <a:cubicBezTo>
                      <a:pt x="32" y="20"/>
                      <a:pt x="45" y="27"/>
                      <a:pt x="58" y="33"/>
                    </a:cubicBezTo>
                    <a:cubicBezTo>
                      <a:pt x="63" y="36"/>
                      <a:pt x="65" y="35"/>
                      <a:pt x="68" y="31"/>
                    </a:cubicBezTo>
                    <a:cubicBezTo>
                      <a:pt x="69" y="30"/>
                      <a:pt x="70" y="29"/>
                      <a:pt x="71" y="28"/>
                    </a:cubicBezTo>
                    <a:cubicBezTo>
                      <a:pt x="70" y="32"/>
                      <a:pt x="60" y="56"/>
                      <a:pt x="56" y="61"/>
                    </a:cubicBezTo>
                    <a:cubicBezTo>
                      <a:pt x="56" y="59"/>
                      <a:pt x="56" y="58"/>
                      <a:pt x="56" y="57"/>
                    </a:cubicBezTo>
                    <a:cubicBezTo>
                      <a:pt x="57" y="52"/>
                      <a:pt x="56" y="50"/>
                      <a:pt x="52" y="47"/>
                    </a:cubicBezTo>
                    <a:cubicBezTo>
                      <a:pt x="39" y="41"/>
                      <a:pt x="26" y="34"/>
                      <a:pt x="13" y="28"/>
                    </a:cubicBezTo>
                    <a:cubicBezTo>
                      <a:pt x="7" y="25"/>
                      <a:pt x="6" y="25"/>
                      <a:pt x="1" y="30"/>
                    </a:cubicBezTo>
                    <a:cubicBezTo>
                      <a:pt x="1" y="31"/>
                      <a:pt x="1" y="31"/>
                      <a:pt x="0" y="3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8" name="Freeform 60">
                <a:extLst>
                  <a:ext uri="{FF2B5EF4-FFF2-40B4-BE49-F238E27FC236}">
                    <a16:creationId xmlns:a16="http://schemas.microsoft.com/office/drawing/2014/main" id="{F1DF2144-0076-EA4D-6BB2-C00F490AC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90993" y="22863611"/>
                <a:ext cx="479759" cy="314596"/>
              </a:xfrm>
              <a:custGeom>
                <a:avLst/>
                <a:gdLst>
                  <a:gd name="T0" fmla="*/ 5 w 69"/>
                  <a:gd name="T1" fmla="*/ 45 h 45"/>
                  <a:gd name="T2" fmla="*/ 0 w 69"/>
                  <a:gd name="T3" fmla="*/ 13 h 45"/>
                  <a:gd name="T4" fmla="*/ 1 w 69"/>
                  <a:gd name="T5" fmla="*/ 11 h 45"/>
                  <a:gd name="T6" fmla="*/ 3 w 69"/>
                  <a:gd name="T7" fmla="*/ 15 h 45"/>
                  <a:gd name="T8" fmla="*/ 11 w 69"/>
                  <a:gd name="T9" fmla="*/ 19 h 45"/>
                  <a:gd name="T10" fmla="*/ 47 w 69"/>
                  <a:gd name="T11" fmla="*/ 13 h 45"/>
                  <a:gd name="T12" fmla="*/ 55 w 69"/>
                  <a:gd name="T13" fmla="*/ 12 h 45"/>
                  <a:gd name="T14" fmla="*/ 62 w 69"/>
                  <a:gd name="T15" fmla="*/ 5 h 45"/>
                  <a:gd name="T16" fmla="*/ 62 w 69"/>
                  <a:gd name="T17" fmla="*/ 0 h 45"/>
                  <a:gd name="T18" fmla="*/ 64 w 69"/>
                  <a:gd name="T19" fmla="*/ 3 h 45"/>
                  <a:gd name="T20" fmla="*/ 69 w 69"/>
                  <a:gd name="T21" fmla="*/ 35 h 45"/>
                  <a:gd name="T22" fmla="*/ 67 w 69"/>
                  <a:gd name="T23" fmla="*/ 35 h 45"/>
                  <a:gd name="T24" fmla="*/ 66 w 69"/>
                  <a:gd name="T25" fmla="*/ 33 h 45"/>
                  <a:gd name="T26" fmla="*/ 57 w 69"/>
                  <a:gd name="T27" fmla="*/ 27 h 45"/>
                  <a:gd name="T28" fmla="*/ 14 w 69"/>
                  <a:gd name="T29" fmla="*/ 35 h 45"/>
                  <a:gd name="T30" fmla="*/ 7 w 69"/>
                  <a:gd name="T31" fmla="*/ 42 h 45"/>
                  <a:gd name="T32" fmla="*/ 6 w 69"/>
                  <a:gd name="T33" fmla="*/ 45 h 45"/>
                  <a:gd name="T34" fmla="*/ 5 w 69"/>
                  <a:gd name="T35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9" h="45">
                    <a:moveTo>
                      <a:pt x="5" y="45"/>
                    </a:moveTo>
                    <a:cubicBezTo>
                      <a:pt x="3" y="35"/>
                      <a:pt x="2" y="24"/>
                      <a:pt x="0" y="13"/>
                    </a:cubicBezTo>
                    <a:cubicBezTo>
                      <a:pt x="0" y="13"/>
                      <a:pt x="0" y="12"/>
                      <a:pt x="1" y="11"/>
                    </a:cubicBezTo>
                    <a:cubicBezTo>
                      <a:pt x="2" y="13"/>
                      <a:pt x="2" y="14"/>
                      <a:pt x="3" y="15"/>
                    </a:cubicBezTo>
                    <a:cubicBezTo>
                      <a:pt x="5" y="19"/>
                      <a:pt x="6" y="20"/>
                      <a:pt x="11" y="19"/>
                    </a:cubicBezTo>
                    <a:cubicBezTo>
                      <a:pt x="23" y="17"/>
                      <a:pt x="35" y="15"/>
                      <a:pt x="47" y="13"/>
                    </a:cubicBezTo>
                    <a:cubicBezTo>
                      <a:pt x="50" y="13"/>
                      <a:pt x="52" y="12"/>
                      <a:pt x="55" y="12"/>
                    </a:cubicBezTo>
                    <a:cubicBezTo>
                      <a:pt x="60" y="11"/>
                      <a:pt x="61" y="9"/>
                      <a:pt x="62" y="5"/>
                    </a:cubicBezTo>
                    <a:cubicBezTo>
                      <a:pt x="62" y="4"/>
                      <a:pt x="62" y="3"/>
                      <a:pt x="62" y="0"/>
                    </a:cubicBezTo>
                    <a:cubicBezTo>
                      <a:pt x="63" y="2"/>
                      <a:pt x="64" y="3"/>
                      <a:pt x="64" y="3"/>
                    </a:cubicBezTo>
                    <a:cubicBezTo>
                      <a:pt x="65" y="14"/>
                      <a:pt x="67" y="24"/>
                      <a:pt x="69" y="35"/>
                    </a:cubicBezTo>
                    <a:cubicBezTo>
                      <a:pt x="68" y="35"/>
                      <a:pt x="68" y="35"/>
                      <a:pt x="67" y="35"/>
                    </a:cubicBezTo>
                    <a:cubicBezTo>
                      <a:pt x="67" y="35"/>
                      <a:pt x="66" y="34"/>
                      <a:pt x="66" y="33"/>
                    </a:cubicBezTo>
                    <a:cubicBezTo>
                      <a:pt x="64" y="28"/>
                      <a:pt x="62" y="27"/>
                      <a:pt x="57" y="27"/>
                    </a:cubicBezTo>
                    <a:cubicBezTo>
                      <a:pt x="43" y="30"/>
                      <a:pt x="28" y="32"/>
                      <a:pt x="14" y="35"/>
                    </a:cubicBezTo>
                    <a:cubicBezTo>
                      <a:pt x="9" y="35"/>
                      <a:pt x="7" y="37"/>
                      <a:pt x="7" y="42"/>
                    </a:cubicBezTo>
                    <a:cubicBezTo>
                      <a:pt x="7" y="43"/>
                      <a:pt x="6" y="44"/>
                      <a:pt x="6" y="45"/>
                    </a:cubicBezTo>
                    <a:cubicBezTo>
                      <a:pt x="6" y="45"/>
                      <a:pt x="5" y="45"/>
                      <a:pt x="5" y="45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29" name="Freeform 61">
                <a:extLst>
                  <a:ext uri="{FF2B5EF4-FFF2-40B4-BE49-F238E27FC236}">
                    <a16:creationId xmlns:a16="http://schemas.microsoft.com/office/drawing/2014/main" id="{E0E8485B-56B0-B726-D9E3-72306B158A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225" y="20346840"/>
                <a:ext cx="291002" cy="487624"/>
              </a:xfrm>
              <a:custGeom>
                <a:avLst/>
                <a:gdLst>
                  <a:gd name="T0" fmla="*/ 1 w 42"/>
                  <a:gd name="T1" fmla="*/ 64 h 70"/>
                  <a:gd name="T2" fmla="*/ 4 w 42"/>
                  <a:gd name="T3" fmla="*/ 64 h 70"/>
                  <a:gd name="T4" fmla="*/ 10 w 42"/>
                  <a:gd name="T5" fmla="*/ 57 h 70"/>
                  <a:gd name="T6" fmla="*/ 13 w 42"/>
                  <a:gd name="T7" fmla="*/ 41 h 70"/>
                  <a:gd name="T8" fmla="*/ 16 w 42"/>
                  <a:gd name="T9" fmla="*/ 14 h 70"/>
                  <a:gd name="T10" fmla="*/ 17 w 42"/>
                  <a:gd name="T11" fmla="*/ 10 h 70"/>
                  <a:gd name="T12" fmla="*/ 11 w 42"/>
                  <a:gd name="T13" fmla="*/ 2 h 70"/>
                  <a:gd name="T14" fmla="*/ 9 w 42"/>
                  <a:gd name="T15" fmla="*/ 0 h 70"/>
                  <a:gd name="T16" fmla="*/ 42 w 42"/>
                  <a:gd name="T17" fmla="*/ 4 h 70"/>
                  <a:gd name="T18" fmla="*/ 42 w 42"/>
                  <a:gd name="T19" fmla="*/ 5 h 70"/>
                  <a:gd name="T20" fmla="*/ 39 w 42"/>
                  <a:gd name="T21" fmla="*/ 6 h 70"/>
                  <a:gd name="T22" fmla="*/ 32 w 42"/>
                  <a:gd name="T23" fmla="*/ 13 h 70"/>
                  <a:gd name="T24" fmla="*/ 27 w 42"/>
                  <a:gd name="T25" fmla="*/ 47 h 70"/>
                  <a:gd name="T26" fmla="*/ 25 w 42"/>
                  <a:gd name="T27" fmla="*/ 58 h 70"/>
                  <a:gd name="T28" fmla="*/ 31 w 42"/>
                  <a:gd name="T29" fmla="*/ 68 h 70"/>
                  <a:gd name="T30" fmla="*/ 33 w 42"/>
                  <a:gd name="T31" fmla="*/ 69 h 70"/>
                  <a:gd name="T32" fmla="*/ 33 w 42"/>
                  <a:gd name="T33" fmla="*/ 70 h 70"/>
                  <a:gd name="T34" fmla="*/ 0 w 42"/>
                  <a:gd name="T35" fmla="*/ 66 h 70"/>
                  <a:gd name="T36" fmla="*/ 1 w 42"/>
                  <a:gd name="T37" fmla="*/ 6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" h="70">
                    <a:moveTo>
                      <a:pt x="1" y="64"/>
                    </a:moveTo>
                    <a:cubicBezTo>
                      <a:pt x="2" y="64"/>
                      <a:pt x="3" y="64"/>
                      <a:pt x="4" y="64"/>
                    </a:cubicBezTo>
                    <a:cubicBezTo>
                      <a:pt x="8" y="63"/>
                      <a:pt x="10" y="62"/>
                      <a:pt x="10" y="57"/>
                    </a:cubicBezTo>
                    <a:cubicBezTo>
                      <a:pt x="11" y="52"/>
                      <a:pt x="12" y="47"/>
                      <a:pt x="13" y="41"/>
                    </a:cubicBezTo>
                    <a:cubicBezTo>
                      <a:pt x="14" y="32"/>
                      <a:pt x="15" y="23"/>
                      <a:pt x="16" y="14"/>
                    </a:cubicBezTo>
                    <a:cubicBezTo>
                      <a:pt x="16" y="13"/>
                      <a:pt x="17" y="12"/>
                      <a:pt x="17" y="10"/>
                    </a:cubicBezTo>
                    <a:cubicBezTo>
                      <a:pt x="17" y="5"/>
                      <a:pt x="16" y="4"/>
                      <a:pt x="11" y="2"/>
                    </a:cubicBezTo>
                    <a:cubicBezTo>
                      <a:pt x="10" y="1"/>
                      <a:pt x="10" y="1"/>
                      <a:pt x="9" y="0"/>
                    </a:cubicBezTo>
                    <a:cubicBezTo>
                      <a:pt x="20" y="1"/>
                      <a:pt x="31" y="2"/>
                      <a:pt x="42" y="4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5"/>
                      <a:pt x="40" y="6"/>
                      <a:pt x="39" y="6"/>
                    </a:cubicBezTo>
                    <a:cubicBezTo>
                      <a:pt x="34" y="6"/>
                      <a:pt x="32" y="7"/>
                      <a:pt x="32" y="13"/>
                    </a:cubicBezTo>
                    <a:cubicBezTo>
                      <a:pt x="30" y="24"/>
                      <a:pt x="28" y="36"/>
                      <a:pt x="27" y="47"/>
                    </a:cubicBezTo>
                    <a:cubicBezTo>
                      <a:pt x="26" y="51"/>
                      <a:pt x="26" y="55"/>
                      <a:pt x="25" y="58"/>
                    </a:cubicBezTo>
                    <a:cubicBezTo>
                      <a:pt x="25" y="64"/>
                      <a:pt x="26" y="66"/>
                      <a:pt x="31" y="68"/>
                    </a:cubicBezTo>
                    <a:cubicBezTo>
                      <a:pt x="32" y="68"/>
                      <a:pt x="32" y="69"/>
                      <a:pt x="33" y="69"/>
                    </a:cubicBezTo>
                    <a:cubicBezTo>
                      <a:pt x="33" y="69"/>
                      <a:pt x="33" y="69"/>
                      <a:pt x="33" y="70"/>
                    </a:cubicBezTo>
                    <a:cubicBezTo>
                      <a:pt x="22" y="69"/>
                      <a:pt x="11" y="68"/>
                      <a:pt x="0" y="66"/>
                    </a:cubicBezTo>
                    <a:cubicBezTo>
                      <a:pt x="1" y="65"/>
                      <a:pt x="1" y="65"/>
                      <a:pt x="1" y="6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0" name="Freeform 62">
                <a:extLst>
                  <a:ext uri="{FF2B5EF4-FFF2-40B4-BE49-F238E27FC236}">
                    <a16:creationId xmlns:a16="http://schemas.microsoft.com/office/drawing/2014/main" id="{A98639ED-90D5-14B8-38B4-835165238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7756" y="25828682"/>
                <a:ext cx="361786" cy="471895"/>
              </a:xfrm>
              <a:custGeom>
                <a:avLst/>
                <a:gdLst>
                  <a:gd name="T0" fmla="*/ 1 w 52"/>
                  <a:gd name="T1" fmla="*/ 51 h 67"/>
                  <a:gd name="T2" fmla="*/ 5 w 52"/>
                  <a:gd name="T3" fmla="*/ 52 h 67"/>
                  <a:gd name="T4" fmla="*/ 16 w 52"/>
                  <a:gd name="T5" fmla="*/ 47 h 67"/>
                  <a:gd name="T6" fmla="*/ 32 w 52"/>
                  <a:gd name="T7" fmla="*/ 12 h 67"/>
                  <a:gd name="T8" fmla="*/ 33 w 52"/>
                  <a:gd name="T9" fmla="*/ 9 h 67"/>
                  <a:gd name="T10" fmla="*/ 29 w 52"/>
                  <a:gd name="T11" fmla="*/ 2 h 67"/>
                  <a:gd name="T12" fmla="*/ 23 w 52"/>
                  <a:gd name="T13" fmla="*/ 1 h 67"/>
                  <a:gd name="T14" fmla="*/ 52 w 52"/>
                  <a:gd name="T15" fmla="*/ 1 h 67"/>
                  <a:gd name="T16" fmla="*/ 51 w 52"/>
                  <a:gd name="T17" fmla="*/ 4 h 67"/>
                  <a:gd name="T18" fmla="*/ 29 w 52"/>
                  <a:gd name="T19" fmla="*/ 52 h 67"/>
                  <a:gd name="T20" fmla="*/ 33 w 52"/>
                  <a:gd name="T21" fmla="*/ 65 h 67"/>
                  <a:gd name="T22" fmla="*/ 34 w 52"/>
                  <a:gd name="T23" fmla="*/ 66 h 67"/>
                  <a:gd name="T24" fmla="*/ 34 w 52"/>
                  <a:gd name="T25" fmla="*/ 67 h 67"/>
                  <a:gd name="T26" fmla="*/ 33 w 52"/>
                  <a:gd name="T27" fmla="*/ 67 h 67"/>
                  <a:gd name="T28" fmla="*/ 2 w 52"/>
                  <a:gd name="T29" fmla="*/ 53 h 67"/>
                  <a:gd name="T30" fmla="*/ 0 w 52"/>
                  <a:gd name="T31" fmla="*/ 52 h 67"/>
                  <a:gd name="T32" fmla="*/ 1 w 52"/>
                  <a:gd name="T33" fmla="*/ 51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2" h="67">
                    <a:moveTo>
                      <a:pt x="1" y="51"/>
                    </a:moveTo>
                    <a:cubicBezTo>
                      <a:pt x="2" y="51"/>
                      <a:pt x="4" y="51"/>
                      <a:pt x="5" y="52"/>
                    </a:cubicBezTo>
                    <a:cubicBezTo>
                      <a:pt x="10" y="53"/>
                      <a:pt x="13" y="52"/>
                      <a:pt x="16" y="47"/>
                    </a:cubicBezTo>
                    <a:cubicBezTo>
                      <a:pt x="21" y="35"/>
                      <a:pt x="27" y="23"/>
                      <a:pt x="32" y="12"/>
                    </a:cubicBezTo>
                    <a:cubicBezTo>
                      <a:pt x="33" y="11"/>
                      <a:pt x="33" y="10"/>
                      <a:pt x="33" y="9"/>
                    </a:cubicBezTo>
                    <a:cubicBezTo>
                      <a:pt x="34" y="5"/>
                      <a:pt x="33" y="3"/>
                      <a:pt x="29" y="2"/>
                    </a:cubicBezTo>
                    <a:cubicBezTo>
                      <a:pt x="28" y="2"/>
                      <a:pt x="26" y="2"/>
                      <a:pt x="23" y="1"/>
                    </a:cubicBezTo>
                    <a:cubicBezTo>
                      <a:pt x="27" y="0"/>
                      <a:pt x="44" y="0"/>
                      <a:pt x="52" y="1"/>
                    </a:cubicBezTo>
                    <a:cubicBezTo>
                      <a:pt x="52" y="2"/>
                      <a:pt x="52" y="3"/>
                      <a:pt x="51" y="4"/>
                    </a:cubicBezTo>
                    <a:cubicBezTo>
                      <a:pt x="44" y="20"/>
                      <a:pt x="37" y="36"/>
                      <a:pt x="29" y="52"/>
                    </a:cubicBezTo>
                    <a:cubicBezTo>
                      <a:pt x="26" y="59"/>
                      <a:pt x="26" y="61"/>
                      <a:pt x="33" y="65"/>
                    </a:cubicBezTo>
                    <a:cubicBezTo>
                      <a:pt x="33" y="65"/>
                      <a:pt x="34" y="66"/>
                      <a:pt x="34" y="66"/>
                    </a:cubicBezTo>
                    <a:cubicBezTo>
                      <a:pt x="34" y="66"/>
                      <a:pt x="34" y="67"/>
                      <a:pt x="34" y="67"/>
                    </a:cubicBezTo>
                    <a:cubicBezTo>
                      <a:pt x="34" y="67"/>
                      <a:pt x="33" y="67"/>
                      <a:pt x="33" y="67"/>
                    </a:cubicBezTo>
                    <a:cubicBezTo>
                      <a:pt x="23" y="62"/>
                      <a:pt x="13" y="58"/>
                      <a:pt x="2" y="53"/>
                    </a:cubicBezTo>
                    <a:cubicBezTo>
                      <a:pt x="1" y="53"/>
                      <a:pt x="1" y="52"/>
                      <a:pt x="0" y="52"/>
                    </a:cubicBezTo>
                    <a:cubicBezTo>
                      <a:pt x="1" y="51"/>
                      <a:pt x="1" y="51"/>
                      <a:pt x="1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  <p:sp>
            <p:nvSpPr>
              <p:cNvPr id="31" name="Freeform 71">
                <a:extLst>
                  <a:ext uri="{FF2B5EF4-FFF2-40B4-BE49-F238E27FC236}">
                    <a16:creationId xmlns:a16="http://schemas.microsoft.com/office/drawing/2014/main" id="{59A551E4-BE4A-AD60-4945-251258558A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99023" y="21141194"/>
                <a:ext cx="4561646" cy="4553784"/>
              </a:xfrm>
              <a:custGeom>
                <a:avLst/>
                <a:gdLst>
                  <a:gd name="T0" fmla="*/ 326 w 652"/>
                  <a:gd name="T1" fmla="*/ 652 h 652"/>
                  <a:gd name="T2" fmla="*/ 326 w 652"/>
                  <a:gd name="T3" fmla="*/ 0 h 652"/>
                  <a:gd name="T4" fmla="*/ 300 w 652"/>
                  <a:gd name="T5" fmla="*/ 368 h 652"/>
                  <a:gd name="T6" fmla="*/ 300 w 652"/>
                  <a:gd name="T7" fmla="*/ 408 h 652"/>
                  <a:gd name="T8" fmla="*/ 292 w 652"/>
                  <a:gd name="T9" fmla="*/ 425 h 652"/>
                  <a:gd name="T10" fmla="*/ 239 w 652"/>
                  <a:gd name="T11" fmla="*/ 475 h 652"/>
                  <a:gd name="T12" fmla="*/ 208 w 652"/>
                  <a:gd name="T13" fmla="*/ 558 h 652"/>
                  <a:gd name="T14" fmla="*/ 256 w 652"/>
                  <a:gd name="T15" fmla="*/ 566 h 652"/>
                  <a:gd name="T16" fmla="*/ 264 w 652"/>
                  <a:gd name="T17" fmla="*/ 540 h 652"/>
                  <a:gd name="T18" fmla="*/ 312 w 652"/>
                  <a:gd name="T19" fmla="*/ 473 h 652"/>
                  <a:gd name="T20" fmla="*/ 346 w 652"/>
                  <a:gd name="T21" fmla="*/ 477 h 652"/>
                  <a:gd name="T22" fmla="*/ 390 w 652"/>
                  <a:gd name="T23" fmla="*/ 550 h 652"/>
                  <a:gd name="T24" fmla="*/ 410 w 652"/>
                  <a:gd name="T25" fmla="*/ 582 h 652"/>
                  <a:gd name="T26" fmla="*/ 439 w 652"/>
                  <a:gd name="T27" fmla="*/ 536 h 652"/>
                  <a:gd name="T28" fmla="*/ 360 w 652"/>
                  <a:gd name="T29" fmla="*/ 425 h 652"/>
                  <a:gd name="T30" fmla="*/ 351 w 652"/>
                  <a:gd name="T31" fmla="*/ 372 h 652"/>
                  <a:gd name="T32" fmla="*/ 357 w 652"/>
                  <a:gd name="T33" fmla="*/ 369 h 652"/>
                  <a:gd name="T34" fmla="*/ 453 w 652"/>
                  <a:gd name="T35" fmla="*/ 459 h 652"/>
                  <a:gd name="T36" fmla="*/ 489 w 652"/>
                  <a:gd name="T37" fmla="*/ 522 h 652"/>
                  <a:gd name="T38" fmla="*/ 526 w 652"/>
                  <a:gd name="T39" fmla="*/ 508 h 652"/>
                  <a:gd name="T40" fmla="*/ 512 w 652"/>
                  <a:gd name="T41" fmla="*/ 460 h 652"/>
                  <a:gd name="T42" fmla="*/ 373 w 652"/>
                  <a:gd name="T43" fmla="*/ 322 h 652"/>
                  <a:gd name="T44" fmla="*/ 351 w 652"/>
                  <a:gd name="T45" fmla="*/ 304 h 652"/>
                  <a:gd name="T46" fmla="*/ 306 w 652"/>
                  <a:gd name="T47" fmla="*/ 286 h 652"/>
                  <a:gd name="T48" fmla="*/ 300 w 652"/>
                  <a:gd name="T49" fmla="*/ 316 h 652"/>
                  <a:gd name="T50" fmla="*/ 210 w 652"/>
                  <a:gd name="T51" fmla="*/ 361 h 652"/>
                  <a:gd name="T52" fmla="*/ 128 w 652"/>
                  <a:gd name="T53" fmla="*/ 483 h 652"/>
                  <a:gd name="T54" fmla="*/ 140 w 652"/>
                  <a:gd name="T55" fmla="*/ 526 h 652"/>
                  <a:gd name="T56" fmla="*/ 172 w 652"/>
                  <a:gd name="T57" fmla="*/ 509 h 652"/>
                  <a:gd name="T58" fmla="*/ 246 w 652"/>
                  <a:gd name="T59" fmla="*/ 399 h 652"/>
                  <a:gd name="T60" fmla="*/ 300 w 652"/>
                  <a:gd name="T61" fmla="*/ 368 h 652"/>
                  <a:gd name="T62" fmla="*/ 249 w 652"/>
                  <a:gd name="T63" fmla="*/ 114 h 652"/>
                  <a:gd name="T64" fmla="*/ 123 w 652"/>
                  <a:gd name="T65" fmla="*/ 169 h 652"/>
                  <a:gd name="T66" fmla="*/ 75 w 652"/>
                  <a:gd name="T67" fmla="*/ 214 h 652"/>
                  <a:gd name="T68" fmla="*/ 108 w 652"/>
                  <a:gd name="T69" fmla="*/ 242 h 652"/>
                  <a:gd name="T70" fmla="*/ 158 w 652"/>
                  <a:gd name="T71" fmla="*/ 210 h 652"/>
                  <a:gd name="T72" fmla="*/ 253 w 652"/>
                  <a:gd name="T73" fmla="*/ 164 h 652"/>
                  <a:gd name="T74" fmla="*/ 250 w 652"/>
                  <a:gd name="T75" fmla="*/ 222 h 652"/>
                  <a:gd name="T76" fmla="*/ 65 w 652"/>
                  <a:gd name="T77" fmla="*/ 383 h 652"/>
                  <a:gd name="T78" fmla="*/ 80 w 652"/>
                  <a:gd name="T79" fmla="*/ 422 h 652"/>
                  <a:gd name="T80" fmla="*/ 113 w 652"/>
                  <a:gd name="T81" fmla="*/ 400 h 652"/>
                  <a:gd name="T82" fmla="*/ 215 w 652"/>
                  <a:gd name="T83" fmla="*/ 296 h 652"/>
                  <a:gd name="T84" fmla="*/ 304 w 652"/>
                  <a:gd name="T85" fmla="*/ 240 h 652"/>
                  <a:gd name="T86" fmla="*/ 303 w 652"/>
                  <a:gd name="T87" fmla="*/ 78 h 652"/>
                  <a:gd name="T88" fmla="*/ 269 w 652"/>
                  <a:gd name="T89" fmla="*/ 56 h 652"/>
                  <a:gd name="T90" fmla="*/ 253 w 652"/>
                  <a:gd name="T91" fmla="*/ 90 h 652"/>
                  <a:gd name="T92" fmla="*/ 398 w 652"/>
                  <a:gd name="T93" fmla="*/ 112 h 652"/>
                  <a:gd name="T94" fmla="*/ 398 w 652"/>
                  <a:gd name="T95" fmla="*/ 82 h 652"/>
                  <a:gd name="T96" fmla="*/ 368 w 652"/>
                  <a:gd name="T97" fmla="*/ 54 h 652"/>
                  <a:gd name="T98" fmla="*/ 347 w 652"/>
                  <a:gd name="T99" fmla="*/ 85 h 652"/>
                  <a:gd name="T100" fmla="*/ 347 w 652"/>
                  <a:gd name="T101" fmla="*/ 243 h 652"/>
                  <a:gd name="T102" fmla="*/ 369 w 652"/>
                  <a:gd name="T103" fmla="*/ 264 h 652"/>
                  <a:gd name="T104" fmla="*/ 493 w 652"/>
                  <a:gd name="T105" fmla="*/ 344 h 652"/>
                  <a:gd name="T106" fmla="*/ 549 w 652"/>
                  <a:gd name="T107" fmla="*/ 416 h 652"/>
                  <a:gd name="T108" fmla="*/ 587 w 652"/>
                  <a:gd name="T109" fmla="*/ 384 h 652"/>
                  <a:gd name="T110" fmla="*/ 407 w 652"/>
                  <a:gd name="T111" fmla="*/ 224 h 652"/>
                  <a:gd name="T112" fmla="*/ 398 w 652"/>
                  <a:gd name="T113" fmla="*/ 164 h 652"/>
                  <a:gd name="T114" fmla="*/ 403 w 652"/>
                  <a:gd name="T115" fmla="*/ 165 h 652"/>
                  <a:gd name="T116" fmla="*/ 532 w 652"/>
                  <a:gd name="T117" fmla="*/ 236 h 652"/>
                  <a:gd name="T118" fmla="*/ 575 w 652"/>
                  <a:gd name="T119" fmla="*/ 211 h 652"/>
                  <a:gd name="T120" fmla="*/ 509 w 652"/>
                  <a:gd name="T121" fmla="*/ 157 h 652"/>
                  <a:gd name="T122" fmla="*/ 398 w 652"/>
                  <a:gd name="T123" fmla="*/ 112 h 6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52" h="652">
                    <a:moveTo>
                      <a:pt x="652" y="326"/>
                    </a:moveTo>
                    <a:cubicBezTo>
                      <a:pt x="652" y="505"/>
                      <a:pt x="506" y="652"/>
                      <a:pt x="326" y="652"/>
                    </a:cubicBezTo>
                    <a:cubicBezTo>
                      <a:pt x="147" y="652"/>
                      <a:pt x="0" y="507"/>
                      <a:pt x="0" y="326"/>
                    </a:cubicBezTo>
                    <a:cubicBezTo>
                      <a:pt x="0" y="146"/>
                      <a:pt x="146" y="0"/>
                      <a:pt x="326" y="0"/>
                    </a:cubicBezTo>
                    <a:cubicBezTo>
                      <a:pt x="506" y="0"/>
                      <a:pt x="652" y="147"/>
                      <a:pt x="652" y="326"/>
                    </a:cubicBezTo>
                    <a:close/>
                    <a:moveTo>
                      <a:pt x="300" y="368"/>
                    </a:moveTo>
                    <a:cubicBezTo>
                      <a:pt x="300" y="370"/>
                      <a:pt x="300" y="371"/>
                      <a:pt x="300" y="373"/>
                    </a:cubicBezTo>
                    <a:cubicBezTo>
                      <a:pt x="300" y="385"/>
                      <a:pt x="300" y="396"/>
                      <a:pt x="300" y="408"/>
                    </a:cubicBezTo>
                    <a:cubicBezTo>
                      <a:pt x="300" y="409"/>
                      <a:pt x="300" y="410"/>
                      <a:pt x="300" y="411"/>
                    </a:cubicBezTo>
                    <a:cubicBezTo>
                      <a:pt x="300" y="417"/>
                      <a:pt x="297" y="422"/>
                      <a:pt x="292" y="425"/>
                    </a:cubicBezTo>
                    <a:cubicBezTo>
                      <a:pt x="290" y="426"/>
                      <a:pt x="288" y="428"/>
                      <a:pt x="285" y="429"/>
                    </a:cubicBezTo>
                    <a:cubicBezTo>
                      <a:pt x="267" y="441"/>
                      <a:pt x="252" y="457"/>
                      <a:pt x="239" y="475"/>
                    </a:cubicBezTo>
                    <a:cubicBezTo>
                      <a:pt x="225" y="496"/>
                      <a:pt x="216" y="520"/>
                      <a:pt x="210" y="544"/>
                    </a:cubicBezTo>
                    <a:cubicBezTo>
                      <a:pt x="209" y="549"/>
                      <a:pt x="208" y="553"/>
                      <a:pt x="208" y="558"/>
                    </a:cubicBezTo>
                    <a:cubicBezTo>
                      <a:pt x="207" y="571"/>
                      <a:pt x="215" y="581"/>
                      <a:pt x="228" y="583"/>
                    </a:cubicBezTo>
                    <a:cubicBezTo>
                      <a:pt x="239" y="585"/>
                      <a:pt x="252" y="581"/>
                      <a:pt x="256" y="566"/>
                    </a:cubicBezTo>
                    <a:cubicBezTo>
                      <a:pt x="256" y="565"/>
                      <a:pt x="257" y="563"/>
                      <a:pt x="257" y="562"/>
                    </a:cubicBezTo>
                    <a:cubicBezTo>
                      <a:pt x="260" y="555"/>
                      <a:pt x="262" y="547"/>
                      <a:pt x="264" y="540"/>
                    </a:cubicBezTo>
                    <a:cubicBezTo>
                      <a:pt x="270" y="523"/>
                      <a:pt x="278" y="508"/>
                      <a:pt x="289" y="493"/>
                    </a:cubicBezTo>
                    <a:cubicBezTo>
                      <a:pt x="295" y="485"/>
                      <a:pt x="303" y="478"/>
                      <a:pt x="312" y="473"/>
                    </a:cubicBezTo>
                    <a:cubicBezTo>
                      <a:pt x="321" y="468"/>
                      <a:pt x="330" y="468"/>
                      <a:pt x="339" y="473"/>
                    </a:cubicBezTo>
                    <a:cubicBezTo>
                      <a:pt x="341" y="474"/>
                      <a:pt x="344" y="475"/>
                      <a:pt x="346" y="477"/>
                    </a:cubicBezTo>
                    <a:cubicBezTo>
                      <a:pt x="355" y="483"/>
                      <a:pt x="362" y="491"/>
                      <a:pt x="368" y="500"/>
                    </a:cubicBezTo>
                    <a:cubicBezTo>
                      <a:pt x="378" y="516"/>
                      <a:pt x="385" y="533"/>
                      <a:pt x="390" y="550"/>
                    </a:cubicBezTo>
                    <a:cubicBezTo>
                      <a:pt x="392" y="556"/>
                      <a:pt x="394" y="563"/>
                      <a:pt x="396" y="569"/>
                    </a:cubicBezTo>
                    <a:cubicBezTo>
                      <a:pt x="399" y="576"/>
                      <a:pt x="403" y="580"/>
                      <a:pt x="410" y="582"/>
                    </a:cubicBezTo>
                    <a:cubicBezTo>
                      <a:pt x="425" y="588"/>
                      <a:pt x="446" y="577"/>
                      <a:pt x="443" y="555"/>
                    </a:cubicBezTo>
                    <a:cubicBezTo>
                      <a:pt x="442" y="548"/>
                      <a:pt x="440" y="542"/>
                      <a:pt x="439" y="536"/>
                    </a:cubicBezTo>
                    <a:cubicBezTo>
                      <a:pt x="433" y="515"/>
                      <a:pt x="426" y="496"/>
                      <a:pt x="414" y="478"/>
                    </a:cubicBezTo>
                    <a:cubicBezTo>
                      <a:pt x="400" y="456"/>
                      <a:pt x="382" y="439"/>
                      <a:pt x="360" y="425"/>
                    </a:cubicBezTo>
                    <a:cubicBezTo>
                      <a:pt x="354" y="422"/>
                      <a:pt x="351" y="417"/>
                      <a:pt x="351" y="410"/>
                    </a:cubicBezTo>
                    <a:cubicBezTo>
                      <a:pt x="351" y="397"/>
                      <a:pt x="351" y="385"/>
                      <a:pt x="351" y="372"/>
                    </a:cubicBezTo>
                    <a:cubicBezTo>
                      <a:pt x="351" y="371"/>
                      <a:pt x="351" y="370"/>
                      <a:pt x="352" y="368"/>
                    </a:cubicBezTo>
                    <a:cubicBezTo>
                      <a:pt x="354" y="368"/>
                      <a:pt x="355" y="369"/>
                      <a:pt x="357" y="369"/>
                    </a:cubicBezTo>
                    <a:cubicBezTo>
                      <a:pt x="376" y="376"/>
                      <a:pt x="392" y="386"/>
                      <a:pt x="406" y="400"/>
                    </a:cubicBezTo>
                    <a:cubicBezTo>
                      <a:pt x="425" y="417"/>
                      <a:pt x="439" y="437"/>
                      <a:pt x="453" y="459"/>
                    </a:cubicBezTo>
                    <a:cubicBezTo>
                      <a:pt x="462" y="475"/>
                      <a:pt x="471" y="492"/>
                      <a:pt x="479" y="509"/>
                    </a:cubicBezTo>
                    <a:cubicBezTo>
                      <a:pt x="481" y="514"/>
                      <a:pt x="484" y="518"/>
                      <a:pt x="489" y="522"/>
                    </a:cubicBezTo>
                    <a:cubicBezTo>
                      <a:pt x="494" y="526"/>
                      <a:pt x="501" y="529"/>
                      <a:pt x="508" y="527"/>
                    </a:cubicBezTo>
                    <a:cubicBezTo>
                      <a:pt x="518" y="524"/>
                      <a:pt x="524" y="518"/>
                      <a:pt x="526" y="508"/>
                    </a:cubicBezTo>
                    <a:cubicBezTo>
                      <a:pt x="528" y="500"/>
                      <a:pt x="527" y="493"/>
                      <a:pt x="524" y="486"/>
                    </a:cubicBezTo>
                    <a:cubicBezTo>
                      <a:pt x="520" y="477"/>
                      <a:pt x="516" y="469"/>
                      <a:pt x="512" y="460"/>
                    </a:cubicBezTo>
                    <a:cubicBezTo>
                      <a:pt x="498" y="429"/>
                      <a:pt x="480" y="400"/>
                      <a:pt x="456" y="375"/>
                    </a:cubicBezTo>
                    <a:cubicBezTo>
                      <a:pt x="432" y="351"/>
                      <a:pt x="405" y="333"/>
                      <a:pt x="373" y="322"/>
                    </a:cubicBezTo>
                    <a:cubicBezTo>
                      <a:pt x="366" y="320"/>
                      <a:pt x="359" y="318"/>
                      <a:pt x="351" y="316"/>
                    </a:cubicBezTo>
                    <a:cubicBezTo>
                      <a:pt x="351" y="312"/>
                      <a:pt x="351" y="308"/>
                      <a:pt x="351" y="304"/>
                    </a:cubicBezTo>
                    <a:cubicBezTo>
                      <a:pt x="350" y="298"/>
                      <a:pt x="349" y="291"/>
                      <a:pt x="345" y="286"/>
                    </a:cubicBezTo>
                    <a:cubicBezTo>
                      <a:pt x="335" y="271"/>
                      <a:pt x="316" y="271"/>
                      <a:pt x="306" y="286"/>
                    </a:cubicBezTo>
                    <a:cubicBezTo>
                      <a:pt x="302" y="292"/>
                      <a:pt x="301" y="299"/>
                      <a:pt x="301" y="305"/>
                    </a:cubicBezTo>
                    <a:cubicBezTo>
                      <a:pt x="300" y="309"/>
                      <a:pt x="300" y="312"/>
                      <a:pt x="300" y="316"/>
                    </a:cubicBezTo>
                    <a:cubicBezTo>
                      <a:pt x="299" y="317"/>
                      <a:pt x="298" y="317"/>
                      <a:pt x="296" y="317"/>
                    </a:cubicBezTo>
                    <a:cubicBezTo>
                      <a:pt x="264" y="325"/>
                      <a:pt x="235" y="339"/>
                      <a:pt x="210" y="361"/>
                    </a:cubicBezTo>
                    <a:cubicBezTo>
                      <a:pt x="191" y="378"/>
                      <a:pt x="175" y="398"/>
                      <a:pt x="161" y="420"/>
                    </a:cubicBezTo>
                    <a:cubicBezTo>
                      <a:pt x="148" y="440"/>
                      <a:pt x="138" y="462"/>
                      <a:pt x="128" y="483"/>
                    </a:cubicBezTo>
                    <a:cubicBezTo>
                      <a:pt x="126" y="490"/>
                      <a:pt x="124" y="497"/>
                      <a:pt x="125" y="504"/>
                    </a:cubicBezTo>
                    <a:cubicBezTo>
                      <a:pt x="126" y="515"/>
                      <a:pt x="130" y="522"/>
                      <a:pt x="140" y="526"/>
                    </a:cubicBezTo>
                    <a:cubicBezTo>
                      <a:pt x="150" y="530"/>
                      <a:pt x="159" y="526"/>
                      <a:pt x="165" y="519"/>
                    </a:cubicBezTo>
                    <a:cubicBezTo>
                      <a:pt x="168" y="516"/>
                      <a:pt x="170" y="512"/>
                      <a:pt x="172" y="509"/>
                    </a:cubicBezTo>
                    <a:cubicBezTo>
                      <a:pt x="181" y="493"/>
                      <a:pt x="189" y="476"/>
                      <a:pt x="198" y="461"/>
                    </a:cubicBezTo>
                    <a:cubicBezTo>
                      <a:pt x="211" y="438"/>
                      <a:pt x="227" y="417"/>
                      <a:pt x="246" y="399"/>
                    </a:cubicBezTo>
                    <a:cubicBezTo>
                      <a:pt x="260" y="386"/>
                      <a:pt x="276" y="376"/>
                      <a:pt x="294" y="370"/>
                    </a:cubicBezTo>
                    <a:cubicBezTo>
                      <a:pt x="296" y="369"/>
                      <a:pt x="298" y="368"/>
                      <a:pt x="300" y="368"/>
                    </a:cubicBezTo>
                    <a:close/>
                    <a:moveTo>
                      <a:pt x="253" y="112"/>
                    </a:moveTo>
                    <a:cubicBezTo>
                      <a:pt x="252" y="113"/>
                      <a:pt x="250" y="113"/>
                      <a:pt x="249" y="114"/>
                    </a:cubicBezTo>
                    <a:cubicBezTo>
                      <a:pt x="240" y="117"/>
                      <a:pt x="231" y="119"/>
                      <a:pt x="222" y="122"/>
                    </a:cubicBezTo>
                    <a:cubicBezTo>
                      <a:pt x="187" y="134"/>
                      <a:pt x="154" y="149"/>
                      <a:pt x="123" y="169"/>
                    </a:cubicBezTo>
                    <a:cubicBezTo>
                      <a:pt x="110" y="178"/>
                      <a:pt x="97" y="188"/>
                      <a:pt x="85" y="200"/>
                    </a:cubicBezTo>
                    <a:cubicBezTo>
                      <a:pt x="81" y="204"/>
                      <a:pt x="77" y="208"/>
                      <a:pt x="75" y="214"/>
                    </a:cubicBezTo>
                    <a:cubicBezTo>
                      <a:pt x="71" y="225"/>
                      <a:pt x="76" y="237"/>
                      <a:pt x="87" y="241"/>
                    </a:cubicBezTo>
                    <a:cubicBezTo>
                      <a:pt x="94" y="244"/>
                      <a:pt x="101" y="244"/>
                      <a:pt x="108" y="242"/>
                    </a:cubicBezTo>
                    <a:cubicBezTo>
                      <a:pt x="114" y="240"/>
                      <a:pt x="118" y="237"/>
                      <a:pt x="123" y="234"/>
                    </a:cubicBezTo>
                    <a:cubicBezTo>
                      <a:pt x="134" y="226"/>
                      <a:pt x="146" y="217"/>
                      <a:pt x="158" y="210"/>
                    </a:cubicBezTo>
                    <a:cubicBezTo>
                      <a:pt x="186" y="191"/>
                      <a:pt x="216" y="176"/>
                      <a:pt x="249" y="165"/>
                    </a:cubicBezTo>
                    <a:cubicBezTo>
                      <a:pt x="250" y="165"/>
                      <a:pt x="252" y="164"/>
                      <a:pt x="253" y="164"/>
                    </a:cubicBezTo>
                    <a:cubicBezTo>
                      <a:pt x="253" y="183"/>
                      <a:pt x="253" y="202"/>
                      <a:pt x="253" y="220"/>
                    </a:cubicBezTo>
                    <a:cubicBezTo>
                      <a:pt x="252" y="221"/>
                      <a:pt x="251" y="221"/>
                      <a:pt x="250" y="222"/>
                    </a:cubicBezTo>
                    <a:cubicBezTo>
                      <a:pt x="185" y="247"/>
                      <a:pt x="131" y="288"/>
                      <a:pt x="90" y="345"/>
                    </a:cubicBezTo>
                    <a:cubicBezTo>
                      <a:pt x="81" y="357"/>
                      <a:pt x="73" y="370"/>
                      <a:pt x="65" y="383"/>
                    </a:cubicBezTo>
                    <a:cubicBezTo>
                      <a:pt x="62" y="387"/>
                      <a:pt x="60" y="391"/>
                      <a:pt x="60" y="395"/>
                    </a:cubicBezTo>
                    <a:cubicBezTo>
                      <a:pt x="60" y="408"/>
                      <a:pt x="68" y="419"/>
                      <a:pt x="80" y="422"/>
                    </a:cubicBezTo>
                    <a:cubicBezTo>
                      <a:pt x="90" y="425"/>
                      <a:pt x="98" y="422"/>
                      <a:pt x="104" y="413"/>
                    </a:cubicBezTo>
                    <a:cubicBezTo>
                      <a:pt x="107" y="409"/>
                      <a:pt x="110" y="404"/>
                      <a:pt x="113" y="400"/>
                    </a:cubicBezTo>
                    <a:cubicBezTo>
                      <a:pt x="127" y="380"/>
                      <a:pt x="143" y="361"/>
                      <a:pt x="160" y="343"/>
                    </a:cubicBezTo>
                    <a:cubicBezTo>
                      <a:pt x="177" y="325"/>
                      <a:pt x="195" y="309"/>
                      <a:pt x="215" y="296"/>
                    </a:cubicBezTo>
                    <a:cubicBezTo>
                      <a:pt x="237" y="282"/>
                      <a:pt x="261" y="271"/>
                      <a:pt x="286" y="264"/>
                    </a:cubicBezTo>
                    <a:cubicBezTo>
                      <a:pt x="300" y="260"/>
                      <a:pt x="304" y="253"/>
                      <a:pt x="304" y="240"/>
                    </a:cubicBezTo>
                    <a:cubicBezTo>
                      <a:pt x="304" y="189"/>
                      <a:pt x="304" y="138"/>
                      <a:pt x="304" y="88"/>
                    </a:cubicBezTo>
                    <a:cubicBezTo>
                      <a:pt x="304" y="84"/>
                      <a:pt x="304" y="81"/>
                      <a:pt x="303" y="78"/>
                    </a:cubicBezTo>
                    <a:cubicBezTo>
                      <a:pt x="303" y="74"/>
                      <a:pt x="302" y="69"/>
                      <a:pt x="299" y="65"/>
                    </a:cubicBezTo>
                    <a:cubicBezTo>
                      <a:pt x="293" y="55"/>
                      <a:pt x="280" y="51"/>
                      <a:pt x="269" y="56"/>
                    </a:cubicBezTo>
                    <a:cubicBezTo>
                      <a:pt x="261" y="61"/>
                      <a:pt x="256" y="68"/>
                      <a:pt x="254" y="77"/>
                    </a:cubicBezTo>
                    <a:cubicBezTo>
                      <a:pt x="254" y="81"/>
                      <a:pt x="254" y="85"/>
                      <a:pt x="253" y="90"/>
                    </a:cubicBezTo>
                    <a:cubicBezTo>
                      <a:pt x="253" y="97"/>
                      <a:pt x="253" y="105"/>
                      <a:pt x="253" y="112"/>
                    </a:cubicBezTo>
                    <a:close/>
                    <a:moveTo>
                      <a:pt x="398" y="112"/>
                    </a:moveTo>
                    <a:cubicBezTo>
                      <a:pt x="398" y="110"/>
                      <a:pt x="398" y="108"/>
                      <a:pt x="398" y="106"/>
                    </a:cubicBezTo>
                    <a:cubicBezTo>
                      <a:pt x="398" y="98"/>
                      <a:pt x="398" y="90"/>
                      <a:pt x="398" y="82"/>
                    </a:cubicBezTo>
                    <a:cubicBezTo>
                      <a:pt x="397" y="76"/>
                      <a:pt x="396" y="70"/>
                      <a:pt x="392" y="65"/>
                    </a:cubicBezTo>
                    <a:cubicBezTo>
                      <a:pt x="386" y="57"/>
                      <a:pt x="378" y="53"/>
                      <a:pt x="368" y="54"/>
                    </a:cubicBezTo>
                    <a:cubicBezTo>
                      <a:pt x="358" y="56"/>
                      <a:pt x="352" y="62"/>
                      <a:pt x="349" y="71"/>
                    </a:cubicBezTo>
                    <a:cubicBezTo>
                      <a:pt x="348" y="75"/>
                      <a:pt x="347" y="80"/>
                      <a:pt x="347" y="85"/>
                    </a:cubicBezTo>
                    <a:cubicBezTo>
                      <a:pt x="347" y="137"/>
                      <a:pt x="347" y="189"/>
                      <a:pt x="347" y="242"/>
                    </a:cubicBezTo>
                    <a:cubicBezTo>
                      <a:pt x="347" y="242"/>
                      <a:pt x="347" y="243"/>
                      <a:pt x="347" y="243"/>
                    </a:cubicBezTo>
                    <a:cubicBezTo>
                      <a:pt x="347" y="251"/>
                      <a:pt x="351" y="257"/>
                      <a:pt x="358" y="260"/>
                    </a:cubicBezTo>
                    <a:cubicBezTo>
                      <a:pt x="361" y="262"/>
                      <a:pt x="365" y="263"/>
                      <a:pt x="369" y="264"/>
                    </a:cubicBezTo>
                    <a:cubicBezTo>
                      <a:pt x="387" y="270"/>
                      <a:pt x="405" y="277"/>
                      <a:pt x="421" y="286"/>
                    </a:cubicBezTo>
                    <a:cubicBezTo>
                      <a:pt x="449" y="301"/>
                      <a:pt x="473" y="321"/>
                      <a:pt x="493" y="344"/>
                    </a:cubicBezTo>
                    <a:cubicBezTo>
                      <a:pt x="513" y="365"/>
                      <a:pt x="530" y="388"/>
                      <a:pt x="546" y="412"/>
                    </a:cubicBezTo>
                    <a:cubicBezTo>
                      <a:pt x="547" y="413"/>
                      <a:pt x="548" y="415"/>
                      <a:pt x="549" y="416"/>
                    </a:cubicBezTo>
                    <a:cubicBezTo>
                      <a:pt x="553" y="421"/>
                      <a:pt x="558" y="423"/>
                      <a:pt x="564" y="423"/>
                    </a:cubicBezTo>
                    <a:cubicBezTo>
                      <a:pt x="584" y="423"/>
                      <a:pt x="598" y="402"/>
                      <a:pt x="587" y="384"/>
                    </a:cubicBezTo>
                    <a:cubicBezTo>
                      <a:pt x="581" y="374"/>
                      <a:pt x="576" y="365"/>
                      <a:pt x="569" y="355"/>
                    </a:cubicBezTo>
                    <a:cubicBezTo>
                      <a:pt x="528" y="296"/>
                      <a:pt x="474" y="251"/>
                      <a:pt x="407" y="224"/>
                    </a:cubicBezTo>
                    <a:cubicBezTo>
                      <a:pt x="404" y="223"/>
                      <a:pt x="401" y="222"/>
                      <a:pt x="398" y="220"/>
                    </a:cubicBezTo>
                    <a:cubicBezTo>
                      <a:pt x="398" y="201"/>
                      <a:pt x="398" y="183"/>
                      <a:pt x="398" y="164"/>
                    </a:cubicBezTo>
                    <a:cubicBezTo>
                      <a:pt x="399" y="164"/>
                      <a:pt x="399" y="164"/>
                      <a:pt x="399" y="164"/>
                    </a:cubicBezTo>
                    <a:cubicBezTo>
                      <a:pt x="401" y="165"/>
                      <a:pt x="402" y="165"/>
                      <a:pt x="403" y="165"/>
                    </a:cubicBezTo>
                    <a:cubicBezTo>
                      <a:pt x="439" y="177"/>
                      <a:pt x="473" y="195"/>
                      <a:pt x="504" y="217"/>
                    </a:cubicBezTo>
                    <a:cubicBezTo>
                      <a:pt x="513" y="223"/>
                      <a:pt x="522" y="230"/>
                      <a:pt x="532" y="236"/>
                    </a:cubicBezTo>
                    <a:cubicBezTo>
                      <a:pt x="539" y="242"/>
                      <a:pt x="547" y="244"/>
                      <a:pt x="556" y="243"/>
                    </a:cubicBezTo>
                    <a:cubicBezTo>
                      <a:pt x="573" y="242"/>
                      <a:pt x="582" y="226"/>
                      <a:pt x="575" y="211"/>
                    </a:cubicBezTo>
                    <a:cubicBezTo>
                      <a:pt x="572" y="206"/>
                      <a:pt x="569" y="202"/>
                      <a:pt x="566" y="199"/>
                    </a:cubicBezTo>
                    <a:cubicBezTo>
                      <a:pt x="549" y="182"/>
                      <a:pt x="529" y="169"/>
                      <a:pt x="509" y="157"/>
                    </a:cubicBezTo>
                    <a:cubicBezTo>
                      <a:pt x="480" y="141"/>
                      <a:pt x="450" y="129"/>
                      <a:pt x="418" y="119"/>
                    </a:cubicBezTo>
                    <a:cubicBezTo>
                      <a:pt x="412" y="116"/>
                      <a:pt x="405" y="114"/>
                      <a:pt x="398" y="112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F0502020204030204"/>
                  <a:ea typeface="Microsoft YaHei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53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altLang="x-none" sz="3810" b="1" kern="1200">
          <a:solidFill>
            <a:srgbClr val="99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540" b="1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83849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6pPr>
      <a:lvl7pPr marL="967698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7pPr>
      <a:lvl8pPr marL="1451546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8pPr>
      <a:lvl9pPr marL="1935395" algn="l" rtl="0" eaLnBrk="1" fontAlgn="base" hangingPunct="1">
        <a:spcBef>
          <a:spcPct val="0"/>
        </a:spcBef>
        <a:spcAft>
          <a:spcPct val="0"/>
        </a:spcAft>
        <a:defRPr sz="4445">
          <a:solidFill>
            <a:schemeClr val="tx2"/>
          </a:solidFill>
          <a:latin typeface="Times New Roman" pitchFamily="-110" charset="0"/>
          <a:ea typeface="Arial" pitchFamily="-110" charset="-128"/>
          <a:cs typeface="Arial" pitchFamily="-110" charset="-128"/>
        </a:defRPr>
      </a:lvl9pPr>
    </p:titleStyle>
    <p:bodyStyle>
      <a:lvl1pPr marL="362887" indent="-362887" algn="l" rtl="0" eaLnBrk="1" fontAlgn="base" hangingPunct="1">
        <a:spcBef>
          <a:spcPts val="635"/>
        </a:spcBef>
        <a:spcAft>
          <a:spcPct val="0"/>
        </a:spcAft>
        <a:buSzPct val="75000"/>
        <a:buFont typeface="Wingdings 3" panose="05040102010807070707" pitchFamily="18" charset="2"/>
        <a:buChar char=""/>
        <a:defRPr sz="254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86254" indent="-302405" algn="l" rtl="0" eaLnBrk="1" fontAlgn="base" hangingPunct="1">
        <a:spcBef>
          <a:spcPts val="635"/>
        </a:spcBef>
        <a:spcAft>
          <a:spcPct val="0"/>
        </a:spcAft>
        <a:buClr>
          <a:srgbClr val="BB0027"/>
        </a:buClr>
        <a:buSzPct val="75000"/>
        <a:buFont typeface="Wingdings 3" panose="05040102010807070707" pitchFamily="18" charset="2"/>
        <a:buChar char=""/>
        <a:defRPr sz="2117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1270103" indent="-302405" algn="l" rtl="0" eaLnBrk="1" fontAlgn="base" hangingPunct="1">
        <a:spcBef>
          <a:spcPts val="635"/>
        </a:spcBef>
        <a:spcAft>
          <a:spcPct val="0"/>
        </a:spcAft>
        <a:buSzPct val="110000"/>
        <a:buFont typeface="Arial" charset="-120"/>
        <a:buChar char="–"/>
        <a:defRPr sz="1905" i="1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753952" indent="-302405" algn="l" rtl="0" eaLnBrk="1" fontAlgn="base" hangingPunct="1">
        <a:spcBef>
          <a:spcPts val="635"/>
        </a:spcBef>
        <a:spcAft>
          <a:spcPct val="0"/>
        </a:spcAft>
        <a:buSzPct val="110000"/>
        <a:buFont typeface="Arial" charset="0"/>
        <a:buChar char="•"/>
        <a:defRPr sz="1693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177319" indent="-241924" algn="l" rtl="0" eaLnBrk="1" fontAlgn="base" hangingPunct="1">
        <a:spcBef>
          <a:spcPts val="635"/>
        </a:spcBef>
        <a:spcAft>
          <a:spcPct val="0"/>
        </a:spcAft>
        <a:buSzPct val="110000"/>
        <a:buFont typeface="Arial" charset="-120"/>
        <a:buChar char="–"/>
        <a:defRPr sz="1482" i="1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661168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6pPr>
      <a:lvl7pPr marL="3145017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7pPr>
      <a:lvl8pPr marL="3628866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8pPr>
      <a:lvl9pPr marL="4112715" indent="-241924" algn="l" rtl="0" eaLnBrk="1" fontAlgn="base" hangingPunct="1">
        <a:spcBef>
          <a:spcPct val="20000"/>
        </a:spcBef>
        <a:spcAft>
          <a:spcPct val="0"/>
        </a:spcAft>
        <a:buChar char="»"/>
        <a:defRPr sz="2117">
          <a:solidFill>
            <a:schemeClr val="tx1"/>
          </a:solidFill>
          <a:latin typeface="Arial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49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698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46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395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44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094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41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790" algn="l" defTabSz="483849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42BF9-21D8-3740-8BC2-5D07FA554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416" y="1187425"/>
            <a:ext cx="11285166" cy="2080418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dirty="0"/>
              <a:t>信息学中的概率统计</a:t>
            </a:r>
            <a:endParaRPr lang="en-US" altLang="x-none" sz="5000" dirty="0">
              <a:cs typeface="Calibri Light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E273E2-7DE5-9747-84C9-551EDA226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1836" y="3429000"/>
            <a:ext cx="6168326" cy="2080418"/>
          </a:xfrm>
        </p:spPr>
        <p:txBody>
          <a:bodyPr>
            <a:normAutofit/>
          </a:bodyPr>
          <a:lstStyle/>
          <a:p>
            <a:r>
              <a:rPr kumimoji="1" lang="zh-CN" altLang="en-U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王若松</a:t>
            </a:r>
            <a:endParaRPr kumimoji="1" lang="en-US" altLang="zh-CN" sz="36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76EF40-E4F3-A941-951B-E27668D59F38}"/>
              </a:ext>
            </a:extLst>
          </p:cNvPr>
          <p:cNvSpPr/>
          <p:nvPr/>
        </p:nvSpPr>
        <p:spPr>
          <a:xfrm>
            <a:off x="2065603" y="4630366"/>
            <a:ext cx="8060793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kumimoji="1" lang="en-US" sz="2400" dirty="0" err="1">
                <a:solidFill>
                  <a:srgbClr val="000000"/>
                </a:solidFill>
                <a:ea typeface="+mn-lt"/>
                <a:cs typeface="+mn-lt"/>
              </a:rPr>
              <a:t>前沿计算研究中心</a:t>
            </a:r>
            <a:endParaRPr kumimoji="1"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kumimoji="1" lang="zh-CN" altLang="en-US" sz="2400" dirty="0">
                <a:solidFill>
                  <a:srgbClr val="000000"/>
                </a:solidFill>
                <a:ea typeface="+mn-lt"/>
                <a:cs typeface="+mn-lt"/>
              </a:rPr>
              <a:t>北京大学</a:t>
            </a:r>
            <a:endParaRPr lang="en-US" altLang="zh-CN" sz="2400" dirty="0">
              <a:cs typeface="Helvetica"/>
            </a:endParaRPr>
          </a:p>
          <a:p>
            <a:pPr algn="ctr"/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0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C2CD6-2226-37E9-4F61-24D8B796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D238A-8953-3E11-AB16-6AA8F23B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74807-87B0-06FA-C21A-7DBD50FC118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=∑</m:t>
                    </m:r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⋅∑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              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74807-87B0-06FA-C21A-7DBD50FC1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0A153-063F-1A3B-D1CA-8E8047E7DF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67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0A1E5-B1D5-9DDA-FCCC-9557784F4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9A2C-A16D-0F6E-B4D0-717DADAD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EF652-FE48-5503-E632-0626CE86081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zh-CN" sz="2400" b="0" dirty="0"/>
              </a:p>
              <a:p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</m:nary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BEF652-FE48-5503-E632-0626CE860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333" t="-952" b="-61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3F4DD-F0A9-2155-F6B7-EF7D41B530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679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03D04-0644-B32F-EA2E-184EBD6BB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C972-2099-5D3A-0E69-75FC9500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F66A7-63E5-A4C0-54D5-56E391B6B00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57181" y="1371562"/>
                <a:ext cx="12006216" cy="5333856"/>
              </a:xfrm>
            </p:spPr>
            <p:txBody>
              <a:bodyPr/>
              <a:lstStyle/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r>
                  <a:rPr lang="en-CN" sz="2400" dirty="0"/>
                  <a:t>令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N" sz="2400" dirty="0"/>
                  <a:t>为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N" sz="2400" dirty="0"/>
                  <a:t>的预测值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               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4F66A7-63E5-A4C0-54D5-56E391B6B0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181" y="1371562"/>
                <a:ext cx="12006216" cy="5333856"/>
              </a:xfrm>
              <a:blipFill>
                <a:blip r:embed="rId3"/>
                <a:stretch>
                  <a:fillRect l="-317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F1C0F-934A-3847-4469-7FAE0B379F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3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CDCE-C486-2E26-F42B-1BB8B7A32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BAC6-336C-0E85-E4B9-E479B3F7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B4A5F-4C68-7D67-3C46-82B0F08D8CC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57181" y="1371562"/>
                <a:ext cx="12006216" cy="5333856"/>
              </a:xfrm>
            </p:spPr>
            <p:txBody>
              <a:bodyPr/>
              <a:lstStyle/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CN" sz="2400" dirty="0"/>
              </a:p>
              <a:p>
                <a:r>
                  <a:rPr lang="en-CN" sz="2400" dirty="0"/>
                  <a:t>令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N" sz="2400" dirty="0"/>
                  <a:t>为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N" sz="2400" dirty="0"/>
                  <a:t>的预测值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    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                  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B4A5F-4C68-7D67-3C46-82B0F08D8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181" y="1371562"/>
                <a:ext cx="12006216" cy="5333856"/>
              </a:xfrm>
              <a:blipFill>
                <a:blip r:embed="rId3"/>
                <a:stretch>
                  <a:fillRect l="-317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14895-FD69-E2AF-566A-741EC75331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69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EF51-542A-BDD8-BF3B-A73EAECB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B90CD-6A2E-333B-22CB-D953EBF5D21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sz="2400" dirty="0"/>
              </a:p>
              <a:p>
                <a:endParaRPr lang="en-CN" sz="2400" dirty="0"/>
              </a:p>
              <a:p>
                <a:r>
                  <a:rPr lang="en-CN" sz="2400" dirty="0"/>
                  <a:t>令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N" sz="2400" dirty="0"/>
                  <a:t>为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N" sz="2400" dirty="0"/>
                  <a:t>的预测值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=∑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，也即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为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的无偏估计量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8B90CD-6A2E-333B-22CB-D953EBF5D2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4BF9D-ADED-1574-8343-57D6A7ED50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078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3A9AD-45D6-FD9F-367C-8D09F7E5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1206-C468-BDFC-8777-77A73B11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B2B61-6481-4F45-07B4-F23F2754098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sz="2400" dirty="0"/>
              </a:p>
              <a:p>
                <a:r>
                  <a:rPr lang="en-CN" sz="2400" dirty="0"/>
                  <a:t>更强的假设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endParaRPr lang="en-US" sz="2400" dirty="0"/>
              </a:p>
              <a:p>
                <a:r>
                  <a:rPr lang="en-CN" sz="2400" dirty="0"/>
                  <a:t>在新假设下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的最大似然估计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pPr lvl="1"/>
                <a:r>
                  <a:rPr lang="zh-CN" altLang="en-CN" sz="2400" dirty="0"/>
                  <a:t>给定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新数据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N" sz="2400" dirty="0"/>
                  <a:t>的置信区间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pPr lvl="1"/>
                <a:endParaRPr lang="en-US" sz="2400" dirty="0"/>
              </a:p>
              <a:p>
                <a:r>
                  <a:rPr lang="en-CN" sz="2400" dirty="0"/>
                  <a:t>似然函数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N" sz="2400" dirty="0"/>
              </a:p>
              <a:p>
                <a:r>
                  <a:rPr lang="en-CN" sz="2400" dirty="0"/>
                  <a:t>对数似然函数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DB2B61-6481-4F45-07B4-F23F275409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 b="-7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4869B-B974-B8DE-A9F3-AD1D001B0C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41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6FCA-4437-D775-8223-FAC2D88CB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6E6C7-393C-C4FF-EC2A-05259054C27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假设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r>
                  <a:rPr lang="en-CN" sz="2400" dirty="0"/>
                  <a:t>对数似然函数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r>
                  <a:rPr lang="en-CN" sz="2400" dirty="0"/>
                  <a:t>对于固定的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，最大化</a:t>
                </a:r>
                <a:r>
                  <a:rPr lang="en-CN" sz="2400" dirty="0"/>
                  <a:t>似然函数等价于最大化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N" sz="2400" dirty="0"/>
              </a:p>
              <a:p>
                <a:r>
                  <a:rPr lang="en-CN" sz="2400" dirty="0"/>
                  <a:t>等价于最小二乘估计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的最大似然估计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 dirty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</m:oMath>
                </a14:m>
                <a:r>
                  <a:rPr lang="en-CN" sz="2400" dirty="0"/>
                  <a:t>为有偏估计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56E6C7-393C-C4FF-EC2A-05259054C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 b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64DDD-086C-34F5-4D39-268112C655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4213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D95B5-E933-D9F3-B55D-8D8EC7A4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12D4-A80E-EC50-6213-C4225CF2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060D4-9A14-6089-C246-75FAF8B660A8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假设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r>
                  <a:rPr lang="en-CN" sz="2400" dirty="0"/>
                  <a:t>最小二乘估计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zh-CN" altLang="en-US" sz="2400" dirty="0"/>
                  <a:t>服从何种分布？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回顾：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CN" sz="2400" dirty="0"/>
              </a:p>
              <a:p>
                <a:pPr lvl="1"/>
                <a:endParaRPr lang="en-CN" sz="2400" dirty="0"/>
              </a:p>
              <a:p>
                <a:r>
                  <a:rPr lang="en-US" sz="2400" dirty="0" err="1"/>
                  <a:t>若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相互独立，则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CN" sz="2400" dirty="0"/>
                  <a:t>服从二维高斯分布</a:t>
                </a:r>
              </a:p>
              <a:p>
                <a:r>
                  <a:rPr lang="zh-CN" altLang="en-US" sz="2400" dirty="0"/>
                  <a:t>作业：令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，则有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zh-CN" altLang="en-US" sz="2400" dirty="0"/>
                  <a:t>独立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4060D4-9A14-6089-C246-75FAF8B66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5F8A2-4F88-562F-7DCB-925BEBCD73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67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3528-CC02-4CE0-4DD3-9AD371A5A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A7F28-603F-9660-4FAB-C7B62BE0F30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假设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给定新数据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，给出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N" sz="2400" dirty="0"/>
                  <a:t>的估计</a:t>
                </a:r>
              </a:p>
              <a:p>
                <a:r>
                  <a:rPr lang="en-CN" sz="2400" dirty="0"/>
                  <a:t>点估计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CN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sz="2400" b="0" dirty="0"/>
              </a:p>
              <a:p>
                <a:r>
                  <a:rPr lang="en-CN" sz="2400" dirty="0"/>
                  <a:t>给出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N" sz="2400" dirty="0"/>
                  <a:t>的置信区间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zh-CN" altLang="en-US" sz="2400" dirty="0"/>
                  <a:t>独立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枢轴量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BA7F28-603F-9660-4FAB-C7B62BE0F3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3C2FF-8723-37C8-BFEA-081EBF8B9F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3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C8A23-3267-5C3B-B5C6-BDC3EA2DB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7FFA-5BCA-488B-B2B9-85DD8536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7DFFD-FDA2-71AB-235E-EDF3870ADA5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假设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给定新数据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，给出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N" sz="2400" dirty="0"/>
                  <a:t>的区间估计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，且与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C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24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zh-CN" altLang="en-US" sz="2400" dirty="0"/>
                  <a:t>独立</a:t>
                </a:r>
                <a:r>
                  <a:rPr lang="en-US" altLang="zh-CN" sz="2400" dirty="0"/>
                  <a:t> </a:t>
                </a:r>
              </a:p>
              <a:p>
                <a:r>
                  <a:rPr lang="zh-CN" altLang="en-US" sz="2400" dirty="0"/>
                  <a:t>枢轴量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𝑥𝑥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C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27DFFD-FDA2-71AB-235E-EDF3870AD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A0D2B-D833-233C-EC7F-3EC3FB4CF5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73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B35D-67A0-0BB3-56A6-EC0682B5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回归分析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91000-83A6-6D39-E197-E7A0CB0BCDA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b="1" dirty="0"/>
                  <a:t>点估计</a:t>
                </a:r>
                <a:r>
                  <a:rPr lang="zh-CN" altLang="en-US" sz="2400" dirty="0"/>
                  <a:t>：估计分布中所含有的未知参数</a:t>
                </a:r>
                <a:endParaRPr lang="en-US" altLang="zh-CN" sz="2400" dirty="0"/>
              </a:p>
              <a:p>
                <a:r>
                  <a:rPr lang="en-US" sz="2400" b="1" dirty="0" err="1"/>
                  <a:t>回归分析</a:t>
                </a:r>
                <a:r>
                  <a:rPr lang="zh-CN" altLang="en-US" sz="2400" dirty="0"/>
                  <a:t>：估计变量之间的关系</a:t>
                </a:r>
                <a:endParaRPr lang="en-US" altLang="zh-CN" sz="2400" dirty="0"/>
              </a:p>
              <a:p>
                <a:endParaRPr lang="en-US" sz="2400" dirty="0"/>
              </a:p>
              <a:p>
                <a:r>
                  <a:rPr lang="en-US" sz="2400" dirty="0"/>
                  <a:t>例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：给定同一个电阻不同电流下电压的测量数据，估计电压和电流间的关系</a:t>
                </a:r>
                <a:endParaRPr lang="en-US" sz="2400" dirty="0"/>
              </a:p>
              <a:p>
                <a:r>
                  <a:rPr lang="en-US" sz="2400" dirty="0"/>
                  <a:t>例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：估计广告投入和利润回报间的关系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给定数据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，估计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的关系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b="1" dirty="0"/>
                  <a:t>线性相关关系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C91000-83A6-6D39-E197-E7A0CB0BC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92117-49DF-9979-A2F4-D4358945AF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56D98-F63C-345F-6508-8F163E125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275" y="3429000"/>
            <a:ext cx="3012422" cy="331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7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D175-7B5A-ADBC-9363-AB32A16F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3C6A4-828F-4A3B-EF72-58725228FAFA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b="1" dirty="0"/>
                  <a:t>确定系数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CN" sz="2400" dirty="0"/>
              </a:p>
              <a:p>
                <a:r>
                  <a:rPr lang="en-CN" sz="2400" dirty="0"/>
                  <a:t>常用于评估模型的有效性</a:t>
                </a:r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</a:rPr>
                      <m:t>SST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： 总平方和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： 残差平方和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：残差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SSR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： 回归平方和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作业：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 smtClean="0">
                        <a:latin typeface="Cambria Math" panose="02040503050406030204" pitchFamily="18" charset="0"/>
                      </a:rPr>
                      <m:t>SST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SSR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SSE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SST</m:t>
                        </m:r>
                      </m:den>
                    </m:f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SSR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SST</m:t>
                        </m:r>
                      </m:den>
                    </m:f>
                  </m:oMath>
                </a14:m>
                <a:r>
                  <a:rPr lang="en-US" altLang="zh-CN" sz="2400" dirty="0"/>
                  <a:t>  </a:t>
                </a:r>
                <a:r>
                  <a:rPr lang="zh-CN" altLang="en-US" sz="2400" dirty="0"/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zh-CN" alt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描述</a:t>
                </a:r>
                <a:r>
                  <a:rPr lang="zh-CN" altLang="en-US" sz="2400" dirty="0"/>
                  <a:t>了总平方和中，回归平方和所占的比例，也即可被模型解释的比例</a:t>
                </a:r>
                <a:endParaRPr lang="en-US" altLang="zh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B3C6A4-828F-4A3B-EF72-58725228FA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b="-1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50E1B-7DD8-E360-5732-54879E483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32712F-EC82-2076-54C0-20C4EBEE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874" y="1180821"/>
            <a:ext cx="6807200" cy="2374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9694B-6880-9793-5FE0-E4C429856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7199" y="3865417"/>
            <a:ext cx="6340550" cy="21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5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9BBB-6BAB-2817-5A4C-21AF08B9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3. 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56EF-3111-4E5B-A1C8-7BC985464DC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多元线性回归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给定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2400" b="0" dirty="0"/>
              </a:p>
              <a:p>
                <a:pPr lvl="1"/>
                <a:r>
                  <a:rPr lang="zh-CN" altLang="en-US" sz="24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选择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dirty="0"/>
                  <a:t>，最小化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zh-CN" altLang="en-US" sz="2400" dirty="0"/>
                  <a:t>。称得到的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zh-CN" altLang="en-US" sz="2400" dirty="0"/>
                  <a:t>为最小二乘估计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回顾：对于一元线性回归，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/>
              </a:p>
              <a:p>
                <a:pPr lvl="1"/>
                <a:r>
                  <a:rPr lang="zh-CN" altLang="en-US" sz="2400" dirty="0"/>
                  <a:t>如何处理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656EF-3111-4E5B-A1C8-7BC985464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F33AB-DBF2-AD8E-F5E9-3B4953DD7C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8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B354-7C24-19AE-B758-0C48851C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3. 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D5445-89FA-CEC7-FBFF-CC75FD83CFA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给定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定义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选择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dirty="0"/>
                  <a:t>，最小化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zh-CN" altLang="en-US" sz="2400" dirty="0"/>
                  <a:t>。称得到的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zh-CN" altLang="en-US" sz="2400" dirty="0"/>
                  <a:t>为最小二乘估计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令矩阵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endParaRPr lang="en-CN" sz="2400" dirty="0"/>
              </a:p>
              <a:p>
                <a:r>
                  <a:rPr lang="zh-CN" altLang="en-US" sz="2400" b="1" dirty="0">
                    <a:latin typeface="Cambria Math" panose="02040503050406030204" pitchFamily="18" charset="0"/>
                  </a:rPr>
                  <a:t>正规方程：</a:t>
                </a:r>
                <a:endParaRPr lang="en-CN" sz="2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CN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D5445-89FA-CEC7-FBFF-CC75FD83C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261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E3BCC-1D5A-75E1-5E32-68B850019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6D9A0-1954-3B42-BE9B-083615C8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3. 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ABF1E-B928-FABE-271D-62B1AD65137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r>
                  <a:rPr lang="zh-CN" altLang="en-US" sz="2400" dirty="0"/>
                  <a:t>令矩阵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CN" sz="24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CN" sz="2400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CN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i="1"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400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sz="2400" b="0" dirty="0"/>
              </a:p>
              <a:p>
                <a:r>
                  <a:rPr lang="en-US" sz="2400" b="0" dirty="0"/>
                  <a:t>如何计算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b="0" dirty="0"/>
                  <a:t>？</a:t>
                </a:r>
                <a:endParaRPr lang="en-US" altLang="zh-CN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1" smtClean="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endParaRPr lang="en-CN" sz="2400" dirty="0"/>
              </a:p>
              <a:p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EABF1E-B928-FABE-271D-62B1AD6513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 b="-142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F1562-E4E9-1DB4-29F3-7A36026B16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15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C907A-847B-6C85-1A4E-F4622649A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B69A-BC03-EECA-A96D-F7FEBDEF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3. 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22AF6-6322-46A0-3AA0-AA2068E2ED8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r>
                  <a:rPr lang="en-CN" sz="2400" dirty="0"/>
                  <a:t>对数似然函数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fun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r>
                  <a:rPr lang="en-CN" sz="2400" dirty="0"/>
                  <a:t>对于固定的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，最大化</a:t>
                </a:r>
                <a:r>
                  <a:rPr lang="en-CN" sz="2400" dirty="0"/>
                  <a:t>似然函数等价于最大化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𝜷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en-CN" sz="2400" dirty="0"/>
                  <a:t>等价于最小二乘估计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CN" sz="2400" b="1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的最大似然估计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2400" i="1" dirty="0">
                            <a:latin typeface="Cambria Math" panose="02040503050406030204" pitchFamily="18" charset="0"/>
                          </a:rPr>
                          <m:t>MLE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 dirty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N" sz="2400" dirty="0"/>
              </a:p>
              <a:p>
                <a:endParaRPr lang="en-US" altLang="zh-CN" sz="2400" dirty="0"/>
              </a:p>
              <a:p>
                <a:endParaRPr lang="en-CN" sz="2400" dirty="0"/>
              </a:p>
              <a:p>
                <a:endParaRPr lang="en-CN" sz="2400" dirty="0"/>
              </a:p>
              <a:p>
                <a:endParaRPr lang="en-CN" sz="2400" dirty="0"/>
              </a:p>
              <a:p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22AF6-6322-46A0-3AA0-AA2068E2E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 b="-285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DD11B-2864-2899-5B52-1574BE42F5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3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1AFB-1EFD-698E-7A40-9F1022B66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3. 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FBD72-D646-F88C-79A7-6844B966AC1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𝜷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1" dirty="0">
                    <a:latin typeface="Cambria Math" panose="02040503050406030204" pitchFamily="18" charset="0"/>
                  </a:rPr>
                  <a:t>正规方程：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N" sz="2400" dirty="0"/>
                  <a:t>不可逆的情况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N" sz="2400" dirty="0"/>
                  <a:t>何时不可逆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CN" sz="2400" dirty="0"/>
                  <a:t>是否为无偏估计量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endParaRPr lang="en-CN" sz="2400" dirty="0"/>
              </a:p>
              <a:p>
                <a:r>
                  <a:rPr lang="en-CN" sz="2400" b="1" dirty="0"/>
                  <a:t>多重共线性问题</a:t>
                </a:r>
              </a:p>
              <a:p>
                <a:pPr lvl="1"/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FBD72-D646-F88C-79A7-6844B966A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0F255-6EF8-CA11-479D-7676AACEFF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7AC1-09B2-D5D8-3E75-2D05ED98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3. 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D9787-73E0-6A8E-046E-E06C9DC7D3FB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CN" sz="2400" dirty="0"/>
                  <a:t>最小二乘估计对异常值敏感</a:t>
                </a:r>
              </a:p>
              <a:p>
                <a:endParaRPr lang="en-CN" sz="2400" dirty="0"/>
              </a:p>
              <a:p>
                <a:endParaRPr lang="en-CN" sz="2400" dirty="0"/>
              </a:p>
              <a:p>
                <a:r>
                  <a:rPr lang="en-CN" sz="2400" dirty="0"/>
                  <a:t>鲁棒回归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2400" dirty="0"/>
                  <a:t>：</a:t>
                </a:r>
                <a:r>
                  <a:rPr lang="en-CN" sz="2400" dirty="0"/>
                  <a:t>最小二乘估计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400" b="0" dirty="0"/>
                  <a:t>：最小绝对偏差</a:t>
                </a:r>
                <a:endParaRPr lang="en-US" altLang="zh-CN" sz="24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2|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|−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sz="2400" b="0" dirty="0"/>
                  <a:t>：</a:t>
                </a:r>
                <a:r>
                  <a:rPr lang="en-US" altLang="zh-CN" sz="2400" b="0" dirty="0"/>
                  <a:t>Huber</a:t>
                </a:r>
                <a:r>
                  <a:rPr lang="zh-CN" altLang="en-US" sz="2400" b="0" dirty="0"/>
                  <a:t>回归</a:t>
                </a:r>
                <a:endParaRPr lang="en-US" altLang="zh-CN" sz="2400" b="0" dirty="0"/>
              </a:p>
              <a:p>
                <a:pPr lvl="1"/>
                <a:endParaRPr lang="en-US" altLang="zh-CN" sz="2400" b="0" dirty="0"/>
              </a:p>
              <a:p>
                <a:pPr lvl="1"/>
                <a:endParaRPr lang="en-US" altLang="zh-CN" sz="2400" b="0" dirty="0"/>
              </a:p>
              <a:p>
                <a:pPr lvl="1"/>
                <a:endParaRPr lang="en-US" sz="2400" dirty="0"/>
              </a:p>
              <a:p>
                <a:endParaRPr lang="en-US" altLang="zh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BD9787-73E0-6A8E-046E-E06C9DC7D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3"/>
                <a:stretch>
                  <a:fillRect l="-333" t="-952" b="-28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0EA3-A668-F7EF-2532-AC50A327C9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26</a:t>
            </a:fld>
            <a:endParaRPr lang="en-GB" dirty="0"/>
          </a:p>
        </p:txBody>
      </p:sp>
      <p:pic>
        <p:nvPicPr>
          <p:cNvPr id="1026" name="Picture 2" descr="Graph showing the impact of the outliers on the linear regression model.">
            <a:extLst>
              <a:ext uri="{FF2B5EF4-FFF2-40B4-BE49-F238E27FC236}">
                <a16:creationId xmlns:a16="http://schemas.microsoft.com/office/drawing/2014/main" id="{BC139619-3575-8708-7B84-097C2A678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"/>
          <a:stretch/>
        </p:blipFill>
        <p:spPr bwMode="auto">
          <a:xfrm>
            <a:off x="6847508" y="832960"/>
            <a:ext cx="5039189" cy="327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 showing the fit of the Huber regression model to the data with outliers.">
            <a:extLst>
              <a:ext uri="{FF2B5EF4-FFF2-40B4-BE49-F238E27FC236}">
                <a16:creationId xmlns:a16="http://schemas.microsoft.com/office/drawing/2014/main" id="{1CAFF423-A426-DFBA-EB91-A1F741B8D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4"/>
          <a:stretch/>
        </p:blipFill>
        <p:spPr bwMode="auto">
          <a:xfrm>
            <a:off x="7050659" y="1141252"/>
            <a:ext cx="4973075" cy="300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23BAFD-B091-0E99-B8F7-260E2AAA1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2197" y="832960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0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6B59-D34B-5763-DD44-1D8E7965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3. 多元线性回归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E09EA-CC4B-D581-AD84-1EEF36A27DB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给定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令矩阵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400" dirty="0"/>
                  <a:t>的第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CN" sz="2400" dirty="0"/>
                  <a:t>中某些列可能是多余的</a:t>
                </a:r>
                <a:r>
                  <a:rPr lang="zh-CN" altLang="en-US" sz="2400" dirty="0"/>
                  <a:t>，</a:t>
                </a:r>
                <a:r>
                  <a:rPr lang="en-CN" sz="2400" dirty="0"/>
                  <a:t>如何进行选择</a:t>
                </a:r>
                <a:r>
                  <a:rPr lang="zh-CN" altLang="en-US" sz="2400" dirty="0"/>
                  <a:t>？</a:t>
                </a:r>
                <a:endParaRPr lang="en-US" altLang="zh-CN" sz="2400" dirty="0"/>
              </a:p>
              <a:p>
                <a:endParaRPr lang="en-US" sz="2400" dirty="0"/>
              </a:p>
              <a:p>
                <a:r>
                  <a:rPr lang="zh-CN" altLang="en-US" sz="2400" dirty="0"/>
                  <a:t>方案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：枚举列的全部子集，选择效果最好的子集</a:t>
                </a:r>
                <a:endParaRPr lang="en-US" altLang="zh-CN" sz="2400" dirty="0"/>
              </a:p>
              <a:p>
                <a:pPr lvl="1"/>
                <a:r>
                  <a:rPr lang="zh-CN" altLang="en-US" sz="2400" dirty="0"/>
                  <a:t>通常使用</a:t>
                </a:r>
                <a:r>
                  <a:rPr lang="en-CN" sz="2400" dirty="0"/>
                  <a:t>确定系数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作为评估标准</a:t>
                </a:r>
              </a:p>
              <a:p>
                <a:pPr marL="0" indent="0">
                  <a:buNone/>
                </a:pPr>
                <a:endParaRPr lang="en-CN" sz="2400" dirty="0"/>
              </a:p>
              <a:p>
                <a:r>
                  <a:rPr lang="en-CN" sz="2400" dirty="0"/>
                  <a:t>方案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</a:t>
                </a:r>
                <a:r>
                  <a:rPr lang="en-CN" sz="2400" dirty="0"/>
                  <a:t>LASSO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N" sz="2400" dirty="0"/>
                  <a:t>为超参数</a:t>
                </a:r>
                <a:r>
                  <a:rPr lang="zh-CN" altLang="en-US" sz="2400" dirty="0"/>
                  <a:t>，控制选取列数的数量</a:t>
                </a:r>
                <a:endParaRPr lang="en-CN" sz="2400" dirty="0"/>
              </a:p>
              <a:p>
                <a:pPr lvl="1"/>
                <a:endParaRPr lang="en-CN" sz="2400" dirty="0"/>
              </a:p>
              <a:p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5E09EA-CC4B-D581-AD84-1EEF36A27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BC55-500A-0B6A-B87B-21C4F3F0B3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66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5B6E-91B4-1E7A-8E93-E82FD69A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回归分析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DA3C7-B66D-1641-2079-0C19D9A1144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回归分析</a:t>
                </a:r>
                <a:r>
                  <a:rPr lang="zh-CN" altLang="en-US" sz="2400" dirty="0"/>
                  <a:t>：估计变量之间的关系</a:t>
                </a:r>
                <a:endParaRPr lang="en-US" altLang="zh-CN" sz="2400" dirty="0"/>
              </a:p>
              <a:p>
                <a:r>
                  <a:rPr lang="zh-CN" altLang="en-US" sz="2400" dirty="0"/>
                  <a:t>给定数据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，估计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的关系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r>
                  <a:rPr lang="zh-CN" altLang="en-US" sz="2400" b="1" dirty="0"/>
                  <a:t>线性相关关系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N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N" sz="2400" dirty="0"/>
                  <a:t>为需要估计的未知参数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为误差</a:t>
                </a:r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为未知参数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N" sz="2400" dirty="0"/>
                  <a:t>可以精确测量</a:t>
                </a:r>
                <a:r>
                  <a:rPr lang="en-US" sz="2400" dirty="0" err="1"/>
                  <a:t>或严格控制</a:t>
                </a:r>
                <a:endParaRPr lang="en-US" sz="2400" dirty="0"/>
              </a:p>
              <a:p>
                <a:pPr lvl="1"/>
                <a:endParaRPr lang="en-US" sz="2400" dirty="0"/>
              </a:p>
              <a:p>
                <a:r>
                  <a:rPr lang="en-US" sz="2400" dirty="0" err="1"/>
                  <a:t>目标</a:t>
                </a:r>
                <a:r>
                  <a:rPr lang="zh-CN" altLang="en-US" sz="2400" dirty="0"/>
                  <a:t>：利用数据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err="1"/>
                  <a:t>的估计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zh-CN" altLang="en-US" sz="2400" b="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N" sz="2400" dirty="0"/>
                  <a:t>为未知参数</a:t>
                </a:r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endParaRPr lang="en-US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DA3C7-B66D-1641-2079-0C19D9A11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805A-2BD1-11A6-C792-6275EB5660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32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7CED-B6AE-E4CB-9075-B594447E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回归分析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CEE78-91DA-E937-C51F-6790AC1B1A2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400" dirty="0"/>
                  <a:t>目标</a:t>
                </a:r>
                <a:r>
                  <a:rPr lang="zh-CN" altLang="en-US" sz="2400" dirty="0"/>
                  <a:t>：利用数据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err="1"/>
                  <a:t>的估计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400" dirty="0"/>
              </a:p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endParaRPr lang="en-US" sz="2400" dirty="0"/>
              </a:p>
              <a:p>
                <a:r>
                  <a:rPr lang="en-CN" sz="2400" dirty="0"/>
                  <a:t>给定</a:t>
                </a:r>
                <a:r>
                  <a:rPr lang="en-US" sz="2400" dirty="0"/>
                  <a:t>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r>
                  <a:rPr lang="zh-CN" altLang="en-US" sz="2400" b="1" dirty="0"/>
                  <a:t>经验回归函数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给定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b="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为</a:t>
                </a:r>
                <a:r>
                  <a:rPr lang="zh-CN" altLang="en-US" sz="2400" b="1" dirty="0">
                    <a:latin typeface="Cambria Math" panose="02040503050406030204" pitchFamily="18" charset="0"/>
                  </a:rPr>
                  <a:t>预测值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或</a:t>
                </a:r>
                <a:r>
                  <a:rPr lang="zh-CN" altLang="en-US" sz="2400" b="1" dirty="0">
                    <a:latin typeface="Cambria Math" panose="02040503050406030204" pitchFamily="18" charset="0"/>
                  </a:rPr>
                  <a:t>拟合值</a:t>
                </a:r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CEE78-91DA-E937-C51F-6790AC1B1A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DCD46-B7A9-C435-555F-9A9DE7DD4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E93CA-494F-71F1-23E8-F9BE4EB58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558" y="2768088"/>
            <a:ext cx="3180393" cy="342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EF579-A5EB-B28C-C028-542766394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E8B4-2573-0E41-8834-C67C7549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290F4-F977-5A09-F062-B45C8597D383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400" dirty="0"/>
                  <a:t>目标</a:t>
                </a:r>
                <a:r>
                  <a:rPr lang="zh-CN" altLang="en-US" sz="2400" dirty="0"/>
                  <a:t>：利用数据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err="1"/>
                  <a:t>的估计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sz="2400" dirty="0"/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0" dirty="0">
                    <a:latin typeface="Cambria Math" panose="02040503050406030204" pitchFamily="18" charset="0"/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N" sz="2400" dirty="0"/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选择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err="1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，最小化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。称得到的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为</a:t>
                </a:r>
                <a:r>
                  <a:rPr lang="zh-CN" altLang="en-US" sz="2400" b="1" dirty="0">
                    <a:latin typeface="Cambria Math" panose="02040503050406030204" pitchFamily="18" charset="0"/>
                  </a:rPr>
                  <a:t>最小二乘估计</a:t>
                </a:r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en-CN" sz="2400" dirty="0"/>
                  <a:t>计算问题</a:t>
                </a:r>
                <a:r>
                  <a:rPr lang="zh-CN" altLang="en-US" sz="2400" dirty="0"/>
                  <a:t>：给定数据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，如何计算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最小二乘估计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统计性质：最小二乘估计有哪些统计性质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预测：给定新数据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，如何</a:t>
                </a:r>
                <a:r>
                  <a:rPr lang="en-CN" sz="2400" dirty="0"/>
                  <a:t>估计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290F4-F977-5A09-F062-B45C8597D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CE0E9-ECFD-0D80-77F5-BFA960712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798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7BF4-B6FB-6EB5-0C71-34062844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658EF-6DBB-11E1-B2DD-752E4FDE07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57181" y="1371562"/>
                <a:ext cx="11956112" cy="5333856"/>
              </a:xfrm>
            </p:spPr>
            <p:txBody>
              <a:bodyPr/>
              <a:lstStyle/>
              <a:p>
                <a:r>
                  <a:rPr lang="en-US" sz="2400" dirty="0"/>
                  <a:t>目标</a:t>
                </a:r>
                <a:r>
                  <a:rPr lang="zh-CN" altLang="en-US" sz="2400" dirty="0"/>
                  <a:t>：利用数据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N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err="1"/>
                  <a:t>的估计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N" sz="2400" dirty="0"/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选择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err="1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，最小化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。称得到的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为</a:t>
                </a:r>
                <a:r>
                  <a:rPr lang="zh-CN" altLang="en-US" sz="2400" b="1" dirty="0">
                    <a:latin typeface="Cambria Math" panose="02040503050406030204" pitchFamily="18" charset="0"/>
                  </a:rPr>
                  <a:t>最小二乘估计</a:t>
                </a:r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endParaRPr lang="en-US" altLang="zh-CN" sz="2400" b="1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b="1" dirty="0">
                    <a:latin typeface="Cambria Math" panose="02040503050406030204" pitchFamily="18" charset="0"/>
                  </a:rPr>
                  <a:t>正规方程：</a:t>
                </a:r>
                <a:endParaRPr lang="en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=−2∑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658EF-6DBB-11E1-B2DD-752E4FDE0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181" y="1371562"/>
                <a:ext cx="11956112" cy="5333856"/>
              </a:xfrm>
              <a:blipFill>
                <a:blip r:embed="rId2"/>
                <a:stretch>
                  <a:fillRect l="-318" t="-23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1C78E-A6D8-EB1B-77C0-EE62815AB6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4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8C7B3-8840-772D-96BC-BD470A1B3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939F8-0B67-2C93-6E85-D959C323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745C8-BD82-726D-C068-9ED65745B0F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57181" y="1371562"/>
                <a:ext cx="11956112" cy="5333856"/>
              </a:xfrm>
            </p:spPr>
            <p:txBody>
              <a:bodyPr/>
              <a:lstStyle/>
              <a:p>
                <a:r>
                  <a:rPr lang="zh-CN" altLang="en-US" sz="2400" b="1" dirty="0">
                    <a:latin typeface="Cambria Math" panose="02040503050406030204" pitchFamily="18" charset="0"/>
                  </a:rPr>
                  <a:t>正规方程：</a:t>
                </a:r>
                <a:endParaRPr lang="en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=−2∑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dirty="0"/>
              </a:p>
              <a:p>
                <a:pPr lvl="1"/>
                <a:endParaRPr lang="en-US" altLang="zh-CN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𝜕𝛼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𝜕𝛽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0⇒∑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=0⇒∑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⋅∑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5745C8-BD82-726D-C068-9ED65745B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181" y="1371562"/>
                <a:ext cx="11956112" cy="5333856"/>
              </a:xfrm>
              <a:blipFill>
                <a:blip r:embed="rId2"/>
                <a:stretch>
                  <a:fillRect l="-318" t="-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0D04C-E5D2-8129-977C-1C344E7BB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72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18452-F964-F476-A795-A0CFEA795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74CA-9A66-B76E-C264-F6F129A9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0B3D7-F504-73BC-6F8D-F175EA15FA5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57181" y="1371562"/>
                <a:ext cx="11956112" cy="5333856"/>
              </a:xfrm>
            </p:spPr>
            <p:txBody>
              <a:bodyPr/>
              <a:lstStyle/>
              <a:p>
                <a:r>
                  <a:rPr lang="en-US" sz="2400" dirty="0"/>
                  <a:t>目标</a:t>
                </a:r>
                <a:r>
                  <a:rPr lang="zh-CN" altLang="en-US" sz="2400" dirty="0"/>
                  <a:t>：利用数据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，给出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N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 err="1"/>
                  <a:t>的估计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定义：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CN" sz="2400" dirty="0"/>
              </a:p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选择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err="1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，最小化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。称得到的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为</a:t>
                </a:r>
                <a:r>
                  <a:rPr lang="zh-CN" altLang="en-US" sz="2400" b="1" dirty="0">
                    <a:latin typeface="Cambria Math" panose="02040503050406030204" pitchFamily="18" charset="0"/>
                  </a:rPr>
                  <a:t>最小二乘估计</a:t>
                </a:r>
                <a:endParaRPr lang="en-C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⋅∑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r>
                  <a:rPr lang="en-CN" sz="2400" dirty="0"/>
                  <a:t>定义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0B3D7-F504-73BC-6F8D-F175EA15F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57181" y="1371562"/>
                <a:ext cx="11956112" cy="5333856"/>
              </a:xfrm>
              <a:blipFill>
                <a:blip r:embed="rId3"/>
                <a:stretch>
                  <a:fillRect l="-318" t="-2381" b="-23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4C47-2207-1F6D-7160-F880915958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4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4B505-D045-766C-C3B7-C1DE0452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dirty="0"/>
              <a:t>. </a:t>
            </a:r>
            <a:r>
              <a:rPr lang="en-US" dirty="0" err="1"/>
              <a:t>最小二乘估计</a:t>
            </a:r>
            <a:endParaRPr lang="en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F1B5C-DDD1-26B2-F3B2-BF773F25DF3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zh-CN" altLang="en-US" sz="2400" dirty="0"/>
                  <a:t>假设：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/>
                  <a:t>相互独立</a:t>
                </a:r>
                <a:endParaRPr lang="en-US" altLang="zh-CN" sz="2400" dirty="0"/>
              </a:p>
              <a:p>
                <a:endParaRPr lang="en-US" sz="2400" dirty="0"/>
              </a:p>
              <a:p>
                <a:r>
                  <a:rPr lang="en-US" sz="2400" dirty="0"/>
                  <a:t>注意到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</m:oMath>
                </a14:m>
                <a:endParaRPr lang="en-CN" sz="2400" dirty="0"/>
              </a:p>
              <a:p>
                <a:endParaRPr lang="en-CN" sz="2400" dirty="0"/>
              </a:p>
              <a:p>
                <a:endParaRPr lang="en-CN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3F1B5C-DDD1-26B2-F3B2-BF773F25D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333" t="-952" b="-23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43B21-AA79-0024-A19D-692B7AF018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FD2F2E-2D34-446F-9C3A-5329E7A0BF4B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14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CMU">
      <a:majorFont>
        <a:latin typeface="Calibri Light"/>
        <a:ea typeface=""/>
        <a:cs typeface=""/>
      </a:majorFont>
      <a:minorFont>
        <a:latin typeface="CMU Sans 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-128"/>
            <a:cs typeface="Arial" pitchFamily="-11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-128"/>
            <a:cs typeface="Arial" pitchFamily="-110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+mn-lt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MU_PPT_Template" id="{DB2D8003-C580-7940-9974-E3F0DE4BFAC9}" vid="{B3C37CB1-306B-BF44-AB84-35F53A677EF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32327</TotalTime>
  <Words>2374</Words>
  <Application>Microsoft Macintosh PowerPoint</Application>
  <PresentationFormat>Widescreen</PresentationFormat>
  <Paragraphs>306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CMU Sans Serif</vt:lpstr>
      <vt:lpstr>等线</vt:lpstr>
      <vt:lpstr>Times</vt:lpstr>
      <vt:lpstr>Arial</vt:lpstr>
      <vt:lpstr>Calibri</vt:lpstr>
      <vt:lpstr>Calibri Light</vt:lpstr>
      <vt:lpstr>Cambria Math</vt:lpstr>
      <vt:lpstr>Helvetica</vt:lpstr>
      <vt:lpstr>Times New Roman</vt:lpstr>
      <vt:lpstr>Wingdings 3</vt:lpstr>
      <vt:lpstr>CMU PPT Theme</vt:lpstr>
      <vt:lpstr>信息学中的概率统计</vt:lpstr>
      <vt:lpstr>1. 回归分析</vt:lpstr>
      <vt:lpstr>1. 回归分析</vt:lpstr>
      <vt:lpstr>1. 回归分析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2. 最小二乘估计</vt:lpstr>
      <vt:lpstr>3. 多元线性回归</vt:lpstr>
      <vt:lpstr>3. 多元线性回归</vt:lpstr>
      <vt:lpstr>3. 多元线性回归</vt:lpstr>
      <vt:lpstr>3. 多元线性回归</vt:lpstr>
      <vt:lpstr>3. 多元线性回归</vt:lpstr>
      <vt:lpstr>3. 多元线性回归</vt:lpstr>
      <vt:lpstr>3. 多元线性回归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a Good Representation Sufficient for Sample Efficient Reinforcement Learning?</dc:title>
  <dc:creator>Microsoft Office User</dc:creator>
  <cp:lastModifiedBy>Ruosong Wang</cp:lastModifiedBy>
  <cp:revision>1828</cp:revision>
  <cp:lastPrinted>2024-11-01T01:49:44Z</cp:lastPrinted>
  <dcterms:created xsi:type="dcterms:W3CDTF">2019-12-24T13:39:44Z</dcterms:created>
  <dcterms:modified xsi:type="dcterms:W3CDTF">2024-12-31T04:58:52Z</dcterms:modified>
</cp:coreProperties>
</file>