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066A-94A4-4B5C-8BBA-8C7BF58E50B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21DDA-51B9-4BE6-9410-64570F85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21DDA-51B9-4BE6-9410-64570F8500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F2F4-A109-4E77-923D-6EAFCFB17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3615E-6BB7-401A-925A-EEDD75F29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5BD63-4590-4BA0-9574-31C87E69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E7FA2-E7F7-4526-9095-58E825F7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CADE0-8B52-4780-96C3-B75A409E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7411F-F009-433B-8E45-623C1890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1F3EE-67A1-494B-9923-3FF673DC7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6F099-5A69-4F7C-8B7D-E641D912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EE23B-FA63-4C0A-A089-986B7BB7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C669B-2E6C-4BEF-9D35-4D0B8096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E06CD9-16AA-4720-9BFB-080A23D5D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2FB78-20A5-41D0-ABC2-A2817061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427AE-D8A0-4C02-B44C-30BA8AB1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B5AD4-C890-452E-BEFC-D27519C6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C0387-674D-4080-AA55-890D5A04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8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257F-ED9D-4A6B-9B94-90B1AF7E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7654C-5E07-467D-B45C-4E9021DB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559F4-7372-4976-B4E8-E4322477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C7A47-54A7-40D1-84DA-7D7EFEB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54237-673C-4BE9-BAF0-AFF770A3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3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F1B1-F719-4D30-9F45-3F36E18B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C98DF-9B1E-496A-8F39-958B5DD1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9F713-24AA-436C-92A0-FE83415E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09A9F-9DED-462C-8633-8C31E877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65AB4-45CA-4ACE-A32A-D03A6A3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0118-7D7D-4D64-880D-48741250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7AC27-FC61-4B1B-88A5-D7F2E9051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DE479-C423-4DFB-98A8-FDC059A1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84385-3478-42CC-A07D-667DE99B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DEBB6-80F7-4CFB-9587-6AB347A5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6CFE7-BE27-4539-9F26-49D81324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4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BF6A4-40DB-479C-A99F-63AC368C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36404-D7F6-4E52-B902-482316D6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0B38-F965-4780-88E0-70C59D147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0E5D27-B82E-4DCE-9D8A-9C5F91E0C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57D1CE-9408-4A25-BDBE-988E2703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223099-71A1-4699-AD41-80103A0D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0A222-A013-4DCE-B832-A8476CBB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E96C3-1EE5-4116-8646-2670D0A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5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F530C-AA65-47D2-9AB6-3458DCDA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C72CE2-B4FF-4E71-BFC4-02A3C402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7723DF-C05B-4432-84D2-B62A9F05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0DFD8-0752-4069-B0CD-43040C10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2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28B6D-9FBC-44C8-83A6-2B5D0CDF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F419A-A70C-4846-A985-61752C0E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A911C-DE98-40E2-A545-AF2DED4E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2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C7EED-845D-4574-B0F7-08FC8ABA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8FEDF-CF0A-4F8E-9C6D-4F45A9D7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E587A-9316-48E9-88DB-D6E6FD94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DAE2F-06CC-4C64-87AB-0BFABBD8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FEAF7-F873-4D86-A268-A4CFCA16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98D5E-ED6F-471D-8E7E-29EF47F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1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7B72-B5FB-4D71-88A6-C774F4E7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461075-752E-46C5-84F1-C787ECE3E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0FDDF-2A4B-46CF-83E5-D730D0FB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F7DC8-EB00-4BA3-B08D-42D72FBF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809F0-B8DF-46AD-8E45-09647142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CE01E-8A48-4660-9579-4AA896DE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31CF4-468D-48C1-8204-86DA69B9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DBFA1-0946-4D2A-88EC-1D884744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73A98-6095-435C-803C-F842E41B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DC13-F722-4FB2-8D54-104B135AA5C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CA26C-0D42-429E-9ED1-7180DB8F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C3777-FE60-4596-9A8D-361F8FA6E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9FD8-A364-47E1-90A6-F78FE4FEA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26A47-38DB-46DA-B8A2-ABB7D661B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毕业设计进度汇报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330DA-866A-4889-B162-DE198C48A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马舒婕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2018.09.06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9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CCB50-003E-4E80-ABFB-AA64B523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计划安排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E09C4-C502-4B09-B7EF-12EC37D3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2018.09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明确研究方向、论文题目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2018.09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查阅文献资料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2018.09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下旬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学习开源项目源码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上旬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解决问题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2018.10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理论分析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2018.10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下旬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实验对比</a:t>
            </a:r>
          </a:p>
        </p:txBody>
      </p:sp>
    </p:spTree>
    <p:extLst>
      <p:ext uri="{BB962C8B-B14F-4D97-AF65-F5344CB8AC3E}">
        <p14:creationId xmlns:p14="http://schemas.microsoft.com/office/powerpoint/2010/main" val="14162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CCB50-003E-4E80-ABFB-AA64B523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计划安排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E09C4-C502-4B09-B7EF-12EC37D3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2018.11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上旬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实验数据整理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2018.11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参考文献整理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2018.11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下旬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论文初稿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2018.12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上旬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论文定稿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2018.12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准备答辩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2018.12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下旬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参加答辩</a:t>
            </a:r>
          </a:p>
        </p:txBody>
      </p:sp>
    </p:spTree>
    <p:extLst>
      <p:ext uri="{BB962C8B-B14F-4D97-AF65-F5344CB8AC3E}">
        <p14:creationId xmlns:p14="http://schemas.microsoft.com/office/powerpoint/2010/main" val="293900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CCB50-003E-4E80-ABFB-AA64B523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当前进度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E09C4-C502-4B09-B7EF-12EC37D3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研究方向：区块链技术、数据存储模块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论文题目：一种基于区块链的分布式存储技术研究方案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论文内容：解决问题、理论分析、实验对比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参考文献：比特币白皮书、以太坊白皮书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黄皮书、相关论文等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代码参考：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https://github.com/AElfProject/AElf</a:t>
            </a:r>
          </a:p>
        </p:txBody>
      </p:sp>
    </p:spTree>
    <p:extLst>
      <p:ext uri="{BB962C8B-B14F-4D97-AF65-F5344CB8AC3E}">
        <p14:creationId xmlns:p14="http://schemas.microsoft.com/office/powerpoint/2010/main" val="212354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E09C4-C502-4B09-B7EF-12EC37D3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安装本地测试环境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启动私有链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账户模块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智能合约模块（编写、加载、部署、调用）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序列化和反序列化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C02E80D-1280-47BA-AECC-591DFB63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AElf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开源项目</a:t>
            </a:r>
          </a:p>
        </p:txBody>
      </p:sp>
    </p:spTree>
    <p:extLst>
      <p:ext uri="{BB962C8B-B14F-4D97-AF65-F5344CB8AC3E}">
        <p14:creationId xmlns:p14="http://schemas.microsoft.com/office/powerpoint/2010/main" val="13901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E09C4-C502-4B09-B7EF-12EC37D3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数据库：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key-value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ssdb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Resource Path = Chain Id + Account Address + Data Provider+ Data Key</a:t>
            </a: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可以使用当前链的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chainId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账户地址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accountAddress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，该账户地址生成的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AccountDataProvider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默认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DataProvide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的哈希值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dataProviderHash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，以及用“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Balance”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字符串产生哈希值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，最终产生一个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实例。如此，可以使用该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实例获取到一个哈希值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pointerOfAliceBalance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，最终可以用该哈希值从数据库中得到余额。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C02E80D-1280-47BA-AECC-591DFB63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数据存储</a:t>
            </a:r>
          </a:p>
        </p:txBody>
      </p:sp>
    </p:spTree>
    <p:extLst>
      <p:ext uri="{BB962C8B-B14F-4D97-AF65-F5344CB8AC3E}">
        <p14:creationId xmlns:p14="http://schemas.microsoft.com/office/powerpoint/2010/main" val="295865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26A47-38DB-46DA-B8A2-ABB7D661B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5008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宽屏</PresentationFormat>
  <Paragraphs>41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毕业设计进度汇报</vt:lpstr>
      <vt:lpstr>计划安排</vt:lpstr>
      <vt:lpstr>计划安排</vt:lpstr>
      <vt:lpstr>当前进度</vt:lpstr>
      <vt:lpstr>AElf开源项目</vt:lpstr>
      <vt:lpstr>数据存储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毕业设计进度汇报</dc:title>
  <dc:creator>781193278@qq.com</dc:creator>
  <cp:lastModifiedBy>781193278@qq.com</cp:lastModifiedBy>
  <cp:revision>31</cp:revision>
  <dcterms:created xsi:type="dcterms:W3CDTF">2018-09-05T15:18:50Z</dcterms:created>
  <dcterms:modified xsi:type="dcterms:W3CDTF">2018-09-06T10:10:33Z</dcterms:modified>
</cp:coreProperties>
</file>