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E7C8-4B69-481C-A401-40C199CA6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BB70D3-B0C7-477D-B7D2-D5FAA47AC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82001-FD32-47ED-9A02-C39F55DE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4A14D-A453-4B29-AABA-D1504B21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6A36C-B735-4B7E-AA1F-AA221AEA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0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ED7E8-98E5-47B9-95B2-A31835F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60266-5B11-4F27-8B47-6D347FAD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76BC2-FA3A-447A-B47C-EAC2A598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49B3B-92B5-4E47-8E3F-82B91EA7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8EFC3-F5C1-4ADD-B579-65D6705C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4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BDBF02-4FA8-4392-B4A8-C7ECA1B0C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8B425-29A2-4A9C-8F8A-5E2DAB8F6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8B298-6F62-4302-B069-6E68D0A8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22744-1858-4637-85CB-F07B125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ABCB2-31DD-4526-B8F7-1B61866A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1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BFDEF-1EBC-431B-9908-40BEB57A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B36C1-F381-473C-B3F8-196BD16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5B704-7264-4735-996F-3853C383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BC6A6-7CFE-4E4B-801D-F5B53CCA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A5A89-3A5D-4FC6-B300-35C577A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4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5AB24-B1B3-4875-BD5F-73DCAF0E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70068-2F2F-4B8D-AD09-1EA0557F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AD54B-BF2F-4A83-8301-6E516331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D2E37-9155-46F7-AF82-51228223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1BAE4-48C2-4D05-8671-E6654DFD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5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DB32-3D60-4827-8596-9400A512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6BD4E-3CF3-41D9-BE78-178D2433D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25DC0-47B0-4338-9C05-3928EBF7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97B7C-146A-4BD9-827E-C501FC6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D2B58-5336-40C6-8A4E-35C6971C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9C998-E5E9-4798-8AA5-D182B40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8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F2ACF-DA37-4342-BCB9-00EDB0A5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91EA-3807-4948-B3BA-ACCF5F89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713D3-F795-45DE-9C41-140726BD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EA9CA-9706-45C7-86D3-AFD7CB5A7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70207A-E35F-4ECA-9444-BC76EEEFF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A6C2EA-1ED9-4389-B70A-DBDEB282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6F7570-07C8-4CDE-9A2F-93BDF34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2797E2-69E6-4070-873F-6CEEBE0E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8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3F98B-6DB9-4593-A574-1AE4E639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F410A-661D-45A3-99AE-52D26DE0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CECE44-9CAD-45C4-B29F-B3387E26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FE7F7-6762-483D-A3D0-62F8B3D1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08C4C-DE7B-4170-9965-BF90A4BC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63B6A9-0A79-4FFC-A99F-ACA190AC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1435A-1B66-4875-B48F-9DA1646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2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FD885-74AB-4620-A645-E501053C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473FD-E477-4C2A-BA1E-A034157C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65ECA-11D3-456B-8675-1A56432C6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A5C8-93A1-424A-81AA-55F8B14B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9453C-6FB6-482A-8CD0-64330A0C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05A44-30D5-4400-B43F-037BAE37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9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486B1-3CCB-468B-BC29-1D083EBD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4D3CD7-454C-4B41-BAD8-591A7BD2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B148E-5E1D-4C4A-85E9-C5BBFB8E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103905-69A0-4D40-AC00-35B8CB7A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7B053-C471-4CA3-A0B3-A055A597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35E63-A04C-4C36-A69A-D5387223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A3FCCD-C4E9-471F-BF1F-8D95E8B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A8360-5DA8-44DA-8943-064FB769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2B837-C006-4CBD-9CEB-33E22AFEA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3187-4D50-4C5D-A2DF-73EED5C4A85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A8691-F4E0-4FF3-BBF2-3AD90897F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BD42B-E12D-4D61-8EA7-394E31D97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C3B5-CE25-4C0B-B425-A26AA78CA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5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C6355-C561-4E81-9F8A-9D273517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基于分片技术的区块链可扩展性研究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58AF4-08BC-402D-A9C4-8100E5C61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zh-CN" dirty="0">
                <a:solidFill>
                  <a:srgbClr val="7030A0"/>
                </a:solidFill>
              </a:rPr>
              <a:t>		</a:t>
            </a:r>
          </a:p>
          <a:p>
            <a:pPr algn="r"/>
            <a:endParaRPr lang="en-US" altLang="zh-CN" dirty="0">
              <a:solidFill>
                <a:srgbClr val="7030A0"/>
              </a:solidFill>
            </a:endParaRPr>
          </a:p>
          <a:p>
            <a:pPr algn="r"/>
            <a:r>
              <a:rPr lang="en-US" altLang="zh-CN" dirty="0">
                <a:solidFill>
                  <a:srgbClr val="7030A0"/>
                </a:solidFill>
              </a:rPr>
              <a:t>——</a:t>
            </a:r>
            <a:r>
              <a:rPr lang="zh-CN" altLang="en-US" dirty="0">
                <a:solidFill>
                  <a:srgbClr val="7030A0"/>
                </a:solidFill>
              </a:rPr>
              <a:t>云闯</a:t>
            </a:r>
            <a:endParaRPr lang="en-US" altLang="zh-CN" dirty="0">
              <a:solidFill>
                <a:srgbClr val="7030A0"/>
              </a:solidFill>
            </a:endParaRPr>
          </a:p>
          <a:p>
            <a:pPr algn="r"/>
            <a:r>
              <a:rPr lang="en-US" altLang="zh-CN" sz="1800" dirty="0">
                <a:solidFill>
                  <a:srgbClr val="7030A0"/>
                </a:solidFill>
              </a:rPr>
              <a:t>2018/09/06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5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F77B3-9385-41F6-9E14-C493BD14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区块链可扩展性技术方法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94522-18B0-4C14-AF1B-55397A5F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共识机制（分布式网络层面）</a:t>
            </a:r>
            <a:endParaRPr lang="en-US" altLang="zh-CN" dirty="0"/>
          </a:p>
          <a:p>
            <a:r>
              <a:rPr lang="zh-CN" altLang="en-US" dirty="0"/>
              <a:t>交易验证机制（分布式账本层面）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76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F3A06-58C7-49E3-B3A6-24BC36AB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共识机制（分布式网络层面）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760DE-5EA8-496A-8626-E656B0A3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工作量证明机制</a:t>
            </a:r>
            <a:r>
              <a:rPr lang="en-US" altLang="zh-CN" dirty="0"/>
              <a:t> (Proof-of-Work)</a:t>
            </a:r>
          </a:p>
          <a:p>
            <a:r>
              <a:rPr lang="zh-CN" altLang="zh-CN" dirty="0"/>
              <a:t>权益证明机制</a:t>
            </a:r>
            <a:r>
              <a:rPr lang="en-US" altLang="zh-CN" dirty="0"/>
              <a:t> (Proof-of-Stake)</a:t>
            </a:r>
          </a:p>
          <a:p>
            <a:r>
              <a:rPr lang="zh-CN" altLang="zh-CN" dirty="0"/>
              <a:t>代理权益证明机制</a:t>
            </a:r>
            <a:r>
              <a:rPr lang="en-US" altLang="zh-CN" dirty="0"/>
              <a:t> (Delegated Proof-of-Stake)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49BF8C-A3D1-4705-94E0-39FC8AD3E4E8}"/>
              </a:ext>
            </a:extLst>
          </p:cNvPr>
          <p:cNvSpPr/>
          <p:nvPr/>
        </p:nvSpPr>
        <p:spPr>
          <a:xfrm>
            <a:off x="7386221" y="3903640"/>
            <a:ext cx="3009530" cy="150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跨链通信</a:t>
            </a:r>
          </a:p>
        </p:txBody>
      </p:sp>
    </p:spTree>
    <p:extLst>
      <p:ext uri="{BB962C8B-B14F-4D97-AF65-F5344CB8AC3E}">
        <p14:creationId xmlns:p14="http://schemas.microsoft.com/office/powerpoint/2010/main" val="40068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20FB-4087-44CF-962C-C1D01152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交易验证机制（分布式账本层面）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3DA3C-D522-403B-B773-138C62B8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A1C1EB0-53BE-423B-AE3A-4F683B698662}"/>
              </a:ext>
            </a:extLst>
          </p:cNvPr>
          <p:cNvSpPr/>
          <p:nvPr/>
        </p:nvSpPr>
        <p:spPr>
          <a:xfrm>
            <a:off x="1217443" y="3317713"/>
            <a:ext cx="2068497" cy="976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分片技术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67B82A-F5C0-43EC-9ED8-4FE478DD38AD}"/>
              </a:ext>
            </a:extLst>
          </p:cNvPr>
          <p:cNvSpPr/>
          <p:nvPr/>
        </p:nvSpPr>
        <p:spPr>
          <a:xfrm>
            <a:off x="3839408" y="3317713"/>
            <a:ext cx="2068497" cy="976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侧链</a:t>
            </a:r>
            <a:r>
              <a:rPr lang="en-US" altLang="zh-CN" dirty="0"/>
              <a:t>/</a:t>
            </a:r>
            <a:r>
              <a:rPr lang="zh-CN" altLang="en-US" dirty="0"/>
              <a:t>子链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43E794-794E-4458-A783-0493AFA82473}"/>
              </a:ext>
            </a:extLst>
          </p:cNvPr>
          <p:cNvSpPr/>
          <p:nvPr/>
        </p:nvSpPr>
        <p:spPr>
          <a:xfrm>
            <a:off x="6461373" y="3317713"/>
            <a:ext cx="2068497" cy="976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状态通道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EEF6F6-8222-45CC-BAA8-AF51F683D2EB}"/>
              </a:ext>
            </a:extLst>
          </p:cNvPr>
          <p:cNvSpPr/>
          <p:nvPr/>
        </p:nvSpPr>
        <p:spPr>
          <a:xfrm>
            <a:off x="9083338" y="3317713"/>
            <a:ext cx="2068497" cy="976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分层构建</a:t>
            </a:r>
          </a:p>
        </p:txBody>
      </p:sp>
    </p:spTree>
    <p:extLst>
      <p:ext uri="{BB962C8B-B14F-4D97-AF65-F5344CB8AC3E}">
        <p14:creationId xmlns:p14="http://schemas.microsoft.com/office/powerpoint/2010/main" val="197103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85222-EC21-4A57-A0AA-B7F91613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2B70A-D2A5-4958-8422-52787C08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0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76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Office 主题​​</vt:lpstr>
      <vt:lpstr>基于分片技术的区块链可扩展性研究</vt:lpstr>
      <vt:lpstr>区块链可扩展性技术方法</vt:lpstr>
      <vt:lpstr>共识机制（分布式网络层面）</vt:lpstr>
      <vt:lpstr>交易验证机制（分布式账本层面）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基于分片技术的区块链可扩展性研究</dc:title>
  <dc:creator>chuang yun</dc:creator>
  <cp:lastModifiedBy>chuang yun</cp:lastModifiedBy>
  <cp:revision>5</cp:revision>
  <dcterms:created xsi:type="dcterms:W3CDTF">2018-09-06T01:44:21Z</dcterms:created>
  <dcterms:modified xsi:type="dcterms:W3CDTF">2018-09-06T05:30:43Z</dcterms:modified>
</cp:coreProperties>
</file>