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2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EACD4-D9A0-47B5-8B33-0FB99EF380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C4723-2E06-4662-9591-C2130E7F4E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976649" y="1335049"/>
            <a:ext cx="4238702" cy="423870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6"/>
          <p:cNvSpPr txBox="1"/>
          <p:nvPr/>
        </p:nvSpPr>
        <p:spPr>
          <a:xfrm>
            <a:off x="5133001" y="4437222"/>
            <a:ext cx="1853764" cy="373755"/>
          </a:xfrm>
          <a:prstGeom prst="round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D4E6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5133001" y="4910489"/>
            <a:ext cx="1853764" cy="373755"/>
          </a:xfrm>
          <a:prstGeom prst="round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rgbClr val="D4E6F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973964" y="2776678"/>
            <a:ext cx="4241387" cy="84993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3964" y="3712340"/>
            <a:ext cx="4241387" cy="59788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89EA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389EA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9EA6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389EA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9EA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89EA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976649" y="1335049"/>
            <a:ext cx="4238702" cy="423870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5575300" y="2481215"/>
            <a:ext cx="1041400" cy="10414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C4258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44985" y="2435217"/>
            <a:ext cx="1302030" cy="1106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n w="28575">
                  <a:noFill/>
                </a:ln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6600" dirty="0">
              <a:ln w="28575">
                <a:noFill/>
              </a:ln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76648" y="3611179"/>
            <a:ext cx="4238703" cy="865905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76648" y="4529603"/>
            <a:ext cx="4238703" cy="104414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389EA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9EA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89EA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-1"/>
            <a:ext cx="2508748" cy="68580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18615" y="0"/>
            <a:ext cx="2573384" cy="6858002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826840" y="1185240"/>
            <a:ext cx="4538320" cy="4538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644900" y="1689100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351251" y="1636582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80433" y="5099909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286784" y="5047391"/>
            <a:ext cx="1041400" cy="1041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1872" y="1329297"/>
            <a:ext cx="1499514" cy="13745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2093" y="703384"/>
            <a:ext cx="1667560" cy="1325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2093" y="2713280"/>
            <a:ext cx="4553067" cy="1325563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3812092" y="4107544"/>
            <a:ext cx="4553068" cy="105848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89EA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389EA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9EA6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389EA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9EA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89EA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23770" y="365125"/>
            <a:ext cx="113003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7700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6.emf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732110" y="1675194"/>
            <a:ext cx="2725093" cy="105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tx2"/>
                </a:solidFill>
              </a:rPr>
              <a:t>2019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毕业答辩通用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PROFESSIONAL GENERATION GRADUATION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6578600" y="4370233"/>
            <a:ext cx="357982" cy="357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141300" y="4297224"/>
            <a:ext cx="3276000" cy="504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latin typeface="+mj-lt"/>
                <a:cs typeface="+mj-cs"/>
              </a:rPr>
              <a:t>提出思路</a:t>
            </a:r>
            <a:endParaRPr lang="zh-CN" altLang="en-US" dirty="0">
              <a:latin typeface="+mj-lt"/>
              <a:cs typeface="+mj-cs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6578600" y="3085371"/>
            <a:ext cx="357982" cy="357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7141300" y="3012362"/>
            <a:ext cx="3276000" cy="504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latin typeface="+mj-lt"/>
                <a:cs typeface="+mj-cs"/>
              </a:rPr>
              <a:t>相关工作</a:t>
            </a:r>
            <a:endParaRPr lang="zh-CN" altLang="en-US" dirty="0">
              <a:latin typeface="+mj-lt"/>
              <a:cs typeface="+mj-cs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6578600" y="1800509"/>
            <a:ext cx="357982" cy="357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7141300" y="1727500"/>
            <a:ext cx="3276000" cy="504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latin typeface="+mj-lt"/>
                <a:cs typeface="+mj-cs"/>
              </a:rPr>
              <a:t>背景介绍</a:t>
            </a:r>
            <a:endParaRPr lang="zh-CN" altLang="en-US" dirty="0">
              <a:latin typeface="+mj-lt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34786" y="2589649"/>
            <a:ext cx="4463512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目  录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背景知识介绍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Modern cryptocurrency systems, such as Ethereum, permit complex </a:t>
            </a:r>
            <a:r>
              <a:rPr lang="en-US" altLang="zh-CN" sz="2000" dirty="0"/>
              <a:t>fi</a:t>
            </a:r>
            <a:r>
              <a:rPr lang="zh-CN" altLang="en-US" sz="2000" dirty="0"/>
              <a:t>nancial transactions through scripts called smart contracts.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First, all smart contracts are serially executed by miners before appending them to the blockchain.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Later, those contracts are serially re-executed by validators to verify that the smart contracts were executed correctly by miners</a:t>
            </a:r>
            <a:r>
              <a:rPr lang="en-US" altLang="zh-CN" sz="2000" dirty="0"/>
              <a:t>.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相关工作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利用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特性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Because the EVM is not multithreaded, our prototype uses the Java Virtual Machine .</a:t>
            </a:r>
            <a:endParaRPr lang="en-US" altLang="zh-CN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ea"/>
              </a:rPr>
              <a:t>To generate locking pro</a:t>
            </a:r>
            <a:r>
              <a:rPr lang="en-US" altLang="zh-CN" sz="2000" dirty="0">
                <a:sym typeface="+mn-ea"/>
              </a:rPr>
              <a:t>fil</a:t>
            </a:r>
            <a:r>
              <a:rPr lang="zh-CN" altLang="en-US" sz="2000" dirty="0">
                <a:sym typeface="+mn-ea"/>
              </a:rPr>
              <a:t>es from the parallel execution, we instrument smart contracts to log when atomic sections start and end, as well as calls to boosted operations.</a:t>
            </a: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Miners manage concurrency using Java's ExecutorService.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From the log, we can encode the locking schedule as a happens-before graph for the validator. The validator transforms this happens-before graph into a fork-join program.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相关工作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利用数据库</a:t>
            </a:r>
            <a:r>
              <a:rPr lang="en-US" altLang="zh-CN" dirty="0">
                <a:solidFill>
                  <a:schemeClr val="tx1"/>
                </a:solidFill>
              </a:rPr>
              <a:t>MVCC</a:t>
            </a:r>
            <a:r>
              <a:rPr lang="zh-CN" altLang="en-US" dirty="0">
                <a:solidFill>
                  <a:schemeClr val="tx1"/>
                </a:solidFill>
              </a:rPr>
              <a:t>原理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The proposed mechanism, called multiversion transaction ordering (MVTO), uses“write chain” to resolve conflicts at runtime and then produces deterministic results.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35" y="2869565"/>
            <a:ext cx="8826500" cy="3338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提出思路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c#</a:t>
            </a:r>
            <a:r>
              <a:rPr lang="zh-CN" altLang="en-US" sz="2000" dirty="0"/>
              <a:t>的</a:t>
            </a:r>
            <a:r>
              <a:rPr lang="en-US" altLang="zh-CN" sz="2000" dirty="0"/>
              <a:t>lock</a:t>
            </a:r>
            <a:r>
              <a:rPr lang="zh-CN" altLang="en-US" sz="2000" dirty="0"/>
              <a:t>和</a:t>
            </a:r>
            <a:r>
              <a:rPr lang="en-US" altLang="zh-CN" sz="2000" dirty="0"/>
              <a:t>cas</a:t>
            </a:r>
            <a:r>
              <a:rPr lang="zh-CN" altLang="en-US" sz="2000" dirty="0"/>
              <a:t>操作完成智能合约的并行化。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079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l_h_i"/>
  <p:tag name="KSO_WM_UNIT_INDEX" val="1_2_1"/>
  <p:tag name="KSO_WM_UNIT_LAYERLEVEL" val="1_1_1"/>
  <p:tag name="KSO_WM_DIAGRAM_GROUP_CODE" val="l1-1"/>
  <p:tag name="KSO_WM_UNIT_ID" val="custom20180793_8*l_h_i*1_2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l_h_a"/>
  <p:tag name="KSO_WM_UNIT_INDEX" val="1_2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0793_8*l_h_a*1_2_1"/>
  <p:tag name="KSO_WM_UNIT_TEXT_FILL_FORE_SCHEMECOLOR_INDEX" val="16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l_h_i"/>
  <p:tag name="KSO_WM_UNIT_INDEX" val="1_1_1"/>
  <p:tag name="KSO_WM_UNIT_LAYERLEVEL" val="1_1_1"/>
  <p:tag name="KSO_WM_DIAGRAM_GROUP_CODE" val="l1-1"/>
  <p:tag name="KSO_WM_UNIT_ID" val="custom20180793_8*l_h_i*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l_h_a"/>
  <p:tag name="KSO_WM_UNIT_INDEX" val="1_1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0793_8*l_h_a*1_1_1"/>
  <p:tag name="KSO_WM_UNIT_TEXT_FILL_FORE_SCHEMECOLOR_INDEX" val="16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a"/>
  <p:tag name="KSO_WM_UNIT_INDEX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CLEAR" val="0"/>
  <p:tag name="KSO_WM_DIAGRAM_GROUP_CODE" val="l1_1"/>
  <p:tag name="KSO_WM_UNIT_ID" val="custom20180793_8*a*1"/>
  <p:tag name="KSO_WM_UNIT_PRESET_TEXT" val="目  录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contents"/>
  <p:tag name="KSO_WM_BEAUTIFY_FLAG" val="#wm#"/>
  <p:tag name="KSO_WM_COMBINE_RELATE_SLIDE_ID" val="diagram20170598_3"/>
  <p:tag name="KSO_WM_TEMPLATE_CATEGORY" val="custom"/>
  <p:tag name="KSO_WM_TEMPLATE_INDEX" val="20180793"/>
  <p:tag name="KSO_WM_SLIDE_ID" val="custom20180793_8"/>
  <p:tag name="KSO_WM_SLIDE_INDEX" val="8"/>
  <p:tag name="KSO_WM_DIAGRAM_GROUP_CODE" val="l1-1"/>
  <p:tag name="KSO_WM_TEMPLATE_SUBCATEGORY" val="combine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0793_2*a*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0793_2*f*1"/>
</p:tagLst>
</file>

<file path=ppt/tags/tag1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633_2"/>
  <p:tag name="KSO_WM_TEMPLATE_CATEGORY" val="custom"/>
  <p:tag name="KSO_WM_TEMPLATE_INDEX" val="20180793"/>
  <p:tag name="KSO_WM_SLIDE_ID" val="custom20180793_2"/>
  <p:tag name="KSO_WM_SLIDE_INDEX" val="2"/>
  <p:tag name="KSO_WM_TEMPLATE_SUBCATEGORY" val="combine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0793_2*a*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079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0793_2*f*1"/>
</p:tagLst>
</file>

<file path=ppt/tags/tag2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633_2"/>
  <p:tag name="KSO_WM_TEMPLATE_CATEGORY" val="custom"/>
  <p:tag name="KSO_WM_TEMPLATE_INDEX" val="20180793"/>
  <p:tag name="KSO_WM_SLIDE_ID" val="custom20180793_2"/>
  <p:tag name="KSO_WM_SLIDE_INDEX" val="2"/>
  <p:tag name="KSO_WM_TEMPLATE_SUBCATEGORY" val="combine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0793_2*a*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0793_2*f*1"/>
</p:tagLst>
</file>

<file path=ppt/tags/tag24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633_2"/>
  <p:tag name="KSO_WM_TEMPLATE_CATEGORY" val="custom"/>
  <p:tag name="KSO_WM_TEMPLATE_INDEX" val="20180793"/>
  <p:tag name="KSO_WM_SLIDE_ID" val="custom20180793_2"/>
  <p:tag name="KSO_WM_SLIDE_INDEX" val="2"/>
  <p:tag name="KSO_WM_TEMPLATE_SUBCATEGORY" val="combine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0793_2*a*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0793_2*f*1"/>
</p:tagLst>
</file>

<file path=ppt/tags/tag2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7633_2"/>
  <p:tag name="KSO_WM_TEMPLATE_CATEGORY" val="custom"/>
  <p:tag name="KSO_WM_TEMPLATE_INDEX" val="20180793"/>
  <p:tag name="KSO_WM_SLIDE_ID" val="custom20180793_2"/>
  <p:tag name="KSO_WM_SLIDE_INDEX" val="2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633_1"/>
  <p:tag name="KSO_WM_TEMPLATE_CATEGORY" val="custom"/>
  <p:tag name="KSO_WM_TEMPLATE_INDEX" val="20180793"/>
  <p:tag name="KSO_WM_TEMPLATE_SUBCATEGORY" val="combine"/>
  <p:tag name="KSO_WM_TEMPLATE_THUMBS_INDEX" val="1、4、5、6、12、13、18、21、27、28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0793_1*i*2"/>
  <p:tag name="KSO_WM_TEMPLATE_CATEGORY" val="custom"/>
  <p:tag name="KSO_WM_TEMPLATE_INDEX" val="20180793"/>
  <p:tag name="KSO_WM_UNIT_INDEX" val="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a"/>
  <p:tag name="KSO_WM_UNIT_INDEX" val="1"/>
  <p:tag name="KSO_WM_UNIT_ID" val="custom20180793_1*a*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UNIT_PRESET_TEXT" val="毕业答辩通用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b"/>
  <p:tag name="KSO_WM_UNIT_INDEX" val="1"/>
  <p:tag name="KSO_WM_UNIT_ID" val="custom20180793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UNIT_PRESET_TEXT" val="PROFESSIONAL GENERATION GRADUATION"/>
</p:tagLst>
</file>

<file path=ppt/tags/tag7.xml><?xml version="1.0" encoding="utf-8"?>
<p:tagLst xmlns:p="http://schemas.openxmlformats.org/presentationml/2006/main">
  <p:tag name="KSO_WM_TAG_VERSION" val="1.0"/>
  <p:tag name="KSO_WM_SLIDE_ITEM_CNT" val="4"/>
  <p:tag name="KSO_WM_SLIDE_LAYOUT" val="a_b"/>
  <p:tag name="KSO_WM_SLIDE_LAYOUT_CNT" val="1_1"/>
  <p:tag name="KSO_WM_SLIDE_TYPE" val="title"/>
  <p:tag name="KSO_WM_BEAUTIFY_FLAG" val="#wm#"/>
  <p:tag name="KSO_WM_COMBINE_RELATE_SLIDE_ID" val="background20177633_1"/>
  <p:tag name="KSO_WM_TEMPLATE_CATEGORY" val="custom"/>
  <p:tag name="KSO_WM_TEMPLATE_INDEX" val="20180793"/>
  <p:tag name="KSO_WM_SLIDE_ID" val="custom20180793_1"/>
  <p:tag name="KSO_WM_SLIDE_INDEX" val="1"/>
  <p:tag name="KSO_WM_TEMPLATE_SUBCATEGORY" val="combine"/>
  <p:tag name="KSO_WM_TEMPLATE_THUMBS_INDEX" val="1、4、5、6、12、13、18、21、27、28、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l_h_i"/>
  <p:tag name="KSO_WM_UNIT_INDEX" val="1_3_1"/>
  <p:tag name="KSO_WM_UNIT_LAYERLEVEL" val="1_1_1"/>
  <p:tag name="KSO_WM_DIAGRAM_GROUP_CODE" val="l1-1"/>
  <p:tag name="KSO_WM_UNIT_ID" val="custom20180793_8*l_h_i*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0793"/>
  <p:tag name="KSO_WM_UNIT_TYPE" val="l_h_a"/>
  <p:tag name="KSO_WM_UNIT_INDEX" val="1_3_1"/>
  <p:tag name="KSO_WM_UNIT_LAYERLEVEL" val="1_1_1"/>
  <p:tag name="KSO_WM_UNIT_VALUE" val="13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-1"/>
  <p:tag name="KSO_WM_UNIT_ID" val="custom20180793_8*l_h_a*1_3_1"/>
  <p:tag name="KSO_WM_UNIT_TEXT_FILL_FORE_SCHEMECOLOR_INDEX" val="16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83104">
      <a:dk1>
        <a:sysClr val="windowText" lastClr="000000"/>
      </a:dk1>
      <a:lt1>
        <a:sysClr val="window" lastClr="FFFFFF"/>
      </a:lt1>
      <a:dk2>
        <a:srgbClr val="389EA6"/>
      </a:dk2>
      <a:lt2>
        <a:srgbClr val="E7E6E6"/>
      </a:lt2>
      <a:accent1>
        <a:srgbClr val="D7EFF1"/>
      </a:accent1>
      <a:accent2>
        <a:srgbClr val="389EA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WPS 演示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微软雅黑 Light</vt:lpstr>
      <vt:lpstr>Calibri</vt:lpstr>
      <vt:lpstr>黑体</vt:lpstr>
      <vt:lpstr>Arial Unicode MS</vt:lpstr>
      <vt:lpstr>Office 主题​​</vt:lpstr>
      <vt:lpstr>毕业答辩通用</vt:lpstr>
      <vt:lpstr>PowerPoint 演示文稿</vt:lpstr>
      <vt:lpstr>背景知识介绍</vt:lpstr>
      <vt:lpstr>LOREM IPSUM DOLOR</vt:lpstr>
      <vt:lpstr>LOREM IPSUM DOLOR</vt:lpstr>
      <vt:lpstr>LOREM IPSUM DOLOR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kexing zhang</dc:creator>
  <cp:lastModifiedBy>always_busy</cp:lastModifiedBy>
  <cp:revision>11</cp:revision>
  <dcterms:created xsi:type="dcterms:W3CDTF">2018-09-06T04:28:00Z</dcterms:created>
  <dcterms:modified xsi:type="dcterms:W3CDTF">2018-09-06T05:31:32Z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