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05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25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3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D9D369-499D-4E95-B240-8A05FC6F919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D5FDE3-E9D6-49B8-A87E-84036A61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3D56-6ABC-4CDC-8DF2-55851FAB4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Facebook Post Comment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6AB8E-4ACC-4643-AF2C-D001A2885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 Sinha</a:t>
            </a:r>
          </a:p>
          <a:p>
            <a:r>
              <a:rPr lang="en-US" dirty="0" err="1"/>
              <a:t>Yiyang</a:t>
            </a:r>
            <a:r>
              <a:rPr lang="en-US" dirty="0"/>
              <a:t> (Ian) Zeng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334203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2472-BE29-445C-B30C-91E04284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+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08A8-1CD6-4C59-9D0A-187D5EBE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570" y="2857501"/>
            <a:ext cx="10018713" cy="3124201"/>
          </a:xfrm>
        </p:spPr>
        <p:txBody>
          <a:bodyPr>
            <a:noAutofit/>
          </a:bodyPr>
          <a:lstStyle/>
          <a:p>
            <a:r>
              <a:rPr lang="en-US" dirty="0"/>
              <a:t>Predict number of comments for a Facebook Page post </a:t>
            </a:r>
          </a:p>
          <a:p>
            <a:r>
              <a:rPr lang="en-US" dirty="0"/>
              <a:t>Data (54 columns) included: </a:t>
            </a:r>
          </a:p>
          <a:p>
            <a:pPr lvl="1"/>
            <a:r>
              <a:rPr lang="en-US" sz="2400" dirty="0"/>
              <a:t>Day of week posted</a:t>
            </a:r>
          </a:p>
          <a:p>
            <a:pPr lvl="1"/>
            <a:r>
              <a:rPr lang="en-US" sz="2400" dirty="0"/>
              <a:t>Likes on the page</a:t>
            </a:r>
          </a:p>
          <a:p>
            <a:pPr lvl="1"/>
            <a:r>
              <a:rPr lang="en-US" sz="2400" dirty="0"/>
              <a:t>Number of Shares</a:t>
            </a:r>
          </a:p>
          <a:p>
            <a:pPr lvl="1"/>
            <a:r>
              <a:rPr lang="en-US" sz="2400" dirty="0"/>
              <a:t>Was post promoted</a:t>
            </a:r>
          </a:p>
          <a:p>
            <a:r>
              <a:rPr lang="en-US" dirty="0"/>
              <a:t>Approach: Linear Regression</a:t>
            </a:r>
          </a:p>
        </p:txBody>
      </p:sp>
      <p:pic>
        <p:nvPicPr>
          <p:cNvPr id="2050" name="Picture 2" descr="https://upload.wikimedia.org/wikipedia/commons/c/cd/Facebook_logo_%28square%29.png">
            <a:extLst>
              <a:ext uri="{FF2B5EF4-FFF2-40B4-BE49-F238E27FC236}">
                <a16:creationId xmlns:a16="http://schemas.microsoft.com/office/drawing/2014/main" id="{CEF81EFC-1703-432B-988E-FF4CDCE5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94" y="3224464"/>
            <a:ext cx="2947736" cy="294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3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2F25-5B07-4EBB-93A3-EB53CD4D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2DBF-2703-448C-8DC3-9BD92C77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08445"/>
            <a:ext cx="10018713" cy="3384666"/>
          </a:xfrm>
        </p:spPr>
        <p:txBody>
          <a:bodyPr>
            <a:normAutofit/>
          </a:bodyPr>
          <a:lstStyle/>
          <a:p>
            <a:r>
              <a:rPr lang="en-US" dirty="0"/>
              <a:t>Large amounts of training (given from dataset):</a:t>
            </a:r>
          </a:p>
          <a:p>
            <a:pPr lvl="1"/>
            <a:r>
              <a:rPr lang="en-US" sz="2400" dirty="0"/>
              <a:t>Trained on ~200,000 training samples</a:t>
            </a:r>
          </a:p>
          <a:p>
            <a:pPr lvl="1"/>
            <a:r>
              <a:rPr lang="en-US" sz="2400" dirty="0"/>
              <a:t>Tested on 1,000 samples</a:t>
            </a:r>
          </a:p>
          <a:p>
            <a:r>
              <a:rPr lang="en-US" dirty="0" err="1"/>
              <a:t>RSS_train</a:t>
            </a:r>
            <a:r>
              <a:rPr lang="en-US" dirty="0"/>
              <a:t> = 0.68</a:t>
            </a:r>
          </a:p>
          <a:p>
            <a:r>
              <a:rPr lang="en-US" dirty="0" err="1"/>
              <a:t>RSS_test</a:t>
            </a:r>
            <a:r>
              <a:rPr lang="en-US" dirty="0"/>
              <a:t> = 0.89</a:t>
            </a:r>
          </a:p>
          <a:p>
            <a:r>
              <a:rPr lang="en-US" dirty="0"/>
              <a:t>Under estimate mostly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45D84-678B-4DAF-93D5-CEAE2299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696" y="4292215"/>
            <a:ext cx="3781953" cy="2018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1BB0B-9ED0-4991-B878-AFC2104C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96" y="2090677"/>
            <a:ext cx="3781953" cy="20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6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C1D1-321C-4F38-ADE2-2553F76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+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10AE-054F-4186-8FCC-76DAECA5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50373"/>
            <a:ext cx="10253261" cy="3268288"/>
          </a:xfrm>
        </p:spPr>
        <p:txBody>
          <a:bodyPr>
            <a:noAutofit/>
          </a:bodyPr>
          <a:lstStyle/>
          <a:p>
            <a:r>
              <a:rPr lang="en-US" dirty="0"/>
              <a:t>Predictability of Facebook comment volume more complex than we thought</a:t>
            </a:r>
          </a:p>
          <a:p>
            <a:r>
              <a:rPr lang="en-US" dirty="0"/>
              <a:t>Other determining factors:</a:t>
            </a:r>
          </a:p>
          <a:p>
            <a:pPr lvl="1"/>
            <a:r>
              <a:rPr lang="en-US" sz="2400" dirty="0"/>
              <a:t>Actual context of the post (not necessarily just a broad category)</a:t>
            </a:r>
          </a:p>
          <a:p>
            <a:pPr lvl="1"/>
            <a:r>
              <a:rPr lang="en-US" sz="2400" dirty="0"/>
              <a:t>Most posts from pages do not get many comments (many unfrequented pages)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Choose a different dataset with specific post information</a:t>
            </a:r>
          </a:p>
          <a:p>
            <a:r>
              <a:rPr lang="en-US" dirty="0"/>
              <a:t>Use a more complex analysis method (SVM or 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1278628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</TotalTime>
  <Words>148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Predicting Facebook Post Comment Volume</vt:lpstr>
      <vt:lpstr>Problem + Approach</vt:lpstr>
      <vt:lpstr>Results</vt:lpstr>
      <vt:lpstr>Conclusions +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Facebook Post Comment Volume</dc:title>
  <dc:creator>Ravi Sinha</dc:creator>
  <cp:lastModifiedBy>Ravi Sinha</cp:lastModifiedBy>
  <cp:revision>6</cp:revision>
  <dcterms:created xsi:type="dcterms:W3CDTF">2018-12-18T03:12:01Z</dcterms:created>
  <dcterms:modified xsi:type="dcterms:W3CDTF">2018-12-18T03:47:55Z</dcterms:modified>
</cp:coreProperties>
</file>