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sldIdLst>
    <p:sldId id="3825" r:id="rId5"/>
    <p:sldId id="3826" r:id="rId6"/>
    <p:sldId id="3846" r:id="rId7"/>
    <p:sldId id="3845" r:id="rId8"/>
    <p:sldId id="3836" r:id="rId9"/>
    <p:sldId id="3828" r:id="rId10"/>
    <p:sldId id="3843" r:id="rId11"/>
    <p:sldId id="3844" r:id="rId12"/>
    <p:sldId id="3840" r:id="rId13"/>
    <p:sldId id="3837" r:id="rId14"/>
    <p:sldId id="3792" r:id="rId15"/>
    <p:sldId id="3841" r:id="rId16"/>
    <p:sldId id="3838" r:id="rId17"/>
    <p:sldId id="3842" r:id="rId18"/>
    <p:sldId id="3847" r:id="rId19"/>
    <p:sldId id="3833" r:id="rId20"/>
    <p:sldId id="3830" r:id="rId21"/>
    <p:sldId id="38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CF9"/>
    <a:srgbClr val="E9EEF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40762-86C6-47F6-B8D6-2B0B36DDC20F}" v="476" dt="2022-05-24T19:33:32.679"/>
    <p1510:client id="{8B76E9C8-D1D7-4F4B-8918-64B08F1C244A}" v="17" dt="2022-05-25T05:49:49.170"/>
    <p1510:client id="{B699A8A6-D39C-4787-B6F3-B26A8C0DB063}" v="74" dt="2022-05-25T08:17:59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葉庭渝" userId="4d8b7978-ab05-4b9b-9c3b-10a3361c0ee6" providerId="ADAL" clId="{8B76E9C8-D1D7-4F4B-8918-64B08F1C244A}"/>
    <pc:docChg chg="undo custSel addSld delSld modSld sldOrd">
      <pc:chgData name="葉庭渝" userId="4d8b7978-ab05-4b9b-9c3b-10a3361c0ee6" providerId="ADAL" clId="{8B76E9C8-D1D7-4F4B-8918-64B08F1C244A}" dt="2022-05-25T05:51:18.255" v="656" actId="478"/>
      <pc:docMkLst>
        <pc:docMk/>
      </pc:docMkLst>
      <pc:sldChg chg="modSp">
        <pc:chgData name="葉庭渝" userId="4d8b7978-ab05-4b9b-9c3b-10a3361c0ee6" providerId="ADAL" clId="{8B76E9C8-D1D7-4F4B-8918-64B08F1C244A}" dt="2022-05-25T05:36:54.638" v="186" actId="20577"/>
        <pc:sldMkLst>
          <pc:docMk/>
          <pc:sldMk cId="1791535643" sldId="3830"/>
        </pc:sldMkLst>
        <pc:graphicFrameChg chg="mod">
          <ac:chgData name="葉庭渝" userId="4d8b7978-ab05-4b9b-9c3b-10a3361c0ee6" providerId="ADAL" clId="{8B76E9C8-D1D7-4F4B-8918-64B08F1C244A}" dt="2022-05-25T05:36:54.638" v="186" actId="20577"/>
          <ac:graphicFrameMkLst>
            <pc:docMk/>
            <pc:sldMk cId="1791535643" sldId="3830"/>
            <ac:graphicFrameMk id="5" creationId="{9C6D4AB6-2821-496B-916D-DC02A2DBB124}"/>
          </ac:graphicFrameMkLst>
        </pc:graphicFrameChg>
      </pc:sldChg>
      <pc:sldChg chg="modSp mod">
        <pc:chgData name="葉庭渝" userId="4d8b7978-ab05-4b9b-9c3b-10a3361c0ee6" providerId="ADAL" clId="{8B76E9C8-D1D7-4F4B-8918-64B08F1C244A}" dt="2022-05-25T04:57:55.371" v="103" actId="20577"/>
        <pc:sldMkLst>
          <pc:docMk/>
          <pc:sldMk cId="17839761" sldId="3833"/>
        </pc:sldMkLst>
        <pc:spChg chg="mod">
          <ac:chgData name="葉庭渝" userId="4d8b7978-ab05-4b9b-9c3b-10a3361c0ee6" providerId="ADAL" clId="{8B76E9C8-D1D7-4F4B-8918-64B08F1C244A}" dt="2022-05-25T04:57:55.371" v="103" actId="20577"/>
          <ac:spMkLst>
            <pc:docMk/>
            <pc:sldMk cId="17839761" sldId="3833"/>
            <ac:spMk id="5" creationId="{42E3A3A9-5E96-4CDD-A971-9C272EFD97D9}"/>
          </ac:spMkLst>
        </pc:spChg>
      </pc:sldChg>
      <pc:sldChg chg="addSp delSp modSp del mod">
        <pc:chgData name="葉庭渝" userId="4d8b7978-ab05-4b9b-9c3b-10a3361c0ee6" providerId="ADAL" clId="{8B76E9C8-D1D7-4F4B-8918-64B08F1C244A}" dt="2022-05-25T05:42:13.880" v="235" actId="47"/>
        <pc:sldMkLst>
          <pc:docMk/>
          <pc:sldMk cId="3967994890" sldId="3835"/>
        </pc:sldMkLst>
        <pc:spChg chg="add del mod">
          <ac:chgData name="葉庭渝" userId="4d8b7978-ab05-4b9b-9c3b-10a3361c0ee6" providerId="ADAL" clId="{8B76E9C8-D1D7-4F4B-8918-64B08F1C244A}" dt="2022-05-25T05:41:34.994" v="233" actId="478"/>
          <ac:spMkLst>
            <pc:docMk/>
            <pc:sldMk cId="3967994890" sldId="3835"/>
            <ac:spMk id="2" creationId="{83EDEFDA-E850-4D34-E058-BFE64C906CB5}"/>
          </ac:spMkLst>
        </pc:spChg>
        <pc:spChg chg="mod">
          <ac:chgData name="葉庭渝" userId="4d8b7978-ab05-4b9b-9c3b-10a3361c0ee6" providerId="ADAL" clId="{8B76E9C8-D1D7-4F4B-8918-64B08F1C244A}" dt="2022-05-25T05:41:19.616" v="230" actId="20577"/>
          <ac:spMkLst>
            <pc:docMk/>
            <pc:sldMk cId="3967994890" sldId="3835"/>
            <ac:spMk id="4" creationId="{7B290457-2071-4F7C-9327-CE85A282B4D5}"/>
          </ac:spMkLst>
        </pc:spChg>
        <pc:spChg chg="mod">
          <ac:chgData name="葉庭渝" userId="4d8b7978-ab05-4b9b-9c3b-10a3361c0ee6" providerId="ADAL" clId="{8B76E9C8-D1D7-4F4B-8918-64B08F1C244A}" dt="2022-05-25T05:40:59.250" v="214" actId="21"/>
          <ac:spMkLst>
            <pc:docMk/>
            <pc:sldMk cId="3967994890" sldId="3835"/>
            <ac:spMk id="5" creationId="{B67B1E24-2840-4BB0-AE5A-2320A01CB80F}"/>
          </ac:spMkLst>
        </pc:spChg>
        <pc:picChg chg="add del">
          <ac:chgData name="葉庭渝" userId="4d8b7978-ab05-4b9b-9c3b-10a3361c0ee6" providerId="ADAL" clId="{8B76E9C8-D1D7-4F4B-8918-64B08F1C244A}" dt="2022-05-25T05:41:35.455" v="234" actId="478"/>
          <ac:picMkLst>
            <pc:docMk/>
            <pc:sldMk cId="3967994890" sldId="3835"/>
            <ac:picMk id="4102" creationId="{AA7D6599-A5D4-2730-E5FC-A2152196E31E}"/>
          </ac:picMkLst>
        </pc:picChg>
      </pc:sldChg>
      <pc:sldChg chg="delSp add setBg delDesignElem">
        <pc:chgData name="葉庭渝" userId="4d8b7978-ab05-4b9b-9c3b-10a3361c0ee6" providerId="ADAL" clId="{8B76E9C8-D1D7-4F4B-8918-64B08F1C244A}" dt="2022-05-25T05:41:01.157" v="216"/>
        <pc:sldMkLst>
          <pc:docMk/>
          <pc:sldMk cId="1608485145" sldId="3845"/>
        </pc:sldMkLst>
        <pc:spChg chg="del">
          <ac:chgData name="葉庭渝" userId="4d8b7978-ab05-4b9b-9c3b-10a3361c0ee6" providerId="ADAL" clId="{8B76E9C8-D1D7-4F4B-8918-64B08F1C244A}" dt="2022-05-25T05:41:01.157" v="216"/>
          <ac:spMkLst>
            <pc:docMk/>
            <pc:sldMk cId="1608485145" sldId="3845"/>
            <ac:spMk id="139" creationId="{23DA7759-3209-4FE2-96D1-4EEDD81E9EA0}"/>
          </ac:spMkLst>
        </pc:spChg>
        <pc:spChg chg="del">
          <ac:chgData name="葉庭渝" userId="4d8b7978-ab05-4b9b-9c3b-10a3361c0ee6" providerId="ADAL" clId="{8B76E9C8-D1D7-4F4B-8918-64B08F1C244A}" dt="2022-05-25T05:41:01.157" v="216"/>
          <ac:spMkLst>
            <pc:docMk/>
            <pc:sldMk cId="1608485145" sldId="3845"/>
            <ac:spMk id="141" creationId="{41460DAD-8769-4C9F-9C8C-BB0443909D76}"/>
          </ac:spMkLst>
        </pc:spChg>
        <pc:spChg chg="del">
          <ac:chgData name="葉庭渝" userId="4d8b7978-ab05-4b9b-9c3b-10a3361c0ee6" providerId="ADAL" clId="{8B76E9C8-D1D7-4F4B-8918-64B08F1C244A}" dt="2022-05-25T05:41:01.157" v="216"/>
          <ac:spMkLst>
            <pc:docMk/>
            <pc:sldMk cId="1608485145" sldId="3845"/>
            <ac:spMk id="143" creationId="{DB304A14-32D0-4873-B914-423ED7B8DAFD}"/>
          </ac:spMkLst>
        </pc:spChg>
        <pc:spChg chg="del">
          <ac:chgData name="葉庭渝" userId="4d8b7978-ab05-4b9b-9c3b-10a3361c0ee6" providerId="ADAL" clId="{8B76E9C8-D1D7-4F4B-8918-64B08F1C244A}" dt="2022-05-25T05:41:01.157" v="216"/>
          <ac:spMkLst>
            <pc:docMk/>
            <pc:sldMk cId="1608485145" sldId="3845"/>
            <ac:spMk id="145" creationId="{1D460C86-854F-4FB3-ABC2-E823D8FEB9DB}"/>
          </ac:spMkLst>
        </pc:spChg>
        <pc:spChg chg="del">
          <ac:chgData name="葉庭渝" userId="4d8b7978-ab05-4b9b-9c3b-10a3361c0ee6" providerId="ADAL" clId="{8B76E9C8-D1D7-4F4B-8918-64B08F1C244A}" dt="2022-05-25T05:41:01.157" v="216"/>
          <ac:spMkLst>
            <pc:docMk/>
            <pc:sldMk cId="1608485145" sldId="3845"/>
            <ac:spMk id="147" creationId="{BB48116A-278A-4CC5-89D3-9DE8E8FF1245}"/>
          </ac:spMkLst>
        </pc:spChg>
      </pc:sldChg>
      <pc:sldChg chg="addSp delSp modSp add mod ord setBg">
        <pc:chgData name="葉庭渝" userId="4d8b7978-ab05-4b9b-9c3b-10a3361c0ee6" providerId="ADAL" clId="{8B76E9C8-D1D7-4F4B-8918-64B08F1C244A}" dt="2022-05-25T05:51:18.255" v="656" actId="478"/>
        <pc:sldMkLst>
          <pc:docMk/>
          <pc:sldMk cId="528921247" sldId="3846"/>
        </pc:sldMkLst>
        <pc:spChg chg="add del">
          <ac:chgData name="葉庭渝" userId="4d8b7978-ab05-4b9b-9c3b-10a3361c0ee6" providerId="ADAL" clId="{8B76E9C8-D1D7-4F4B-8918-64B08F1C244A}" dt="2022-05-25T05:48:05.866" v="482" actId="478"/>
          <ac:spMkLst>
            <pc:docMk/>
            <pc:sldMk cId="528921247" sldId="3846"/>
            <ac:spMk id="2" creationId="{83EDEFDA-E850-4D34-E058-BFE64C906CB5}"/>
          </ac:spMkLst>
        </pc:spChg>
        <pc:spChg chg="mo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4" creationId="{7B290457-2071-4F7C-9327-CE85A282B4D5}"/>
          </ac:spMkLst>
        </pc:spChg>
        <pc:spChg chg="mod">
          <ac:chgData name="葉庭渝" userId="4d8b7978-ab05-4b9b-9c3b-10a3361c0ee6" providerId="ADAL" clId="{8B76E9C8-D1D7-4F4B-8918-64B08F1C244A}" dt="2022-05-25T05:51:04.432" v="655" actId="20577"/>
          <ac:spMkLst>
            <pc:docMk/>
            <pc:sldMk cId="528921247" sldId="3846"/>
            <ac:spMk id="5" creationId="{B67B1E24-2840-4BB0-AE5A-2320A01CB80F}"/>
          </ac:spMkLst>
        </pc:spChg>
        <pc:spChg chg="add del mod">
          <ac:chgData name="葉庭渝" userId="4d8b7978-ab05-4b9b-9c3b-10a3361c0ee6" providerId="ADAL" clId="{8B76E9C8-D1D7-4F4B-8918-64B08F1C244A}" dt="2022-05-25T05:51:18.255" v="656" actId="478"/>
          <ac:spMkLst>
            <pc:docMk/>
            <pc:sldMk cId="528921247" sldId="3846"/>
            <ac:spMk id="7" creationId="{78D29FE5-60DD-8747-E85B-94DB2C1D6523}"/>
          </ac:spMkLst>
        </pc:spChg>
        <pc:spChg chg="or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16" creationId="{46EEA4F1-5FA3-4EBF-97F1-DF392077DB76}"/>
          </ac:spMkLst>
        </pc:spChg>
        <pc:spChg chg="ad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21" creationId="{23DA7759-3209-4FE2-96D1-4EEDD81E9EA0}"/>
          </ac:spMkLst>
        </pc:spChg>
        <pc:spChg chg="ad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23" creationId="{41460DAD-8769-4C9F-9C8C-BB0443909D76}"/>
          </ac:spMkLst>
        </pc:spChg>
        <pc:spChg chg="ad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25" creationId="{DB304A14-32D0-4873-B914-423ED7B8DAFD}"/>
          </ac:spMkLst>
        </pc:spChg>
        <pc:spChg chg="ad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27" creationId="{1D460C86-854F-4FB3-ABC2-E823D8FEB9DB}"/>
          </ac:spMkLst>
        </pc:spChg>
        <pc:spChg chg="add">
          <ac:chgData name="葉庭渝" userId="4d8b7978-ab05-4b9b-9c3b-10a3361c0ee6" providerId="ADAL" clId="{8B76E9C8-D1D7-4F4B-8918-64B08F1C244A}" dt="2022-05-25T05:48:59.276" v="486" actId="26606"/>
          <ac:spMkLst>
            <pc:docMk/>
            <pc:sldMk cId="528921247" sldId="3846"/>
            <ac:spMk id="29" creationId="{BB48116A-278A-4CC5-89D3-9DE8E8FF1245}"/>
          </ac:spMkLst>
        </pc:spChg>
        <pc:picChg chg="add mod">
          <ac:chgData name="葉庭渝" userId="4d8b7978-ab05-4b9b-9c3b-10a3361c0ee6" providerId="ADAL" clId="{8B76E9C8-D1D7-4F4B-8918-64B08F1C244A}" dt="2022-05-25T05:48:59.276" v="486" actId="26606"/>
          <ac:picMkLst>
            <pc:docMk/>
            <pc:sldMk cId="528921247" sldId="3846"/>
            <ac:picMk id="6" creationId="{C094A774-3091-A0CC-A136-E3B93232C1BA}"/>
          </ac:picMkLst>
        </pc:picChg>
        <pc:picChg chg="add del">
          <ac:chgData name="葉庭渝" userId="4d8b7978-ab05-4b9b-9c3b-10a3361c0ee6" providerId="ADAL" clId="{8B76E9C8-D1D7-4F4B-8918-64B08F1C244A}" dt="2022-05-25T05:48:05.866" v="482" actId="478"/>
          <ac:picMkLst>
            <pc:docMk/>
            <pc:sldMk cId="528921247" sldId="3846"/>
            <ac:picMk id="4102" creationId="{AA7D6599-A5D4-2730-E5FC-A2152196E31E}"/>
          </ac:picMkLst>
        </pc:picChg>
      </pc:sldChg>
      <pc:sldChg chg="add del">
        <pc:chgData name="葉庭渝" userId="4d8b7978-ab05-4b9b-9c3b-10a3361c0ee6" providerId="ADAL" clId="{8B76E9C8-D1D7-4F4B-8918-64B08F1C244A}" dt="2022-05-25T05:49:49.158" v="536"/>
        <pc:sldMkLst>
          <pc:docMk/>
          <pc:sldMk cId="956504180" sldId="3847"/>
        </pc:sldMkLst>
      </pc:sldChg>
    </pc:docChg>
  </pc:docChgLst>
  <pc:docChgLst>
    <pc:chgData name="葉庭渝" userId="4d8b7978-ab05-4b9b-9c3b-10a3361c0ee6" providerId="ADAL" clId="{B699A8A6-D39C-4787-B6F3-B26A8C0DB063}"/>
    <pc:docChg chg="undo custSel addSld delSld modSld sldOrd">
      <pc:chgData name="葉庭渝" userId="4d8b7978-ab05-4b9b-9c3b-10a3361c0ee6" providerId="ADAL" clId="{B699A8A6-D39C-4787-B6F3-B26A8C0DB063}" dt="2022-05-25T08:58:56.292" v="575" actId="20577"/>
      <pc:docMkLst>
        <pc:docMk/>
      </pc:docMkLst>
      <pc:sldChg chg="modSp mod modTransition">
        <pc:chgData name="葉庭渝" userId="4d8b7978-ab05-4b9b-9c3b-10a3361c0ee6" providerId="ADAL" clId="{B699A8A6-D39C-4787-B6F3-B26A8C0DB063}" dt="2022-05-25T08:12:07.109" v="476" actId="207"/>
        <pc:sldMkLst>
          <pc:docMk/>
          <pc:sldMk cId="3927950662" sldId="3792"/>
        </pc:sldMkLst>
        <pc:graphicFrameChg chg="modGraphic">
          <ac:chgData name="葉庭渝" userId="4d8b7978-ab05-4b9b-9c3b-10a3361c0ee6" providerId="ADAL" clId="{B699A8A6-D39C-4787-B6F3-B26A8C0DB063}" dt="2022-05-25T08:12:07.109" v="476" actId="207"/>
          <ac:graphicFrameMkLst>
            <pc:docMk/>
            <pc:sldMk cId="3927950662" sldId="3792"/>
            <ac:graphicFrameMk id="6" creationId="{FE03FD29-2ABD-4741-B4AC-4F72BFB14A56}"/>
          </ac:graphicFrameMkLst>
        </pc:graphicFrameChg>
      </pc:sldChg>
      <pc:sldChg chg="modSp mod modTransition">
        <pc:chgData name="葉庭渝" userId="4d8b7978-ab05-4b9b-9c3b-10a3361c0ee6" providerId="ADAL" clId="{B699A8A6-D39C-4787-B6F3-B26A8C0DB063}" dt="2022-05-25T08:58:56.292" v="575" actId="20577"/>
        <pc:sldMkLst>
          <pc:docMk/>
          <pc:sldMk cId="800962904" sldId="3825"/>
        </pc:sldMkLst>
        <pc:spChg chg="mod">
          <ac:chgData name="葉庭渝" userId="4d8b7978-ab05-4b9b-9c3b-10a3361c0ee6" providerId="ADAL" clId="{B699A8A6-D39C-4787-B6F3-B26A8C0DB063}" dt="2022-05-25T08:58:56.292" v="575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 mod modTransition">
        <pc:chgData name="葉庭渝" userId="4d8b7978-ab05-4b9b-9c3b-10a3361c0ee6" providerId="ADAL" clId="{B699A8A6-D39C-4787-B6F3-B26A8C0DB063}" dt="2022-05-25T07:06:33.461" v="240"/>
        <pc:sldMkLst>
          <pc:docMk/>
          <pc:sldMk cId="55160260" sldId="3826"/>
        </pc:sldMkLst>
        <pc:spChg chg="mod">
          <ac:chgData name="葉庭渝" userId="4d8b7978-ab05-4b9b-9c3b-10a3361c0ee6" providerId="ADAL" clId="{B699A8A6-D39C-4787-B6F3-B26A8C0DB063}" dt="2022-05-25T06:06:26.089" v="44" actId="12"/>
          <ac:spMkLst>
            <pc:docMk/>
            <pc:sldMk cId="55160260" sldId="3826"/>
            <ac:spMk id="3" creationId="{869C3FD2-AF88-4EF1-AFB7-5D31BD5AA0BF}"/>
          </ac:spMkLst>
        </pc:spChg>
      </pc:sldChg>
      <pc:sldChg chg="modTransition">
        <pc:chgData name="葉庭渝" userId="4d8b7978-ab05-4b9b-9c3b-10a3361c0ee6" providerId="ADAL" clId="{B699A8A6-D39C-4787-B6F3-B26A8C0DB063}" dt="2022-05-25T07:06:33.463" v="244"/>
        <pc:sldMkLst>
          <pc:docMk/>
          <pc:sldMk cId="4283594893" sldId="3828"/>
        </pc:sldMkLst>
      </pc:sldChg>
      <pc:sldChg chg="modTransition">
        <pc:chgData name="葉庭渝" userId="4d8b7978-ab05-4b9b-9c3b-10a3361c0ee6" providerId="ADAL" clId="{B699A8A6-D39C-4787-B6F3-B26A8C0DB063}" dt="2022-05-25T07:06:33.465" v="255"/>
        <pc:sldMkLst>
          <pc:docMk/>
          <pc:sldMk cId="1791535643" sldId="3830"/>
        </pc:sldMkLst>
      </pc:sldChg>
      <pc:sldChg chg="modSp mod modTransition">
        <pc:chgData name="葉庭渝" userId="4d8b7978-ab05-4b9b-9c3b-10a3361c0ee6" providerId="ADAL" clId="{B699A8A6-D39C-4787-B6F3-B26A8C0DB063}" dt="2022-05-25T08:12:19.363" v="481" actId="20577"/>
        <pc:sldMkLst>
          <pc:docMk/>
          <pc:sldMk cId="17839761" sldId="3833"/>
        </pc:sldMkLst>
        <pc:spChg chg="mod">
          <ac:chgData name="葉庭渝" userId="4d8b7978-ab05-4b9b-9c3b-10a3361c0ee6" providerId="ADAL" clId="{B699A8A6-D39C-4787-B6F3-B26A8C0DB063}" dt="2022-05-25T08:12:19.363" v="481" actId="20577"/>
          <ac:spMkLst>
            <pc:docMk/>
            <pc:sldMk cId="17839761" sldId="3833"/>
            <ac:spMk id="5" creationId="{42E3A3A9-5E96-4CDD-A971-9C272EFD97D9}"/>
          </ac:spMkLst>
        </pc:spChg>
      </pc:sldChg>
      <pc:sldChg chg="modTransition">
        <pc:chgData name="葉庭渝" userId="4d8b7978-ab05-4b9b-9c3b-10a3361c0ee6" providerId="ADAL" clId="{B699A8A6-D39C-4787-B6F3-B26A8C0DB063}" dt="2022-05-25T07:06:33.465" v="256"/>
        <pc:sldMkLst>
          <pc:docMk/>
          <pc:sldMk cId="962258905" sldId="3834"/>
        </pc:sldMkLst>
      </pc:sldChg>
      <pc:sldChg chg="modSp mod modTransition">
        <pc:chgData name="葉庭渝" userId="4d8b7978-ab05-4b9b-9c3b-10a3361c0ee6" providerId="ADAL" clId="{B699A8A6-D39C-4787-B6F3-B26A8C0DB063}" dt="2022-05-25T08:14:10.902" v="489" actId="207"/>
        <pc:sldMkLst>
          <pc:docMk/>
          <pc:sldMk cId="3993082233" sldId="3836"/>
        </pc:sldMkLst>
        <pc:spChg chg="mod">
          <ac:chgData name="葉庭渝" userId="4d8b7978-ab05-4b9b-9c3b-10a3361c0ee6" providerId="ADAL" clId="{B699A8A6-D39C-4787-B6F3-B26A8C0DB063}" dt="2022-05-25T08:14:10.902" v="489" actId="207"/>
          <ac:spMkLst>
            <pc:docMk/>
            <pc:sldMk cId="3993082233" sldId="3836"/>
            <ac:spMk id="22" creationId="{20B57A05-7F06-3276-68BC-310DE2AA255F}"/>
          </ac:spMkLst>
        </pc:spChg>
      </pc:sldChg>
      <pc:sldChg chg="modTransition">
        <pc:chgData name="葉庭渝" userId="4d8b7978-ab05-4b9b-9c3b-10a3361c0ee6" providerId="ADAL" clId="{B699A8A6-D39C-4787-B6F3-B26A8C0DB063}" dt="2022-05-25T07:06:33.464" v="249"/>
        <pc:sldMkLst>
          <pc:docMk/>
          <pc:sldMk cId="3303494006" sldId="3837"/>
        </pc:sldMkLst>
      </pc:sldChg>
      <pc:sldChg chg="modTransition">
        <pc:chgData name="葉庭渝" userId="4d8b7978-ab05-4b9b-9c3b-10a3361c0ee6" providerId="ADAL" clId="{B699A8A6-D39C-4787-B6F3-B26A8C0DB063}" dt="2022-05-25T07:06:33.464" v="252"/>
        <pc:sldMkLst>
          <pc:docMk/>
          <pc:sldMk cId="1704226511" sldId="3838"/>
        </pc:sldMkLst>
      </pc:sldChg>
      <pc:sldChg chg="delSp del mod ord modTransition">
        <pc:chgData name="葉庭渝" userId="4d8b7978-ab05-4b9b-9c3b-10a3361c0ee6" providerId="ADAL" clId="{B699A8A6-D39C-4787-B6F3-B26A8C0DB063}" dt="2022-05-25T07:56:39.274" v="386" actId="47"/>
        <pc:sldMkLst>
          <pc:docMk/>
          <pc:sldMk cId="2375322187" sldId="3839"/>
        </pc:sldMkLst>
        <pc:spChg chg="del">
          <ac:chgData name="葉庭渝" userId="4d8b7978-ab05-4b9b-9c3b-10a3361c0ee6" providerId="ADAL" clId="{B699A8A6-D39C-4787-B6F3-B26A8C0DB063}" dt="2022-05-25T07:56:21.611" v="378" actId="21"/>
          <ac:spMkLst>
            <pc:docMk/>
            <pc:sldMk cId="2375322187" sldId="3839"/>
            <ac:spMk id="9" creationId="{3E8BC828-D46E-62E8-71F7-4F0E6265F698}"/>
          </ac:spMkLst>
        </pc:spChg>
        <pc:spChg chg="del">
          <ac:chgData name="葉庭渝" userId="4d8b7978-ab05-4b9b-9c3b-10a3361c0ee6" providerId="ADAL" clId="{B699A8A6-D39C-4787-B6F3-B26A8C0DB063}" dt="2022-05-25T07:54:15.463" v="353" actId="21"/>
          <ac:spMkLst>
            <pc:docMk/>
            <pc:sldMk cId="2375322187" sldId="3839"/>
            <ac:spMk id="12" creationId="{51FBE1C4-DE61-5995-314C-F480DE1E8422}"/>
          </ac:spMkLst>
        </pc:spChg>
        <pc:picChg chg="del">
          <ac:chgData name="葉庭渝" userId="4d8b7978-ab05-4b9b-9c3b-10a3361c0ee6" providerId="ADAL" clId="{B699A8A6-D39C-4787-B6F3-B26A8C0DB063}" dt="2022-05-25T07:54:15.463" v="353" actId="21"/>
          <ac:picMkLst>
            <pc:docMk/>
            <pc:sldMk cId="2375322187" sldId="3839"/>
            <ac:picMk id="1028" creationId="{66AF779D-4502-2501-CE6F-6B1B41246ED8}"/>
          </ac:picMkLst>
        </pc:picChg>
      </pc:sldChg>
      <pc:sldChg chg="addSp modSp mod modTransition">
        <pc:chgData name="葉庭渝" userId="4d8b7978-ab05-4b9b-9c3b-10a3361c0ee6" providerId="ADAL" clId="{B699A8A6-D39C-4787-B6F3-B26A8C0DB063}" dt="2022-05-25T08:18:39.367" v="573" actId="1076"/>
        <pc:sldMkLst>
          <pc:docMk/>
          <pc:sldMk cId="2080868551" sldId="3840"/>
        </pc:sldMkLst>
        <pc:spChg chg="add mod">
          <ac:chgData name="葉庭渝" userId="4d8b7978-ab05-4b9b-9c3b-10a3361c0ee6" providerId="ADAL" clId="{B699A8A6-D39C-4787-B6F3-B26A8C0DB063}" dt="2022-05-25T08:18:39.367" v="573" actId="1076"/>
          <ac:spMkLst>
            <pc:docMk/>
            <pc:sldMk cId="2080868551" sldId="3840"/>
            <ac:spMk id="2" creationId="{5514AA83-63CD-3A93-6B10-A5996AE22E31}"/>
          </ac:spMkLst>
        </pc:spChg>
        <pc:spChg chg="mod">
          <ac:chgData name="葉庭渝" userId="4d8b7978-ab05-4b9b-9c3b-10a3361c0ee6" providerId="ADAL" clId="{B699A8A6-D39C-4787-B6F3-B26A8C0DB063}" dt="2022-05-25T06:20:52.546" v="217" actId="27636"/>
          <ac:spMkLst>
            <pc:docMk/>
            <pc:sldMk cId="2080868551" sldId="3840"/>
            <ac:spMk id="16" creationId="{2C04419E-581B-269B-334E-83CC1F17E9A3}"/>
          </ac:spMkLst>
        </pc:spChg>
        <pc:spChg chg="mod">
          <ac:chgData name="葉庭渝" userId="4d8b7978-ab05-4b9b-9c3b-10a3361c0ee6" providerId="ADAL" clId="{B699A8A6-D39C-4787-B6F3-B26A8C0DB063}" dt="2022-05-25T06:21:34.814" v="219" actId="20577"/>
          <ac:spMkLst>
            <pc:docMk/>
            <pc:sldMk cId="2080868551" sldId="3840"/>
            <ac:spMk id="18" creationId="{008B1ED7-F320-64ED-DFA8-CCE413514D41}"/>
          </ac:spMkLst>
        </pc:spChg>
      </pc:sldChg>
      <pc:sldChg chg="modTransition">
        <pc:chgData name="葉庭渝" userId="4d8b7978-ab05-4b9b-9c3b-10a3361c0ee6" providerId="ADAL" clId="{B699A8A6-D39C-4787-B6F3-B26A8C0DB063}" dt="2022-05-25T07:06:33.464" v="251"/>
        <pc:sldMkLst>
          <pc:docMk/>
          <pc:sldMk cId="986877667" sldId="3841"/>
        </pc:sldMkLst>
      </pc:sldChg>
      <pc:sldChg chg="modSp mod modTransition">
        <pc:chgData name="葉庭渝" userId="4d8b7978-ab05-4b9b-9c3b-10a3361c0ee6" providerId="ADAL" clId="{B699A8A6-D39C-4787-B6F3-B26A8C0DB063}" dt="2022-05-25T08:14:38.999" v="497" actId="20577"/>
        <pc:sldMkLst>
          <pc:docMk/>
          <pc:sldMk cId="2608454514" sldId="3842"/>
        </pc:sldMkLst>
        <pc:graphicFrameChg chg="modGraphic">
          <ac:chgData name="葉庭渝" userId="4d8b7978-ab05-4b9b-9c3b-10a3361c0ee6" providerId="ADAL" clId="{B699A8A6-D39C-4787-B6F3-B26A8C0DB063}" dt="2022-05-25T08:14:38.999" v="497" actId="20577"/>
          <ac:graphicFrameMkLst>
            <pc:docMk/>
            <pc:sldMk cId="2608454514" sldId="3842"/>
            <ac:graphicFrameMk id="7" creationId="{9FF0BA53-E1F2-8C92-F19F-40DFD5520590}"/>
          </ac:graphicFrameMkLst>
        </pc:graphicFrameChg>
      </pc:sldChg>
      <pc:sldChg chg="modTransition">
        <pc:chgData name="葉庭渝" userId="4d8b7978-ab05-4b9b-9c3b-10a3361c0ee6" providerId="ADAL" clId="{B699A8A6-D39C-4787-B6F3-B26A8C0DB063}" dt="2022-05-25T07:06:33.463" v="245"/>
        <pc:sldMkLst>
          <pc:docMk/>
          <pc:sldMk cId="168394573" sldId="3843"/>
        </pc:sldMkLst>
      </pc:sldChg>
      <pc:sldChg chg="modTransition">
        <pc:chgData name="葉庭渝" userId="4d8b7978-ab05-4b9b-9c3b-10a3361c0ee6" providerId="ADAL" clId="{B699A8A6-D39C-4787-B6F3-B26A8C0DB063}" dt="2022-05-25T07:06:33.463" v="246"/>
        <pc:sldMkLst>
          <pc:docMk/>
          <pc:sldMk cId="751677611" sldId="3844"/>
        </pc:sldMkLst>
      </pc:sldChg>
      <pc:sldChg chg="modSp mod modTransition">
        <pc:chgData name="葉庭渝" userId="4d8b7978-ab05-4b9b-9c3b-10a3361c0ee6" providerId="ADAL" clId="{B699A8A6-D39C-4787-B6F3-B26A8C0DB063}" dt="2022-05-25T07:06:33.462" v="242"/>
        <pc:sldMkLst>
          <pc:docMk/>
          <pc:sldMk cId="1608485145" sldId="3845"/>
        </pc:sldMkLst>
        <pc:spChg chg="mod">
          <ac:chgData name="葉庭渝" userId="4d8b7978-ab05-4b9b-9c3b-10a3361c0ee6" providerId="ADAL" clId="{B699A8A6-D39C-4787-B6F3-B26A8C0DB063}" dt="2022-05-25T06:00:25.832" v="28" actId="1076"/>
          <ac:spMkLst>
            <pc:docMk/>
            <pc:sldMk cId="1608485145" sldId="3845"/>
            <ac:spMk id="2" creationId="{83EDEFDA-E850-4D34-E058-BFE64C906CB5}"/>
          </ac:spMkLst>
        </pc:spChg>
      </pc:sldChg>
      <pc:sldChg chg="modTransition">
        <pc:chgData name="葉庭渝" userId="4d8b7978-ab05-4b9b-9c3b-10a3361c0ee6" providerId="ADAL" clId="{B699A8A6-D39C-4787-B6F3-B26A8C0DB063}" dt="2022-05-25T07:06:33.462" v="241"/>
        <pc:sldMkLst>
          <pc:docMk/>
          <pc:sldMk cId="528921247" sldId="3846"/>
        </pc:sldMkLst>
      </pc:sldChg>
      <pc:sldChg chg="addSp delSp modSp add mod">
        <pc:chgData name="葉庭渝" userId="4d8b7978-ab05-4b9b-9c3b-10a3361c0ee6" providerId="ADAL" clId="{B699A8A6-D39C-4787-B6F3-B26A8C0DB063}" dt="2022-05-25T08:15:59.386" v="508" actId="1076"/>
        <pc:sldMkLst>
          <pc:docMk/>
          <pc:sldMk cId="3757820453" sldId="3847"/>
        </pc:sldMkLst>
        <pc:spChg chg="mod">
          <ac:chgData name="葉庭渝" userId="4d8b7978-ab05-4b9b-9c3b-10a3361c0ee6" providerId="ADAL" clId="{B699A8A6-D39C-4787-B6F3-B26A8C0DB063}" dt="2022-05-25T08:06:53.960" v="474" actId="1076"/>
          <ac:spMkLst>
            <pc:docMk/>
            <pc:sldMk cId="3757820453" sldId="3847"/>
            <ac:spMk id="2" creationId="{9E3600D9-9CA1-34E1-061B-08A4D3727479}"/>
          </ac:spMkLst>
        </pc:spChg>
        <pc:spChg chg="del">
          <ac:chgData name="葉庭渝" userId="4d8b7978-ab05-4b9b-9c3b-10a3361c0ee6" providerId="ADAL" clId="{B699A8A6-D39C-4787-B6F3-B26A8C0DB063}" dt="2022-05-25T07:52:05.311" v="305" actId="478"/>
          <ac:spMkLst>
            <pc:docMk/>
            <pc:sldMk cId="3757820453" sldId="3847"/>
            <ac:spMk id="8" creationId="{D2D823CE-3167-2B3C-FDF4-7F7FA75AA19D}"/>
          </ac:spMkLst>
        </pc:spChg>
        <pc:spChg chg="del">
          <ac:chgData name="葉庭渝" userId="4d8b7978-ab05-4b9b-9c3b-10a3361c0ee6" providerId="ADAL" clId="{B699A8A6-D39C-4787-B6F3-B26A8C0DB063}" dt="2022-05-25T07:52:02.393" v="304" actId="478"/>
          <ac:spMkLst>
            <pc:docMk/>
            <pc:sldMk cId="3757820453" sldId="3847"/>
            <ac:spMk id="13" creationId="{04FD39F5-2C99-B7B9-E9A7-FEC85573F99A}"/>
          </ac:spMkLst>
        </pc:spChg>
        <pc:spChg chg="add mod">
          <ac:chgData name="葉庭渝" userId="4d8b7978-ab05-4b9b-9c3b-10a3361c0ee6" providerId="ADAL" clId="{B699A8A6-D39C-4787-B6F3-B26A8C0DB063}" dt="2022-05-25T08:02:37.344" v="472" actId="1076"/>
          <ac:spMkLst>
            <pc:docMk/>
            <pc:sldMk cId="3757820453" sldId="3847"/>
            <ac:spMk id="15" creationId="{004EDEEC-CF5C-F39E-C69E-0272C75AA51A}"/>
          </ac:spMkLst>
        </pc:spChg>
        <pc:spChg chg="add mod">
          <ac:chgData name="葉庭渝" userId="4d8b7978-ab05-4b9b-9c3b-10a3361c0ee6" providerId="ADAL" clId="{B699A8A6-D39C-4787-B6F3-B26A8C0DB063}" dt="2022-05-25T08:00:23.190" v="398" actId="14100"/>
          <ac:spMkLst>
            <pc:docMk/>
            <pc:sldMk cId="3757820453" sldId="3847"/>
            <ac:spMk id="17" creationId="{EF61490E-AA15-2BAC-D926-342284F38B21}"/>
          </ac:spMkLst>
        </pc:spChg>
        <pc:spChg chg="add mod">
          <ac:chgData name="葉庭渝" userId="4d8b7978-ab05-4b9b-9c3b-10a3361c0ee6" providerId="ADAL" clId="{B699A8A6-D39C-4787-B6F3-B26A8C0DB063}" dt="2022-05-25T08:01:19.408" v="409" actId="14100"/>
          <ac:spMkLst>
            <pc:docMk/>
            <pc:sldMk cId="3757820453" sldId="3847"/>
            <ac:spMk id="18" creationId="{CEEB0AB0-2BF3-9EFA-934E-6C5A55562320}"/>
          </ac:spMkLst>
        </pc:spChg>
        <pc:spChg chg="add mod">
          <ac:chgData name="葉庭渝" userId="4d8b7978-ab05-4b9b-9c3b-10a3361c0ee6" providerId="ADAL" clId="{B699A8A6-D39C-4787-B6F3-B26A8C0DB063}" dt="2022-05-25T08:01:24.264" v="411" actId="14100"/>
          <ac:spMkLst>
            <pc:docMk/>
            <pc:sldMk cId="3757820453" sldId="3847"/>
            <ac:spMk id="19" creationId="{663B30E3-ACCA-AFE2-4CF2-33481165C764}"/>
          </ac:spMkLst>
        </pc:spChg>
        <pc:spChg chg="add mod">
          <ac:chgData name="葉庭渝" userId="4d8b7978-ab05-4b9b-9c3b-10a3361c0ee6" providerId="ADAL" clId="{B699A8A6-D39C-4787-B6F3-B26A8C0DB063}" dt="2022-05-25T08:00:15.328" v="396" actId="1076"/>
          <ac:spMkLst>
            <pc:docMk/>
            <pc:sldMk cId="3757820453" sldId="3847"/>
            <ac:spMk id="20" creationId="{5D8DEE2E-C613-E225-7B37-6331F7000750}"/>
          </ac:spMkLst>
        </pc:spChg>
        <pc:spChg chg="add del mod">
          <ac:chgData name="葉庭渝" userId="4d8b7978-ab05-4b9b-9c3b-10a3361c0ee6" providerId="ADAL" clId="{B699A8A6-D39C-4787-B6F3-B26A8C0DB063}" dt="2022-05-25T08:01:06.924" v="405" actId="478"/>
          <ac:spMkLst>
            <pc:docMk/>
            <pc:sldMk cId="3757820453" sldId="3847"/>
            <ac:spMk id="22" creationId="{F4683DB5-6049-1E8F-71CC-0321F10B7527}"/>
          </ac:spMkLst>
        </pc:spChg>
        <pc:spChg chg="add mod">
          <ac:chgData name="葉庭渝" userId="4d8b7978-ab05-4b9b-9c3b-10a3361c0ee6" providerId="ADAL" clId="{B699A8A6-D39C-4787-B6F3-B26A8C0DB063}" dt="2022-05-25T08:02:27.814" v="471" actId="20577"/>
          <ac:spMkLst>
            <pc:docMk/>
            <pc:sldMk cId="3757820453" sldId="3847"/>
            <ac:spMk id="24" creationId="{8D243258-3BC7-3A60-D05E-BD9B154085FF}"/>
          </ac:spMkLst>
        </pc:spChg>
        <pc:spChg chg="add mod">
          <ac:chgData name="葉庭渝" userId="4d8b7978-ab05-4b9b-9c3b-10a3361c0ee6" providerId="ADAL" clId="{B699A8A6-D39C-4787-B6F3-B26A8C0DB063}" dt="2022-05-25T08:15:32.432" v="499" actId="1076"/>
          <ac:spMkLst>
            <pc:docMk/>
            <pc:sldMk cId="3757820453" sldId="3847"/>
            <ac:spMk id="25" creationId="{DD8365E8-2CD6-DF9B-81F2-17B0E56ADA04}"/>
          </ac:spMkLst>
        </pc:spChg>
        <pc:spChg chg="add mod">
          <ac:chgData name="葉庭渝" userId="4d8b7978-ab05-4b9b-9c3b-10a3361c0ee6" providerId="ADAL" clId="{B699A8A6-D39C-4787-B6F3-B26A8C0DB063}" dt="2022-05-25T08:15:40.157" v="502" actId="14100"/>
          <ac:spMkLst>
            <pc:docMk/>
            <pc:sldMk cId="3757820453" sldId="3847"/>
            <ac:spMk id="26" creationId="{EC0395F1-8696-6958-E549-6336DAD9387F}"/>
          </ac:spMkLst>
        </pc:spChg>
        <pc:spChg chg="add mod">
          <ac:chgData name="葉庭渝" userId="4d8b7978-ab05-4b9b-9c3b-10a3361c0ee6" providerId="ADAL" clId="{B699A8A6-D39C-4787-B6F3-B26A8C0DB063}" dt="2022-05-25T08:15:51.119" v="506" actId="14100"/>
          <ac:spMkLst>
            <pc:docMk/>
            <pc:sldMk cId="3757820453" sldId="3847"/>
            <ac:spMk id="27" creationId="{DD85DDB6-669D-E150-993A-BCD61146EF93}"/>
          </ac:spMkLst>
        </pc:spChg>
        <pc:spChg chg="add mod">
          <ac:chgData name="葉庭渝" userId="4d8b7978-ab05-4b9b-9c3b-10a3361c0ee6" providerId="ADAL" clId="{B699A8A6-D39C-4787-B6F3-B26A8C0DB063}" dt="2022-05-25T08:15:59.386" v="508" actId="1076"/>
          <ac:spMkLst>
            <pc:docMk/>
            <pc:sldMk cId="3757820453" sldId="3847"/>
            <ac:spMk id="28" creationId="{5DB5701F-F27E-260B-DB58-30010E767AB1}"/>
          </ac:spMkLst>
        </pc:spChg>
        <pc:graphicFrameChg chg="del">
          <ac:chgData name="葉庭渝" userId="4d8b7978-ab05-4b9b-9c3b-10a3361c0ee6" providerId="ADAL" clId="{B699A8A6-D39C-4787-B6F3-B26A8C0DB063}" dt="2022-05-25T07:52:02.393" v="304" actId="478"/>
          <ac:graphicFrameMkLst>
            <pc:docMk/>
            <pc:sldMk cId="3757820453" sldId="3847"/>
            <ac:graphicFrameMk id="7" creationId="{9FF0BA53-E1F2-8C92-F19F-40DFD5520590}"/>
          </ac:graphicFrameMkLst>
        </pc:graphicFrameChg>
        <pc:picChg chg="del">
          <ac:chgData name="葉庭渝" userId="4d8b7978-ab05-4b9b-9c3b-10a3361c0ee6" providerId="ADAL" clId="{B699A8A6-D39C-4787-B6F3-B26A8C0DB063}" dt="2022-05-25T07:52:05.311" v="305" actId="478"/>
          <ac:picMkLst>
            <pc:docMk/>
            <pc:sldMk cId="3757820453" sldId="3847"/>
            <ac:picMk id="9" creationId="{BE50FE1F-AC60-2D0E-8E34-9B9ACF51E1EF}"/>
          </ac:picMkLst>
        </pc:picChg>
        <pc:picChg chg="del">
          <ac:chgData name="葉庭渝" userId="4d8b7978-ab05-4b9b-9c3b-10a3361c0ee6" providerId="ADAL" clId="{B699A8A6-D39C-4787-B6F3-B26A8C0DB063}" dt="2022-05-25T07:52:05.311" v="305" actId="478"/>
          <ac:picMkLst>
            <pc:docMk/>
            <pc:sldMk cId="3757820453" sldId="3847"/>
            <ac:picMk id="10" creationId="{0E050B51-E63B-0C59-49B8-F959E364A468}"/>
          </ac:picMkLst>
        </pc:picChg>
        <pc:picChg chg="del">
          <ac:chgData name="葉庭渝" userId="4d8b7978-ab05-4b9b-9c3b-10a3361c0ee6" providerId="ADAL" clId="{B699A8A6-D39C-4787-B6F3-B26A8C0DB063}" dt="2022-05-25T07:52:05.311" v="305" actId="478"/>
          <ac:picMkLst>
            <pc:docMk/>
            <pc:sldMk cId="3757820453" sldId="3847"/>
            <ac:picMk id="11" creationId="{DB3CE263-45B2-F823-8F47-AAAF3B5216B3}"/>
          </ac:picMkLst>
        </pc:picChg>
        <pc:picChg chg="del">
          <ac:chgData name="葉庭渝" userId="4d8b7978-ab05-4b9b-9c3b-10a3361c0ee6" providerId="ADAL" clId="{B699A8A6-D39C-4787-B6F3-B26A8C0DB063}" dt="2022-05-25T07:52:05.311" v="305" actId="478"/>
          <ac:picMkLst>
            <pc:docMk/>
            <pc:sldMk cId="3757820453" sldId="3847"/>
            <ac:picMk id="12" creationId="{27983DCC-4050-F9C8-FBF6-E43218EA2A3D}"/>
          </ac:picMkLst>
        </pc:picChg>
        <pc:picChg chg="add del mod">
          <ac:chgData name="葉庭渝" userId="4d8b7978-ab05-4b9b-9c3b-10a3361c0ee6" providerId="ADAL" clId="{B699A8A6-D39C-4787-B6F3-B26A8C0DB063}" dt="2022-05-25T07:53:34.712" v="348" actId="478"/>
          <ac:picMkLst>
            <pc:docMk/>
            <pc:sldMk cId="3757820453" sldId="3847"/>
            <ac:picMk id="14" creationId="{CAAB5447-9ADD-F3DE-F933-1379BFBF5260}"/>
          </ac:picMkLst>
        </pc:picChg>
        <pc:picChg chg="add mod">
          <ac:chgData name="葉庭渝" userId="4d8b7978-ab05-4b9b-9c3b-10a3361c0ee6" providerId="ADAL" clId="{B699A8A6-D39C-4787-B6F3-B26A8C0DB063}" dt="2022-05-25T08:01:10.382" v="407" actId="1076"/>
          <ac:picMkLst>
            <pc:docMk/>
            <pc:sldMk cId="3757820453" sldId="3847"/>
            <ac:picMk id="16" creationId="{7FCD7AC9-9E28-1DC4-E6F3-49173B72FA38}"/>
          </ac:picMkLst>
        </pc:picChg>
        <pc:picChg chg="add mod">
          <ac:chgData name="葉庭渝" userId="4d8b7978-ab05-4b9b-9c3b-10a3361c0ee6" providerId="ADAL" clId="{B699A8A6-D39C-4787-B6F3-B26A8C0DB063}" dt="2022-05-25T08:01:47.416" v="414" actId="1076"/>
          <ac:picMkLst>
            <pc:docMk/>
            <pc:sldMk cId="3757820453" sldId="3847"/>
            <ac:picMk id="21" creationId="{2A29C55E-6F91-E348-372F-8C34DAE085DC}"/>
          </ac:picMkLst>
        </pc:picChg>
        <pc:picChg chg="add mod">
          <ac:chgData name="葉庭渝" userId="4d8b7978-ab05-4b9b-9c3b-10a3361c0ee6" providerId="ADAL" clId="{B699A8A6-D39C-4787-B6F3-B26A8C0DB063}" dt="2022-05-25T08:01:50.095" v="415" actId="1076"/>
          <ac:picMkLst>
            <pc:docMk/>
            <pc:sldMk cId="3757820453" sldId="3847"/>
            <ac:picMk id="1026" creationId="{B8893983-6D1B-DA37-208D-5D0236F31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ysClr val="windowText" lastClr="000000"/>
              </a:solidFill>
            </a:rPr>
            <a:t>Gu, Chi-Yao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b="0" dirty="0">
              <a:solidFill>
                <a:sysClr val="windowText" lastClr="000000"/>
              </a:solidFill>
              <a:latin typeface="+mn-lt"/>
            </a:rPr>
            <a:t>Feature Selection,</a:t>
          </a:r>
          <a:r>
            <a:rPr lang="en-US" sz="1600" dirty="0">
              <a:solidFill>
                <a:sysClr val="windowText" lastClr="000000"/>
              </a:solidFill>
            </a:rPr>
            <a:t> </a:t>
          </a:r>
          <a:r>
            <a:rPr lang="en-US" sz="1600" b="0" dirty="0">
              <a:solidFill>
                <a:sysClr val="windowText" lastClr="000000"/>
              </a:solidFill>
              <a:latin typeface="+mn-lt"/>
            </a:rPr>
            <a:t>Model (Decision Tree, Random Forest, Bayes Classifier, KNN, ANN)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Yeh, Ting-Yu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EDA, Model (XGB, SVM), Summarization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2" custScaleX="108605" custScaleY="108605"/>
      <dgm:spPr>
        <a:prstGeom prst="ellipse">
          <a:avLst/>
        </a:prstGeom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4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4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2" custScaleX="108605" custScaleY="108605"/>
      <dgm:spPr>
        <a:prstGeom prst="ellipse">
          <a:avLst/>
        </a:prstGeom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10757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ysClr val="windowText" lastClr="000000"/>
              </a:solidFill>
            </a:rPr>
            <a:t>Gu, Chi-Yao</a:t>
          </a:r>
          <a:br>
            <a:rPr lang="en-US" sz="1600" kern="1200" dirty="0">
              <a:solidFill>
                <a:sysClr val="windowText" lastClr="000000"/>
              </a:solidFill>
            </a:rPr>
          </a:br>
          <a:r>
            <a:rPr lang="en-US" sz="1600" b="0" kern="1200" dirty="0">
              <a:solidFill>
                <a:sysClr val="windowText" lastClr="000000"/>
              </a:solidFill>
              <a:latin typeface="+mn-lt"/>
            </a:rPr>
            <a:t>Feature Selection,</a:t>
          </a:r>
          <a:r>
            <a:rPr lang="en-US" sz="1600" kern="1200" dirty="0">
              <a:solidFill>
                <a:sysClr val="windowText" lastClr="000000"/>
              </a:solidFill>
            </a:rPr>
            <a:t> </a:t>
          </a:r>
          <a:r>
            <a:rPr lang="en-US" sz="1600" b="0" kern="1200" dirty="0">
              <a:solidFill>
                <a:sysClr val="windowText" lastClr="000000"/>
              </a:solidFill>
              <a:latin typeface="+mn-lt"/>
            </a:rPr>
            <a:t>Model (Decision Tree, Random Forest, Bayes Classifier, KNN, ANN)</a:t>
          </a:r>
        </a:p>
      </dsp:txBody>
      <dsp:txXfrm>
        <a:off x="3107572" y="2951374"/>
        <a:ext cx="2389225" cy="487484"/>
      </dsp:txXfrm>
    </dsp:sp>
    <dsp:sp modelId="{7D166BBB-55AF-452C-B9A0-94A1EE55FF4F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6195126" y="781460"/>
          <a:ext cx="1828799" cy="1828799"/>
        </a:xfrm>
        <a:prstGeom prst="ellipse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591491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Yeh, Ting-Yu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EDA, Model (XGB, SVM), Summarization</a:t>
          </a:r>
        </a:p>
      </dsp:txBody>
      <dsp:txXfrm>
        <a:off x="5914913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5914913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May-25-2022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News/128190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2017/07/millions-medical-records-ibm-watson-multifaceted-privac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ianshen.com/article/55541155624/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Models for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Cardiovascular Disease Prediction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Group14: </a:t>
            </a:r>
            <a:r>
              <a:rPr lang="en-US" altLang="zh-TW" dirty="0">
                <a:solidFill>
                  <a:srgbClr val="FFFFFF"/>
                </a:solidFill>
              </a:rPr>
              <a:t>0617044</a:t>
            </a:r>
            <a:r>
              <a:rPr lang="zh-TW" altLang="en-US" dirty="0">
                <a:solidFill>
                  <a:srgbClr val="FFFFFF"/>
                </a:solidFill>
              </a:rPr>
              <a:t>顧啟耀</a:t>
            </a:r>
            <a:r>
              <a:rPr lang="en-GB" altLang="zh-TW" dirty="0">
                <a:solidFill>
                  <a:srgbClr val="FFFFFF"/>
                </a:solidFill>
              </a:rPr>
              <a:t>, H092625</a:t>
            </a:r>
            <a:r>
              <a:rPr lang="zh-TW" altLang="en-US" dirty="0">
                <a:solidFill>
                  <a:srgbClr val="FFFFFF"/>
                </a:solidFill>
              </a:rPr>
              <a:t>葉庭渝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Performance of the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Independent Tests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354003"/>
              </p:ext>
            </p:extLst>
          </p:nvPr>
        </p:nvGraphicFramePr>
        <p:xfrm>
          <a:off x="823785" y="1561555"/>
          <a:ext cx="10678795" cy="46736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814955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J48 Decision Tree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77.0%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89.4%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Naïve Bayesian Classifier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74.9%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67.6%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77.3%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75.9%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3129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GB" dirty="0"/>
                        <a:t>XGB Classifier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06113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SVC-SVM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67.2%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73653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May-25-2022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58274"/>
              </p:ext>
            </p:extLst>
          </p:nvPr>
        </p:nvGraphicFramePr>
        <p:xfrm>
          <a:off x="539496" y="1561553"/>
          <a:ext cx="4780915" cy="4729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814955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ROC Curve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J48 Decision Tree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Naïve Bayesian Classifier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3129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GB" dirty="0"/>
                        <a:t>XGB Classifier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06113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SVC-SVM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73653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May-25-2022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9F4646A8-DCE6-35BD-3E52-04B17796C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t="24078" r="54636" b="28155"/>
          <a:stretch/>
        </p:blipFill>
        <p:spPr>
          <a:xfrm>
            <a:off x="5797296" y="656020"/>
            <a:ext cx="2542366" cy="1811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5002E-117D-3E60-20C9-392E5C2B3FCA}"/>
              </a:ext>
            </a:extLst>
          </p:cNvPr>
          <p:cNvSpPr txBox="1"/>
          <p:nvPr/>
        </p:nvSpPr>
        <p:spPr>
          <a:xfrm>
            <a:off x="6685236" y="1977431"/>
            <a:ext cx="1847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J48 Decision Tree</a:t>
            </a:r>
          </a:p>
        </p:txBody>
      </p:sp>
      <p:pic>
        <p:nvPicPr>
          <p:cNvPr id="11" name="圖片 6">
            <a:extLst>
              <a:ext uri="{FF2B5EF4-FFF2-40B4-BE49-F238E27FC236}">
                <a16:creationId xmlns:a16="http://schemas.microsoft.com/office/drawing/2014/main" id="{5B2434B9-0950-CA7D-6EBF-4258579C65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1670" y="2471754"/>
            <a:ext cx="2597992" cy="2058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F9C5D-DBDD-2039-2E7C-410CB91B9459}"/>
              </a:ext>
            </a:extLst>
          </p:cNvPr>
          <p:cNvSpPr txBox="1"/>
          <p:nvPr/>
        </p:nvSpPr>
        <p:spPr>
          <a:xfrm>
            <a:off x="6816790" y="3772406"/>
            <a:ext cx="1793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Random Forest</a:t>
            </a:r>
          </a:p>
        </p:txBody>
      </p:sp>
      <p:pic>
        <p:nvPicPr>
          <p:cNvPr id="16" name="圖片 4">
            <a:extLst>
              <a:ext uri="{FF2B5EF4-FFF2-40B4-BE49-F238E27FC236}">
                <a16:creationId xmlns:a16="http://schemas.microsoft.com/office/drawing/2014/main" id="{416D95FE-7F9C-E495-93BB-F7F7BB4A2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75" t="32492" r="39416" b="20777"/>
          <a:stretch/>
        </p:blipFill>
        <p:spPr>
          <a:xfrm>
            <a:off x="8476632" y="656019"/>
            <a:ext cx="2563589" cy="18110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D73E42-8C3D-A147-750A-5790FBD338F5}"/>
              </a:ext>
            </a:extLst>
          </p:cNvPr>
          <p:cNvSpPr txBox="1"/>
          <p:nvPr/>
        </p:nvSpPr>
        <p:spPr>
          <a:xfrm>
            <a:off x="8797878" y="1977431"/>
            <a:ext cx="2555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Naïve Bayesian Classifier</a:t>
            </a:r>
          </a:p>
        </p:txBody>
      </p:sp>
      <p:pic>
        <p:nvPicPr>
          <p:cNvPr id="18" name="圖片 4">
            <a:extLst>
              <a:ext uri="{FF2B5EF4-FFF2-40B4-BE49-F238E27FC236}">
                <a16:creationId xmlns:a16="http://schemas.microsoft.com/office/drawing/2014/main" id="{AE7A6AF4-528E-B4F9-EE41-C698E32047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55" t="23688" r="55000" b="29709"/>
          <a:stretch/>
        </p:blipFill>
        <p:spPr>
          <a:xfrm>
            <a:off x="8476632" y="2579844"/>
            <a:ext cx="2545559" cy="18110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1DBED7-30F9-DC03-EEBC-353A907AB2E1}"/>
              </a:ext>
            </a:extLst>
          </p:cNvPr>
          <p:cNvSpPr txBox="1"/>
          <p:nvPr/>
        </p:nvSpPr>
        <p:spPr>
          <a:xfrm>
            <a:off x="8917841" y="3728031"/>
            <a:ext cx="64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KNN</a:t>
            </a:r>
          </a:p>
        </p:txBody>
      </p:sp>
      <p:pic>
        <p:nvPicPr>
          <p:cNvPr id="20" name="圖片 4">
            <a:extLst>
              <a:ext uri="{FF2B5EF4-FFF2-40B4-BE49-F238E27FC236}">
                <a16:creationId xmlns:a16="http://schemas.microsoft.com/office/drawing/2014/main" id="{3CA8708D-3AB3-B51F-7764-572C26F20A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646" t="21230" r="23617" b="25307"/>
          <a:stretch/>
        </p:blipFill>
        <p:spPr>
          <a:xfrm>
            <a:off x="5797296" y="4529970"/>
            <a:ext cx="2541223" cy="1972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AA06C2-EBE0-6B2A-325B-21A75139DC82}"/>
              </a:ext>
            </a:extLst>
          </p:cNvPr>
          <p:cNvSpPr txBox="1"/>
          <p:nvPr/>
        </p:nvSpPr>
        <p:spPr>
          <a:xfrm>
            <a:off x="7524005" y="5913999"/>
            <a:ext cx="64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0FC0D9-FCE7-F5EB-F642-C90BF0F9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79" y="4676265"/>
            <a:ext cx="2906478" cy="19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48DA73-BD96-6F2F-6A1E-A1710E102C86}"/>
              </a:ext>
            </a:extLst>
          </p:cNvPr>
          <p:cNvSpPr txBox="1"/>
          <p:nvPr/>
        </p:nvSpPr>
        <p:spPr>
          <a:xfrm>
            <a:off x="10242680" y="5723995"/>
            <a:ext cx="646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98687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2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00D9-9CA1-34E1-061B-08A4D372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Discretizing would improve the performance in many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2BE63-8BCE-D1E1-E286-B310C1B2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FAA1F-34CD-47E0-ECEF-AA9CB783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15E5-3015-0D78-DF7F-9805D08D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表格 20">
            <a:extLst>
              <a:ext uri="{FF2B5EF4-FFF2-40B4-BE49-F238E27FC236}">
                <a16:creationId xmlns:a16="http://schemas.microsoft.com/office/drawing/2014/main" id="{9FF0BA53-E1F2-8C92-F19F-40DFD552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70635"/>
              </p:ext>
            </p:extLst>
          </p:nvPr>
        </p:nvGraphicFramePr>
        <p:xfrm>
          <a:off x="1586205" y="2089608"/>
          <a:ext cx="8818787" cy="42667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7886">
                  <a:extLst>
                    <a:ext uri="{9D8B030D-6E8A-4147-A177-3AD203B41FA5}">
                      <a16:colId xmlns:a16="http://schemas.microsoft.com/office/drawing/2014/main" val="3406521920"/>
                    </a:ext>
                  </a:extLst>
                </a:gridCol>
                <a:gridCol w="3819955">
                  <a:extLst>
                    <a:ext uri="{9D8B030D-6E8A-4147-A177-3AD203B41FA5}">
                      <a16:colId xmlns:a16="http://schemas.microsoft.com/office/drawing/2014/main" val="1597150261"/>
                    </a:ext>
                  </a:extLst>
                </a:gridCol>
                <a:gridCol w="3820946">
                  <a:extLst>
                    <a:ext uri="{9D8B030D-6E8A-4147-A177-3AD203B41FA5}">
                      <a16:colId xmlns:a16="http://schemas.microsoft.com/office/drawing/2014/main" val="1168457530"/>
                    </a:ext>
                  </a:extLst>
                </a:gridCol>
              </a:tblGrid>
              <a:tr h="777438">
                <a:tc>
                  <a:txBody>
                    <a:bodyPr/>
                    <a:lstStyle/>
                    <a:p>
                      <a:pPr algn="l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No new feature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</a:rPr>
                        <a:t>Feature ‘BMI’ addition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4692753"/>
                  </a:ext>
                </a:extLst>
              </a:tr>
              <a:tr h="1744652">
                <a:tc>
                  <a:txBody>
                    <a:bodyPr/>
                    <a:lstStyle/>
                    <a:p>
                      <a:pPr algn="l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No discretize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Sensitivity:0.706</a:t>
                      </a:r>
                    </a:p>
                    <a:p>
                      <a:pPr algn="r"/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Specificity:0.693 </a:t>
                      </a:r>
                      <a:endParaRPr lang="en-GB" sz="12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Sensitivity:0.696</a:t>
                      </a:r>
                    </a:p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Specificity:0.685 </a:t>
                      </a:r>
                      <a:endParaRPr lang="en-GB" altLang="zh-TW" sz="12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0175993"/>
                  </a:ext>
                </a:extLst>
              </a:tr>
              <a:tr h="1744652">
                <a:tc>
                  <a:txBody>
                    <a:bodyPr/>
                    <a:lstStyle/>
                    <a:p>
                      <a:pPr algn="l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Discretize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Sensitivity:0.631</a:t>
                      </a:r>
                    </a:p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Specificity:0.752 </a:t>
                      </a:r>
                      <a:endParaRPr lang="en-GB" altLang="zh-TW" sz="12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Sensitivity:0.690</a:t>
                      </a:r>
                    </a:p>
                    <a:p>
                      <a:pPr algn="r"/>
                      <a:r>
                        <a:rPr lang="en-GB" altLang="zh-TW" sz="1200" b="1" kern="0" dirty="0">
                          <a:solidFill>
                            <a:schemeClr val="tx1"/>
                          </a:solidFill>
                          <a:effectLst/>
                        </a:rPr>
                        <a:t>Specificity:0.753 </a:t>
                      </a:r>
                      <a:endParaRPr lang="en-GB" altLang="zh-TW" sz="12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5377598"/>
                  </a:ext>
                </a:extLst>
              </a:tr>
            </a:tbl>
          </a:graphicData>
        </a:graphic>
      </p:graphicFrame>
      <p:sp>
        <p:nvSpPr>
          <p:cNvPr id="8" name="矩形 21">
            <a:extLst>
              <a:ext uri="{FF2B5EF4-FFF2-40B4-BE49-F238E27FC236}">
                <a16:creationId xmlns:a16="http://schemas.microsoft.com/office/drawing/2014/main" id="{D2D823CE-3167-2B3C-FDF4-7F7FA75AA19D}"/>
              </a:ext>
            </a:extLst>
          </p:cNvPr>
          <p:cNvSpPr/>
          <p:nvPr/>
        </p:nvSpPr>
        <p:spPr>
          <a:xfrm>
            <a:off x="6591380" y="4643853"/>
            <a:ext cx="2814741" cy="13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id="{BE50FE1F-AC60-2D0E-8E34-9B9ACF51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27" y="2899568"/>
            <a:ext cx="2605828" cy="12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25">
            <a:extLst>
              <a:ext uri="{FF2B5EF4-FFF2-40B4-BE49-F238E27FC236}">
                <a16:creationId xmlns:a16="http://schemas.microsoft.com/office/drawing/2014/main" id="{0E050B51-E63B-0C59-49B8-F959E364A4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r="3486" b="22284"/>
          <a:stretch/>
        </p:blipFill>
        <p:spPr bwMode="auto">
          <a:xfrm>
            <a:off x="2785879" y="4641533"/>
            <a:ext cx="2605828" cy="1248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26">
            <a:extLst>
              <a:ext uri="{FF2B5EF4-FFF2-40B4-BE49-F238E27FC236}">
                <a16:creationId xmlns:a16="http://schemas.microsoft.com/office/drawing/2014/main" id="{DB3CE263-45B2-F823-8F47-AAAF3B5216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6191" r="65737" b="34171"/>
          <a:stretch/>
        </p:blipFill>
        <p:spPr bwMode="auto">
          <a:xfrm>
            <a:off x="6591380" y="2882992"/>
            <a:ext cx="2707156" cy="1228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圖片 27">
            <a:extLst>
              <a:ext uri="{FF2B5EF4-FFF2-40B4-BE49-F238E27FC236}">
                <a16:creationId xmlns:a16="http://schemas.microsoft.com/office/drawing/2014/main" id="{27983DCC-4050-F9C8-FBF6-E43218EA2A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r="72284" b="48031"/>
          <a:stretch/>
        </p:blipFill>
        <p:spPr bwMode="auto">
          <a:xfrm>
            <a:off x="6631477" y="4670602"/>
            <a:ext cx="2760687" cy="1307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FD39F5-2C99-B7B9-E9A7-FEC85573F99A}"/>
              </a:ext>
            </a:extLst>
          </p:cNvPr>
          <p:cNvSpPr txBox="1"/>
          <p:nvPr/>
        </p:nvSpPr>
        <p:spPr>
          <a:xfrm>
            <a:off x="1595536" y="1671556"/>
            <a:ext cx="591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are all improvements in J48, KNN, and Bayesian.</a:t>
            </a:r>
          </a:p>
        </p:txBody>
      </p:sp>
    </p:spTree>
    <p:extLst>
      <p:ext uri="{BB962C8B-B14F-4D97-AF65-F5344CB8AC3E}">
        <p14:creationId xmlns:p14="http://schemas.microsoft.com/office/powerpoint/2010/main" val="260845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00D9-9CA1-34E1-061B-08A4D372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672" y="134190"/>
            <a:ext cx="7329197" cy="1325563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Tree Graph of Decision Tree and XGB Classifier </a:t>
            </a:r>
            <a:endParaRPr lang="en-GB" sz="2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2BE63-8BCE-D1E1-E286-B310C1B2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FAA1F-34CD-47E0-ECEF-AA9CB783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15E5-3015-0D78-DF7F-9805D08D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893983-6D1B-DA37-208D-5D0236F3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30" y="3986884"/>
            <a:ext cx="4114800" cy="22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7FCD7AC9-9E28-1DC4-E6F3-49173B72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65" y="1501485"/>
            <a:ext cx="6501421" cy="385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61490E-AA15-2BAC-D926-342284F38B21}"/>
              </a:ext>
            </a:extLst>
          </p:cNvPr>
          <p:cNvSpPr/>
          <p:nvPr/>
        </p:nvSpPr>
        <p:spPr>
          <a:xfrm>
            <a:off x="10675532" y="4679606"/>
            <a:ext cx="287937" cy="674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B0AB0-2BF3-9EFA-934E-6C5A55562320}"/>
              </a:ext>
            </a:extLst>
          </p:cNvPr>
          <p:cNvSpPr/>
          <p:nvPr/>
        </p:nvSpPr>
        <p:spPr>
          <a:xfrm>
            <a:off x="6082003" y="2692860"/>
            <a:ext cx="253482" cy="162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B30E3-ACCA-AFE2-4CF2-33481165C764}"/>
              </a:ext>
            </a:extLst>
          </p:cNvPr>
          <p:cNvSpPr/>
          <p:nvPr/>
        </p:nvSpPr>
        <p:spPr>
          <a:xfrm>
            <a:off x="6096000" y="1835544"/>
            <a:ext cx="225488" cy="162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DEE2E-C613-E225-7B37-6331F7000750}"/>
              </a:ext>
            </a:extLst>
          </p:cNvPr>
          <p:cNvSpPr txBox="1"/>
          <p:nvPr/>
        </p:nvSpPr>
        <p:spPr>
          <a:xfrm>
            <a:off x="6582447" y="1193708"/>
            <a:ext cx="4594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Heatmap of all correlation between every two features</a:t>
            </a:r>
          </a:p>
        </p:txBody>
      </p:sp>
      <p:pic>
        <p:nvPicPr>
          <p:cNvPr id="21" name="圖片 10">
            <a:extLst>
              <a:ext uri="{FF2B5EF4-FFF2-40B4-BE49-F238E27FC236}">
                <a16:creationId xmlns:a16="http://schemas.microsoft.com/office/drawing/2014/main" id="{2A29C55E-6F91-E348-372F-8C34DAE085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741" b="11202"/>
          <a:stretch/>
        </p:blipFill>
        <p:spPr bwMode="auto">
          <a:xfrm>
            <a:off x="61514" y="1032521"/>
            <a:ext cx="5567550" cy="2954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4EDEEC-CF5C-F39E-C69E-0272C75AA51A}"/>
              </a:ext>
            </a:extLst>
          </p:cNvPr>
          <p:cNvSpPr txBox="1"/>
          <p:nvPr/>
        </p:nvSpPr>
        <p:spPr>
          <a:xfrm>
            <a:off x="78619" y="181380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243258-3BC7-3A60-D05E-BD9B154085FF}"/>
              </a:ext>
            </a:extLst>
          </p:cNvPr>
          <p:cNvSpPr txBox="1"/>
          <p:nvPr/>
        </p:nvSpPr>
        <p:spPr>
          <a:xfrm>
            <a:off x="3874100" y="56766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XGB Classifier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365E8-2CD6-DF9B-81F2-17B0E56ADA04}"/>
              </a:ext>
            </a:extLst>
          </p:cNvPr>
          <p:cNvSpPr/>
          <p:nvPr/>
        </p:nvSpPr>
        <p:spPr>
          <a:xfrm>
            <a:off x="2817296" y="4733339"/>
            <a:ext cx="225488" cy="162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0395F1-8696-6958-E549-6336DAD9387F}"/>
              </a:ext>
            </a:extLst>
          </p:cNvPr>
          <p:cNvSpPr/>
          <p:nvPr/>
        </p:nvSpPr>
        <p:spPr>
          <a:xfrm>
            <a:off x="3595531" y="4118036"/>
            <a:ext cx="225488" cy="162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DB6-669D-E150-993A-BCD61146EF93}"/>
              </a:ext>
            </a:extLst>
          </p:cNvPr>
          <p:cNvSpPr/>
          <p:nvPr/>
        </p:nvSpPr>
        <p:spPr>
          <a:xfrm>
            <a:off x="2732544" y="2435291"/>
            <a:ext cx="310240" cy="1842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B5701F-F27E-260B-DB58-30010E767AB1}"/>
              </a:ext>
            </a:extLst>
          </p:cNvPr>
          <p:cNvSpPr/>
          <p:nvPr/>
        </p:nvSpPr>
        <p:spPr>
          <a:xfrm>
            <a:off x="2732544" y="1535745"/>
            <a:ext cx="310240" cy="1842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82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KNN is the most well-performed in ‘independent test’, and there is the largest AUC in XGB classifier.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We may use techniques of ensemble learning for the better performance in the future works.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The upgraded skills of feature selection may lead the better performance.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May-25-2022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8610" y="6356350"/>
            <a:ext cx="33729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9756D0-2ED2-910E-D423-94038566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50" y="1964252"/>
            <a:ext cx="4303803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09140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May-25-2022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May-25-2022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Presentation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EA279-51E5-93E7-08D9-9A42C7F8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Outlines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May-25-2022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topic of this report is regarding to ‘Cardiovascular Disease’, there are  objective, examination, and subjective data in the used dataset.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build the many kinds of models, like decision tree, Bayesian classifier, etc.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and summarize these models in the end.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May-25-2022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</a:t>
            </a:r>
          </a:p>
        </p:txBody>
      </p:sp>
      <p:pic>
        <p:nvPicPr>
          <p:cNvPr id="6" name="Picture 5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C094A774-3091-A0CC-A136-E3B93232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021" r="24648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892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cardiovascular disease is the common severe disease which cause death in Taiwan. Using the data to predict whether the cardiovascular disease in the patient is important for preventive healthcare.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would like to compare the models based on different machine learning algorithms and try to build the well-performed model to predict.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May-25-2022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</a:t>
            </a:r>
          </a:p>
        </p:txBody>
      </p:sp>
      <p:pic>
        <p:nvPicPr>
          <p:cNvPr id="4102" name="Picture 6" descr="臺灣一年因心血管疾病死亡近4萬人– Advisers財務顧問雜誌">
            <a:extLst>
              <a:ext uri="{FF2B5EF4-FFF2-40B4-BE49-F238E27FC236}">
                <a16:creationId xmlns:a16="http://schemas.microsoft.com/office/drawing/2014/main" id="{AA7D6599-A5D4-2730-E5FC-A2152196E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83" t="-43151" r="-6395" b="-19971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DEFDA-E850-4D34-E058-BFE64C906CB5}"/>
              </a:ext>
            </a:extLst>
          </p:cNvPr>
          <p:cNvSpPr txBox="1"/>
          <p:nvPr/>
        </p:nvSpPr>
        <p:spPr>
          <a:xfrm>
            <a:off x="6664205" y="6176963"/>
            <a:ext cx="552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38471 people dead from cardiovascular disease</a:t>
            </a:r>
            <a:r>
              <a:rPr lang="zh-TW" altLang="en-US" sz="1400" dirty="0"/>
              <a:t> </a:t>
            </a:r>
            <a:r>
              <a:rPr lang="en-GB" altLang="zh-TW" sz="1400" dirty="0"/>
              <a:t>in Taiwan in 2018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0848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 doctor using a tablet&#10;&#10;Description automatically generated with medium confidence">
            <a:extLst>
              <a:ext uri="{FF2B5EF4-FFF2-40B4-BE49-F238E27FC236}">
                <a16:creationId xmlns:a16="http://schemas.microsoft.com/office/drawing/2014/main" id="{72F15FC0-8C54-2042-A997-4C10CD7109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75" r="2187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06" y="24558"/>
            <a:ext cx="5806440" cy="132588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May-25-2022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0DBE2404-DECD-14B8-B1CB-852100451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59890" y="1783728"/>
            <a:ext cx="1401147" cy="3045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B57A05-7F06-3276-68BC-310DE2AA255F}"/>
              </a:ext>
            </a:extLst>
          </p:cNvPr>
          <p:cNvSpPr txBox="1"/>
          <p:nvPr/>
        </p:nvSpPr>
        <p:spPr>
          <a:xfrm>
            <a:off x="2265245" y="596394"/>
            <a:ext cx="63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 data from Kaggle, 12 </a:t>
            </a:r>
            <a:r>
              <a:rPr lang="en-GB" dirty="0">
                <a:solidFill>
                  <a:schemeClr val="accent6"/>
                </a:solidFill>
              </a:rPr>
              <a:t>+1 </a:t>
            </a:r>
            <a:r>
              <a:rPr lang="en-GB" dirty="0"/>
              <a:t>Features, 2000 Observations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5ADADDA-009E-36AD-4295-48F0E40B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71651"/>
              </p:ext>
            </p:extLst>
          </p:nvPr>
        </p:nvGraphicFramePr>
        <p:xfrm>
          <a:off x="938236" y="996950"/>
          <a:ext cx="7621623" cy="535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6537">
                  <a:extLst>
                    <a:ext uri="{9D8B030D-6E8A-4147-A177-3AD203B41FA5}">
                      <a16:colId xmlns:a16="http://schemas.microsoft.com/office/drawing/2014/main" val="1792270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2294394"/>
                    </a:ext>
                  </a:extLst>
                </a:gridCol>
                <a:gridCol w="2813086">
                  <a:extLst>
                    <a:ext uri="{9D8B030D-6E8A-4147-A177-3AD203B41FA5}">
                      <a16:colId xmlns:a16="http://schemas.microsoft.com/office/drawing/2014/main" val="2260577391"/>
                    </a:ext>
                  </a:extLst>
                </a:gridCol>
              </a:tblGrid>
              <a:tr h="32251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09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(days)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Height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(cm)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66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 (kg)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61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BMI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95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Gender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1:women; 2:men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1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Systolic blood pressure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Examination</a:t>
                      </a:r>
                    </a:p>
                  </a:txBody>
                  <a:tcPr anchor="ctr">
                    <a:solidFill>
                      <a:srgbClr val="E9EE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9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Diastolic blood pressure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Cholesterol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1:normal; </a:t>
                      </a:r>
                    </a:p>
                    <a:p>
                      <a:pPr algn="ctr"/>
                      <a:r>
                        <a:rPr lang="en-GB" dirty="0"/>
                        <a:t>2:above normal; </a:t>
                      </a:r>
                    </a:p>
                    <a:p>
                      <a:pPr algn="ctr"/>
                      <a:r>
                        <a:rPr lang="en-GB" dirty="0"/>
                        <a:t>3 well above 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44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Glucose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41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Smoking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Subjective</a:t>
                      </a:r>
                    </a:p>
                  </a:txBody>
                  <a:tcPr anchor="ctr">
                    <a:solidFill>
                      <a:srgbClr val="D0DCF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1:Yes, 0:No</a:t>
                      </a:r>
                    </a:p>
                  </a:txBody>
                  <a:tcPr anchor="ctr">
                    <a:solidFill>
                      <a:srgbClr val="D0D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Alcohol intake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43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Physical activity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Cardiovascular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Target Variable</a:t>
                      </a:r>
                    </a:p>
                  </a:txBody>
                  <a:tcPr anchor="ctr">
                    <a:solidFill>
                      <a:srgbClr val="E9EEF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61924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635A086-1E14-7C45-FC5D-3CF46B076F82}"/>
              </a:ext>
            </a:extLst>
          </p:cNvPr>
          <p:cNvSpPr txBox="1"/>
          <p:nvPr/>
        </p:nvSpPr>
        <p:spPr>
          <a:xfrm>
            <a:off x="8759890" y="6167848"/>
            <a:ext cx="331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BMI is the new added feature.</a:t>
            </a:r>
          </a:p>
        </p:txBody>
      </p:sp>
    </p:spTree>
    <p:extLst>
      <p:ext uri="{BB962C8B-B14F-4D97-AF65-F5344CB8AC3E}">
        <p14:creationId xmlns:p14="http://schemas.microsoft.com/office/powerpoint/2010/main" val="399308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Processed by Python and Weka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F73A-8E31-ED0F-C968-CF8A2A9B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B403-38A2-01CB-6E23-C706B97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7F90-8FF2-BA5C-61F4-3697599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BC828-D46E-62E8-71F7-4F0E6265F698}"/>
              </a:ext>
            </a:extLst>
          </p:cNvPr>
          <p:cNvSpPr txBox="1"/>
          <p:nvPr/>
        </p:nvSpPr>
        <p:spPr>
          <a:xfrm>
            <a:off x="4789135" y="589058"/>
            <a:ext cx="2613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Feature Selection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2147E8-3C13-8C0E-2649-9A01BC4824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668" y="1639991"/>
            <a:ext cx="5237825" cy="13756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9352CF-46B6-7C49-58E3-127A6BBB2A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22" r="2710"/>
          <a:stretch/>
        </p:blipFill>
        <p:spPr>
          <a:xfrm>
            <a:off x="1185528" y="3160389"/>
            <a:ext cx="4962412" cy="31959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E39EAF-E93B-50D1-E7A8-EB4FFB66ED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61" r="19508"/>
          <a:stretch/>
        </p:blipFill>
        <p:spPr>
          <a:xfrm>
            <a:off x="6463046" y="2759337"/>
            <a:ext cx="4962412" cy="3597013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5A8908E7-334E-6176-4CE2-8755AFC1B9C5}"/>
              </a:ext>
            </a:extLst>
          </p:cNvPr>
          <p:cNvSpPr/>
          <p:nvPr/>
        </p:nvSpPr>
        <p:spPr>
          <a:xfrm>
            <a:off x="6772549" y="5894711"/>
            <a:ext cx="630315" cy="510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F73A-8E31-ED0F-C968-CF8A2A9B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B403-38A2-01CB-6E23-C706B97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7F90-8FF2-BA5C-61F4-3697599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BC828-D46E-62E8-71F7-4F0E6265F698}"/>
              </a:ext>
            </a:extLst>
          </p:cNvPr>
          <p:cNvSpPr txBox="1"/>
          <p:nvPr/>
        </p:nvSpPr>
        <p:spPr>
          <a:xfrm>
            <a:off x="4789135" y="589058"/>
            <a:ext cx="2613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Feature Selection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CB1FDF-90F4-2D90-B4C3-484E3BD4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" t="9539" r="9019" b="12023"/>
          <a:stretch/>
        </p:blipFill>
        <p:spPr>
          <a:xfrm>
            <a:off x="181991" y="945471"/>
            <a:ext cx="11828016" cy="591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560097-735E-8971-7BDB-0CAF266F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 &amp; Model Building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210F9D-9FB4-3ECA-4F68-F5FE5711F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by Weka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C04419E-581B-269B-334E-83CC1F17E9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J48 Binary Split Decision Tree</a:t>
            </a:r>
            <a:br>
              <a:rPr lang="en-GB" dirty="0"/>
            </a:br>
            <a:r>
              <a:rPr lang="en-GB" sz="2000" dirty="0"/>
              <a:t>-&gt; Discretize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Naïve Bayesian Classifier</a:t>
            </a:r>
            <a:br>
              <a:rPr lang="en-GB" dirty="0"/>
            </a:br>
            <a:r>
              <a:rPr lang="en-GB" sz="2000" dirty="0"/>
              <a:t>-&gt; Discretize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KNN</a:t>
            </a:r>
            <a:br>
              <a:rPr lang="en-GB" dirty="0"/>
            </a:br>
            <a:r>
              <a:rPr lang="en-GB" sz="2000" dirty="0"/>
              <a:t>-&gt; Discretize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211551-C458-DAB0-D11D-72E2E824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Model by Python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8B1ED7-F320-64ED-DFA8-CCE413514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Random Forest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XGB Classifier (Trial and Error)</a:t>
            </a:r>
            <a:br>
              <a:rPr lang="en-GB" dirty="0"/>
            </a:br>
            <a:r>
              <a:rPr lang="en-GB" sz="1400" dirty="0"/>
              <a:t>params (</a:t>
            </a:r>
            <a:r>
              <a:rPr lang="en-GB" sz="1400" dirty="0" err="1"/>
              <a:t>max_depth</a:t>
            </a:r>
            <a:r>
              <a:rPr lang="en-GB" sz="1400" dirty="0"/>
              <a:t>=4,colsample_bytree=0.5,</a:t>
            </a:r>
            <a:br>
              <a:rPr lang="en-GB" sz="1400" dirty="0"/>
            </a:br>
            <a:r>
              <a:rPr lang="en-GB" sz="1400" dirty="0" err="1"/>
              <a:t>learning_rate</a:t>
            </a:r>
            <a:r>
              <a:rPr lang="en-GB" sz="1400" dirty="0"/>
              <a:t>=0.001, </a:t>
            </a:r>
            <a:r>
              <a:rPr lang="en-GB" sz="1400" dirty="0" err="1"/>
              <a:t>n_estimators</a:t>
            </a:r>
            <a:r>
              <a:rPr lang="en-GB" sz="1400" dirty="0"/>
              <a:t>=200, subsample=0.8, </a:t>
            </a:r>
            <a:r>
              <a:rPr lang="en-GB" sz="1400" dirty="0" err="1"/>
              <a:t>min_child_weight</a:t>
            </a:r>
            <a:r>
              <a:rPr lang="en-GB" sz="1400" dirty="0"/>
              <a:t>=50)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</a:t>
            </a:r>
            <a:r>
              <a:rPr lang="en-US" altLang="zh-TW" dirty="0"/>
              <a:t>VC-SVM (</a:t>
            </a:r>
            <a:r>
              <a:rPr lang="en-GB" dirty="0"/>
              <a:t>Trial and Error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2000" dirty="0"/>
              <a:t>-&gt; Grid Search &amp; SVC</a:t>
            </a:r>
            <a:br>
              <a:rPr lang="en-US" altLang="zh-TW" sz="2000" dirty="0"/>
            </a:br>
            <a:r>
              <a:rPr lang="en-GB" sz="1400" dirty="0"/>
              <a:t>params (C=10, gamma=0.0001, kernel=‘</a:t>
            </a:r>
            <a:r>
              <a:rPr lang="en-GB" sz="1400" dirty="0" err="1"/>
              <a:t>rbf</a:t>
            </a:r>
            <a:r>
              <a:rPr lang="en-GB" sz="1400" dirty="0"/>
              <a:t>’)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ANN</a:t>
            </a:r>
            <a:br>
              <a:rPr lang="en-US" altLang="zh-TW" dirty="0"/>
            </a:br>
            <a:r>
              <a:rPr lang="en-US" altLang="zh-TW" sz="2000" dirty="0"/>
              <a:t>-&gt; </a:t>
            </a:r>
            <a:r>
              <a:rPr lang="en-US" altLang="zh-TW" sz="2000" dirty="0" err="1"/>
              <a:t>Keras</a:t>
            </a:r>
            <a:r>
              <a:rPr lang="en-US" altLang="zh-TW" sz="2000" dirty="0"/>
              <a:t> Sequential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8432-B6B2-FB6F-1A6E-0AE61C0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May-25-2022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BD73-3E4B-D745-6985-72A9C91A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4C00-A7EE-6481-889F-77D97B2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4AA83-63CD-3A93-6B10-A5996AE22E31}"/>
              </a:ext>
            </a:extLst>
          </p:cNvPr>
          <p:cNvSpPr txBox="1"/>
          <p:nvPr/>
        </p:nvSpPr>
        <p:spPr>
          <a:xfrm>
            <a:off x="836612" y="1537469"/>
            <a:ext cx="495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Split dataset to 70% training and 30% testing.</a:t>
            </a:r>
          </a:p>
        </p:txBody>
      </p:sp>
    </p:spTree>
    <p:extLst>
      <p:ext uri="{BB962C8B-B14F-4D97-AF65-F5344CB8AC3E}">
        <p14:creationId xmlns:p14="http://schemas.microsoft.com/office/powerpoint/2010/main" val="208086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{B029C3AE-43D8-478D-A978-538B390F5B1D}tf78504181_win32</Template>
  <TotalTime>655</TotalTime>
  <Words>695</Words>
  <Application>Microsoft Office PowerPoint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Times New Roman</vt:lpstr>
      <vt:lpstr>Tw Cen MT</vt:lpstr>
      <vt:lpstr>ShapesVTI</vt:lpstr>
      <vt:lpstr>Models for  Cardiovascular Disease Prediction</vt:lpstr>
      <vt:lpstr>Outlines</vt:lpstr>
      <vt:lpstr>Abstract</vt:lpstr>
      <vt:lpstr>Introduction</vt:lpstr>
      <vt:lpstr>Dataset</vt:lpstr>
      <vt:lpstr>Method</vt:lpstr>
      <vt:lpstr>PowerPoint Presentation</vt:lpstr>
      <vt:lpstr>PowerPoint Presentation</vt:lpstr>
      <vt:lpstr>Data Processing &amp; Model Building</vt:lpstr>
      <vt:lpstr>Result</vt:lpstr>
      <vt:lpstr>Performance of Independent Tests</vt:lpstr>
      <vt:lpstr>ROC Curves</vt:lpstr>
      <vt:lpstr>Discussion</vt:lpstr>
      <vt:lpstr>Discretizing would improve the performance in many models</vt:lpstr>
      <vt:lpstr>Tree Graph of Decision Tree and XGB Classifier </vt:lpstr>
      <vt:lpstr>Summary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for  Cardiovascular Disease Prediction</dc:title>
  <dc:creator>葉庭渝</dc:creator>
  <cp:lastModifiedBy>葉庭渝</cp:lastModifiedBy>
  <cp:revision>4</cp:revision>
  <dcterms:created xsi:type="dcterms:W3CDTF">2022-05-24T13:08:01Z</dcterms:created>
  <dcterms:modified xsi:type="dcterms:W3CDTF">2022-05-25T08:59:05Z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