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92121-B65A-D5D6-89CB-589D02560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创意设计与制造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366996-F0B1-3027-C4DC-4FAF0FF3E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汇报人：赵英竹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96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22532-B258-14D3-34EA-088961F5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FDC0C-51BB-1CA7-0F26-44D6C4A3E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18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主题</vt:lpstr>
      <vt:lpstr>创意设计与制造</vt:lpstr>
      <vt:lpstr>项目背景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创意设计与制造</dc:title>
  <dc:creator>zyz</dc:creator>
  <cp:lastModifiedBy>英竹</cp:lastModifiedBy>
  <cp:revision>3</cp:revision>
  <dcterms:created xsi:type="dcterms:W3CDTF">2022-06-08T05:34:05Z</dcterms:created>
  <dcterms:modified xsi:type="dcterms:W3CDTF">2022-06-08T05:42:37Z</dcterms:modified>
</cp:coreProperties>
</file>