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4.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9" r:id="rId3"/>
    <p:sldId id="260" r:id="rId4"/>
    <p:sldId id="261" r:id="rId5"/>
    <p:sldId id="263" r:id="rId6"/>
    <p:sldId id="264" r:id="rId7"/>
    <p:sldId id="268" r:id="rId8"/>
    <p:sldId id="269" r:id="rId9"/>
    <p:sldId id="270" r:id="rId10"/>
    <p:sldId id="271"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25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2.xml.rels><?xml version="1.0" encoding="UTF-8" standalone="yes"?>
<Relationships xmlns="http://schemas.openxmlformats.org/package/2006/relationships"><Relationship Id="rId1" Type="http://schemas.openxmlformats.org/officeDocument/2006/relationships/image" Target="../media/image29.png"/></Relationships>
</file>

<file path=ppt/diagrams/_rels/data13.xml.rels><?xml version="1.0" encoding="UTF-8" standalone="yes"?>
<Relationships xmlns="http://schemas.openxmlformats.org/package/2006/relationships"><Relationship Id="rId1" Type="http://schemas.openxmlformats.org/officeDocument/2006/relationships/image" Target="../media/image29.png"/></Relationships>
</file>

<file path=ppt/diagrams/_rels/data14.xml.rels><?xml version="1.0" encoding="UTF-8" standalone="yes"?>
<Relationships xmlns="http://schemas.openxmlformats.org/package/2006/relationships"><Relationship Id="rId1" Type="http://schemas.openxmlformats.org/officeDocument/2006/relationships/image" Target="../media/image29.png"/></Relationships>
</file>

<file path=ppt/diagrams/_rels/data15.xml.rels><?xml version="1.0" encoding="UTF-8" standalone="yes"?>
<Relationships xmlns="http://schemas.openxmlformats.org/package/2006/relationships"><Relationship Id="rId1" Type="http://schemas.openxmlformats.org/officeDocument/2006/relationships/image" Target="../media/image29.png"/></Relationships>
</file>

<file path=ppt/diagrams/_rels/data17.xml.rels><?xml version="1.0" encoding="UTF-8" standalone="yes"?>
<Relationships xmlns="http://schemas.openxmlformats.org/package/2006/relationships"><Relationship Id="rId1" Type="http://schemas.openxmlformats.org/officeDocument/2006/relationships/image" Target="../media/image31.png"/></Relationships>
</file>

<file path=ppt/diagrams/_rels/data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FDAD8-AA00-4CDD-B49D-69A59C324B6B}"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BBFA32BD-B6F9-4455-B578-19C2E22F7AB5}">
      <dgm:prSet phldrT="[文本]"/>
      <dgm:spPr/>
      <dgm:t>
        <a:bodyPr/>
        <a:lstStyle/>
        <a:p>
          <a:r>
            <a:rPr lang="en-US" altLang="zh-CN" b="1" dirty="0" err="1" smtClean="0"/>
            <a:t>Drawable</a:t>
          </a:r>
          <a:endParaRPr lang="zh-CN" altLang="en-US" b="1" dirty="0"/>
        </a:p>
      </dgm:t>
    </dgm:pt>
    <dgm:pt modelId="{7918F6BF-FE7B-42B7-ABEE-6AD5F913384C}" type="parTrans" cxnId="{15DD3B99-03DB-4DF6-8770-71BF3316791D}">
      <dgm:prSet/>
      <dgm:spPr/>
      <dgm:t>
        <a:bodyPr/>
        <a:lstStyle/>
        <a:p>
          <a:endParaRPr lang="zh-CN" altLang="en-US"/>
        </a:p>
      </dgm:t>
    </dgm:pt>
    <dgm:pt modelId="{4EB230CA-8EB9-4B4D-9089-6A962FB2FBF0}" type="sibTrans" cxnId="{15DD3B99-03DB-4DF6-8770-71BF3316791D}">
      <dgm:prSet/>
      <dgm:spPr/>
      <dgm:t>
        <a:bodyPr/>
        <a:lstStyle/>
        <a:p>
          <a:endParaRPr lang="zh-CN" altLang="en-US"/>
        </a:p>
      </dgm:t>
    </dgm:pt>
    <dgm:pt modelId="{863531EE-8C06-4E22-8A29-620FA9DE10A1}">
      <dgm:prSet phldrT="[文本]"/>
      <dgm:spPr/>
      <dgm:t>
        <a:bodyPr/>
        <a:lstStyle/>
        <a:p>
          <a:r>
            <a:rPr lang="en-US" altLang="zh-CN" b="1" dirty="0" smtClean="0"/>
            <a:t>Layout</a:t>
          </a:r>
          <a:endParaRPr lang="zh-CN" altLang="en-US" b="1" dirty="0"/>
        </a:p>
      </dgm:t>
    </dgm:pt>
    <dgm:pt modelId="{B336AD8D-30A1-4517-ADA2-60921A1E7CB0}" type="parTrans" cxnId="{FA8CB417-AA1C-4CEA-85AD-A2711B11DD00}">
      <dgm:prSet/>
      <dgm:spPr/>
      <dgm:t>
        <a:bodyPr/>
        <a:lstStyle/>
        <a:p>
          <a:endParaRPr lang="zh-CN" altLang="en-US"/>
        </a:p>
      </dgm:t>
    </dgm:pt>
    <dgm:pt modelId="{946F8330-309F-4A40-A14D-7E20B886F195}" type="sibTrans" cxnId="{FA8CB417-AA1C-4CEA-85AD-A2711B11DD00}">
      <dgm:prSet/>
      <dgm:spPr/>
      <dgm:t>
        <a:bodyPr/>
        <a:lstStyle/>
        <a:p>
          <a:endParaRPr lang="zh-CN" altLang="en-US"/>
        </a:p>
      </dgm:t>
    </dgm:pt>
    <dgm:pt modelId="{6FB1A7EF-C5EB-4801-ABCB-565BEF18AB66}">
      <dgm:prSet phldrT="[文本]"/>
      <dgm:spPr/>
      <dgm:t>
        <a:bodyPr/>
        <a:lstStyle/>
        <a:p>
          <a:r>
            <a:rPr lang="en-US" altLang="zh-CN" b="1" dirty="0" smtClean="0"/>
            <a:t>Values</a:t>
          </a:r>
          <a:endParaRPr lang="zh-CN" altLang="en-US" b="1" dirty="0"/>
        </a:p>
      </dgm:t>
    </dgm:pt>
    <dgm:pt modelId="{D65F9872-2210-41CC-9353-67C4F85842FB}" type="parTrans" cxnId="{AF4B783C-FD03-4FDC-BFAB-F1CB9F56A693}">
      <dgm:prSet/>
      <dgm:spPr/>
      <dgm:t>
        <a:bodyPr/>
        <a:lstStyle/>
        <a:p>
          <a:endParaRPr lang="zh-CN" altLang="en-US"/>
        </a:p>
      </dgm:t>
    </dgm:pt>
    <dgm:pt modelId="{1D678862-D53C-4C97-A3B1-526F818529F7}" type="sibTrans" cxnId="{AF4B783C-FD03-4FDC-BFAB-F1CB9F56A693}">
      <dgm:prSet/>
      <dgm:spPr/>
      <dgm:t>
        <a:bodyPr/>
        <a:lstStyle/>
        <a:p>
          <a:endParaRPr lang="zh-CN" altLang="en-US"/>
        </a:p>
      </dgm:t>
    </dgm:pt>
    <dgm:pt modelId="{C26B6293-E391-4EE8-B422-4F2413E31ABD}">
      <dgm:prSet phldrT="[文本]"/>
      <dgm:spPr/>
      <dgm:t>
        <a:bodyPr/>
        <a:lstStyle/>
        <a:p>
          <a:r>
            <a:rPr lang="zh-CN" altLang="en-US" b="1" dirty="0" smtClean="0"/>
            <a:t>位图资源</a:t>
          </a:r>
          <a:endParaRPr lang="zh-CN" altLang="en-US" b="1" dirty="0"/>
        </a:p>
      </dgm:t>
    </dgm:pt>
    <dgm:pt modelId="{DB7CDE8C-A571-450D-B5D9-5AD41EFE2D67}" type="parTrans" cxnId="{C6DF73E1-AD4A-4497-B550-251E5435C5CE}">
      <dgm:prSet/>
      <dgm:spPr/>
      <dgm:t>
        <a:bodyPr/>
        <a:lstStyle/>
        <a:p>
          <a:endParaRPr lang="zh-CN" altLang="en-US"/>
        </a:p>
      </dgm:t>
    </dgm:pt>
    <dgm:pt modelId="{5C7C8D8A-60E6-448F-962D-0BE769AD9144}" type="sibTrans" cxnId="{C6DF73E1-AD4A-4497-B550-251E5435C5CE}">
      <dgm:prSet/>
      <dgm:spPr/>
      <dgm:t>
        <a:bodyPr/>
        <a:lstStyle/>
        <a:p>
          <a:endParaRPr lang="zh-CN" altLang="en-US"/>
        </a:p>
      </dgm:t>
    </dgm:pt>
    <dgm:pt modelId="{968D5C65-807E-4F60-8897-AEFD5C07170A}">
      <dgm:prSet phldrT="[文本]"/>
      <dgm:spPr/>
      <dgm:t>
        <a:bodyPr/>
        <a:lstStyle/>
        <a:p>
          <a:r>
            <a:rPr lang="zh-CN" altLang="en-US" b="1" dirty="0" smtClean="0"/>
            <a:t>布局文件</a:t>
          </a:r>
          <a:endParaRPr lang="zh-CN" altLang="en-US" b="1" dirty="0"/>
        </a:p>
      </dgm:t>
    </dgm:pt>
    <dgm:pt modelId="{E5AABFEF-D913-403E-AD94-CC10A38CE044}" type="parTrans" cxnId="{0FCDFBA8-FD14-43B5-9692-522D50402E53}">
      <dgm:prSet/>
      <dgm:spPr/>
      <dgm:t>
        <a:bodyPr/>
        <a:lstStyle/>
        <a:p>
          <a:endParaRPr lang="zh-CN" altLang="en-US"/>
        </a:p>
      </dgm:t>
    </dgm:pt>
    <dgm:pt modelId="{46E3A1A0-862C-4265-93E6-058484AB037A}" type="sibTrans" cxnId="{0FCDFBA8-FD14-43B5-9692-522D50402E53}">
      <dgm:prSet/>
      <dgm:spPr/>
      <dgm:t>
        <a:bodyPr/>
        <a:lstStyle/>
        <a:p>
          <a:endParaRPr lang="zh-CN" altLang="en-US"/>
        </a:p>
      </dgm:t>
    </dgm:pt>
    <dgm:pt modelId="{D71B8968-6B1B-4B2C-B912-F7AA10ECB440}">
      <dgm:prSet phldrT="[文本]"/>
      <dgm:spPr/>
      <dgm:t>
        <a:bodyPr/>
        <a:lstStyle/>
        <a:p>
          <a:r>
            <a:rPr lang="zh-CN" altLang="en-US" b="1" dirty="0" smtClean="0"/>
            <a:t>值文件</a:t>
          </a:r>
          <a:endParaRPr lang="zh-CN" altLang="en-US" b="1" dirty="0"/>
        </a:p>
      </dgm:t>
    </dgm:pt>
    <dgm:pt modelId="{247C52E6-2B0B-4A88-A872-ABF35623AECF}" type="parTrans" cxnId="{E17C8C70-1B57-4101-B936-ACB9C23754D8}">
      <dgm:prSet/>
      <dgm:spPr/>
      <dgm:t>
        <a:bodyPr/>
        <a:lstStyle/>
        <a:p>
          <a:endParaRPr lang="zh-CN" altLang="en-US"/>
        </a:p>
      </dgm:t>
    </dgm:pt>
    <dgm:pt modelId="{362E1202-A3BC-41D0-985C-B2A9266026AE}" type="sibTrans" cxnId="{E17C8C70-1B57-4101-B936-ACB9C23754D8}">
      <dgm:prSet/>
      <dgm:spPr/>
      <dgm:t>
        <a:bodyPr/>
        <a:lstStyle/>
        <a:p>
          <a:endParaRPr lang="zh-CN" altLang="en-US"/>
        </a:p>
      </dgm:t>
    </dgm:pt>
    <dgm:pt modelId="{C9505E26-7EE0-4888-8675-2589F737A723}" type="pres">
      <dgm:prSet presAssocID="{A93FDAD8-AA00-4CDD-B49D-69A59C324B6B}" presName="linear" presStyleCnt="0">
        <dgm:presLayoutVars>
          <dgm:dir/>
          <dgm:animLvl val="lvl"/>
          <dgm:resizeHandles val="exact"/>
        </dgm:presLayoutVars>
      </dgm:prSet>
      <dgm:spPr/>
      <dgm:t>
        <a:bodyPr/>
        <a:lstStyle/>
        <a:p>
          <a:endParaRPr lang="zh-CN" altLang="en-US"/>
        </a:p>
      </dgm:t>
    </dgm:pt>
    <dgm:pt modelId="{DE0288D2-3B87-4957-A830-584885C429DF}" type="pres">
      <dgm:prSet presAssocID="{BBFA32BD-B6F9-4455-B578-19C2E22F7AB5}" presName="parentLin" presStyleCnt="0"/>
      <dgm:spPr/>
    </dgm:pt>
    <dgm:pt modelId="{660DAE10-1FE4-4F8C-8E7E-0E60BF2D44CF}" type="pres">
      <dgm:prSet presAssocID="{BBFA32BD-B6F9-4455-B578-19C2E22F7AB5}" presName="parentLeftMargin" presStyleLbl="node1" presStyleIdx="0" presStyleCnt="3"/>
      <dgm:spPr/>
      <dgm:t>
        <a:bodyPr/>
        <a:lstStyle/>
        <a:p>
          <a:endParaRPr lang="zh-CN" altLang="en-US"/>
        </a:p>
      </dgm:t>
    </dgm:pt>
    <dgm:pt modelId="{75876CAA-E2A9-48B5-811D-545D623F2C39}" type="pres">
      <dgm:prSet presAssocID="{BBFA32BD-B6F9-4455-B578-19C2E22F7AB5}" presName="parentText" presStyleLbl="node1" presStyleIdx="0" presStyleCnt="3">
        <dgm:presLayoutVars>
          <dgm:chMax val="0"/>
          <dgm:bulletEnabled val="1"/>
        </dgm:presLayoutVars>
      </dgm:prSet>
      <dgm:spPr/>
      <dgm:t>
        <a:bodyPr/>
        <a:lstStyle/>
        <a:p>
          <a:endParaRPr lang="zh-CN" altLang="en-US"/>
        </a:p>
      </dgm:t>
    </dgm:pt>
    <dgm:pt modelId="{4C5F6588-643E-47CF-838D-4494C7538AAF}" type="pres">
      <dgm:prSet presAssocID="{BBFA32BD-B6F9-4455-B578-19C2E22F7AB5}" presName="negativeSpace" presStyleCnt="0"/>
      <dgm:spPr/>
    </dgm:pt>
    <dgm:pt modelId="{64022150-BD50-4B9D-A497-8CCA6C3CD9BF}" type="pres">
      <dgm:prSet presAssocID="{BBFA32BD-B6F9-4455-B578-19C2E22F7AB5}" presName="childText" presStyleLbl="conFgAcc1" presStyleIdx="0" presStyleCnt="3">
        <dgm:presLayoutVars>
          <dgm:bulletEnabled val="1"/>
        </dgm:presLayoutVars>
      </dgm:prSet>
      <dgm:spPr/>
      <dgm:t>
        <a:bodyPr/>
        <a:lstStyle/>
        <a:p>
          <a:endParaRPr lang="zh-CN" altLang="en-US"/>
        </a:p>
      </dgm:t>
    </dgm:pt>
    <dgm:pt modelId="{8343ACFC-FD17-4918-B86A-D8305E39D134}" type="pres">
      <dgm:prSet presAssocID="{4EB230CA-8EB9-4B4D-9089-6A962FB2FBF0}" presName="spaceBetweenRectangles" presStyleCnt="0"/>
      <dgm:spPr/>
    </dgm:pt>
    <dgm:pt modelId="{4CFE00EB-D96F-4C2E-ADA1-40CD228EC222}" type="pres">
      <dgm:prSet presAssocID="{863531EE-8C06-4E22-8A29-620FA9DE10A1}" presName="parentLin" presStyleCnt="0"/>
      <dgm:spPr/>
    </dgm:pt>
    <dgm:pt modelId="{B262B598-BF6C-48E1-9784-93E6EABE2D4F}" type="pres">
      <dgm:prSet presAssocID="{863531EE-8C06-4E22-8A29-620FA9DE10A1}" presName="parentLeftMargin" presStyleLbl="node1" presStyleIdx="0" presStyleCnt="3"/>
      <dgm:spPr/>
      <dgm:t>
        <a:bodyPr/>
        <a:lstStyle/>
        <a:p>
          <a:endParaRPr lang="zh-CN" altLang="en-US"/>
        </a:p>
      </dgm:t>
    </dgm:pt>
    <dgm:pt modelId="{E7F5C7D4-4225-4F73-A68E-AB6ED4966FDB}" type="pres">
      <dgm:prSet presAssocID="{863531EE-8C06-4E22-8A29-620FA9DE10A1}" presName="parentText" presStyleLbl="node1" presStyleIdx="1" presStyleCnt="3">
        <dgm:presLayoutVars>
          <dgm:chMax val="0"/>
          <dgm:bulletEnabled val="1"/>
        </dgm:presLayoutVars>
      </dgm:prSet>
      <dgm:spPr/>
      <dgm:t>
        <a:bodyPr/>
        <a:lstStyle/>
        <a:p>
          <a:endParaRPr lang="zh-CN" altLang="en-US"/>
        </a:p>
      </dgm:t>
    </dgm:pt>
    <dgm:pt modelId="{3145D8EF-02FB-4E1A-9538-D67B79B7727A}" type="pres">
      <dgm:prSet presAssocID="{863531EE-8C06-4E22-8A29-620FA9DE10A1}" presName="negativeSpace" presStyleCnt="0"/>
      <dgm:spPr/>
    </dgm:pt>
    <dgm:pt modelId="{11F6152E-A970-4960-A795-A0E9C8EE137F}" type="pres">
      <dgm:prSet presAssocID="{863531EE-8C06-4E22-8A29-620FA9DE10A1}" presName="childText" presStyleLbl="conFgAcc1" presStyleIdx="1" presStyleCnt="3">
        <dgm:presLayoutVars>
          <dgm:bulletEnabled val="1"/>
        </dgm:presLayoutVars>
      </dgm:prSet>
      <dgm:spPr/>
      <dgm:t>
        <a:bodyPr/>
        <a:lstStyle/>
        <a:p>
          <a:endParaRPr lang="zh-CN" altLang="en-US"/>
        </a:p>
      </dgm:t>
    </dgm:pt>
    <dgm:pt modelId="{6727E45F-13E7-4662-A3C4-8BBCAEBC7161}" type="pres">
      <dgm:prSet presAssocID="{946F8330-309F-4A40-A14D-7E20B886F195}" presName="spaceBetweenRectangles" presStyleCnt="0"/>
      <dgm:spPr/>
    </dgm:pt>
    <dgm:pt modelId="{9CB78A1F-887B-4E19-9BFD-244E019B1826}" type="pres">
      <dgm:prSet presAssocID="{6FB1A7EF-C5EB-4801-ABCB-565BEF18AB66}" presName="parentLin" presStyleCnt="0"/>
      <dgm:spPr/>
    </dgm:pt>
    <dgm:pt modelId="{44E570DE-94A7-4174-B1FD-B90A9639EF1B}" type="pres">
      <dgm:prSet presAssocID="{6FB1A7EF-C5EB-4801-ABCB-565BEF18AB66}" presName="parentLeftMargin" presStyleLbl="node1" presStyleIdx="1" presStyleCnt="3"/>
      <dgm:spPr/>
      <dgm:t>
        <a:bodyPr/>
        <a:lstStyle/>
        <a:p>
          <a:endParaRPr lang="zh-CN" altLang="en-US"/>
        </a:p>
      </dgm:t>
    </dgm:pt>
    <dgm:pt modelId="{93BCF895-141B-42DF-8205-B9438EF401AE}" type="pres">
      <dgm:prSet presAssocID="{6FB1A7EF-C5EB-4801-ABCB-565BEF18AB66}" presName="parentText" presStyleLbl="node1" presStyleIdx="2" presStyleCnt="3">
        <dgm:presLayoutVars>
          <dgm:chMax val="0"/>
          <dgm:bulletEnabled val="1"/>
        </dgm:presLayoutVars>
      </dgm:prSet>
      <dgm:spPr/>
      <dgm:t>
        <a:bodyPr/>
        <a:lstStyle/>
        <a:p>
          <a:endParaRPr lang="zh-CN" altLang="en-US"/>
        </a:p>
      </dgm:t>
    </dgm:pt>
    <dgm:pt modelId="{53FB680E-15B1-42CA-A0D1-67C1099BED96}" type="pres">
      <dgm:prSet presAssocID="{6FB1A7EF-C5EB-4801-ABCB-565BEF18AB66}" presName="negativeSpace" presStyleCnt="0"/>
      <dgm:spPr/>
    </dgm:pt>
    <dgm:pt modelId="{14ABC0A5-F2E6-4A1D-B828-B0A5D997112C}" type="pres">
      <dgm:prSet presAssocID="{6FB1A7EF-C5EB-4801-ABCB-565BEF18AB66}" presName="childText" presStyleLbl="conFgAcc1" presStyleIdx="2" presStyleCnt="3">
        <dgm:presLayoutVars>
          <dgm:bulletEnabled val="1"/>
        </dgm:presLayoutVars>
      </dgm:prSet>
      <dgm:spPr/>
      <dgm:t>
        <a:bodyPr/>
        <a:lstStyle/>
        <a:p>
          <a:endParaRPr lang="zh-CN" altLang="en-US"/>
        </a:p>
      </dgm:t>
    </dgm:pt>
  </dgm:ptLst>
  <dgm:cxnLst>
    <dgm:cxn modelId="{67BCDF84-0058-4413-B782-722356AEBBB1}" type="presOf" srcId="{968D5C65-807E-4F60-8897-AEFD5C07170A}" destId="{11F6152E-A970-4960-A795-A0E9C8EE137F}" srcOrd="0" destOrd="0" presId="urn:microsoft.com/office/officeart/2005/8/layout/list1"/>
    <dgm:cxn modelId="{CCF35E4B-E66B-485F-B274-6FBC90E730FB}" type="presOf" srcId="{6FB1A7EF-C5EB-4801-ABCB-565BEF18AB66}" destId="{44E570DE-94A7-4174-B1FD-B90A9639EF1B}" srcOrd="0" destOrd="0" presId="urn:microsoft.com/office/officeart/2005/8/layout/list1"/>
    <dgm:cxn modelId="{0D782559-26C9-4805-AFD1-8E93DAEC96B8}" type="presOf" srcId="{863531EE-8C06-4E22-8A29-620FA9DE10A1}" destId="{E7F5C7D4-4225-4F73-A68E-AB6ED4966FDB}" srcOrd="1" destOrd="0" presId="urn:microsoft.com/office/officeart/2005/8/layout/list1"/>
    <dgm:cxn modelId="{AF4B783C-FD03-4FDC-BFAB-F1CB9F56A693}" srcId="{A93FDAD8-AA00-4CDD-B49D-69A59C324B6B}" destId="{6FB1A7EF-C5EB-4801-ABCB-565BEF18AB66}" srcOrd="2" destOrd="0" parTransId="{D65F9872-2210-41CC-9353-67C4F85842FB}" sibTransId="{1D678862-D53C-4C97-A3B1-526F818529F7}"/>
    <dgm:cxn modelId="{3C3F2C76-2929-45E5-B5A9-721506C1DE85}" type="presOf" srcId="{BBFA32BD-B6F9-4455-B578-19C2E22F7AB5}" destId="{660DAE10-1FE4-4F8C-8E7E-0E60BF2D44CF}" srcOrd="0" destOrd="0" presId="urn:microsoft.com/office/officeart/2005/8/layout/list1"/>
    <dgm:cxn modelId="{031CA605-10DB-4374-A4DC-7086FBB185A4}" type="presOf" srcId="{D71B8968-6B1B-4B2C-B912-F7AA10ECB440}" destId="{14ABC0A5-F2E6-4A1D-B828-B0A5D997112C}" srcOrd="0" destOrd="0" presId="urn:microsoft.com/office/officeart/2005/8/layout/list1"/>
    <dgm:cxn modelId="{15DD3B99-03DB-4DF6-8770-71BF3316791D}" srcId="{A93FDAD8-AA00-4CDD-B49D-69A59C324B6B}" destId="{BBFA32BD-B6F9-4455-B578-19C2E22F7AB5}" srcOrd="0" destOrd="0" parTransId="{7918F6BF-FE7B-42B7-ABEE-6AD5F913384C}" sibTransId="{4EB230CA-8EB9-4B4D-9089-6A962FB2FBF0}"/>
    <dgm:cxn modelId="{0FCDFBA8-FD14-43B5-9692-522D50402E53}" srcId="{863531EE-8C06-4E22-8A29-620FA9DE10A1}" destId="{968D5C65-807E-4F60-8897-AEFD5C07170A}" srcOrd="0" destOrd="0" parTransId="{E5AABFEF-D913-403E-AD94-CC10A38CE044}" sibTransId="{46E3A1A0-862C-4265-93E6-058484AB037A}"/>
    <dgm:cxn modelId="{ABA6C808-D193-4F05-A73E-D4286CA65144}" type="presOf" srcId="{863531EE-8C06-4E22-8A29-620FA9DE10A1}" destId="{B262B598-BF6C-48E1-9784-93E6EABE2D4F}" srcOrd="0" destOrd="0" presId="urn:microsoft.com/office/officeart/2005/8/layout/list1"/>
    <dgm:cxn modelId="{F06F2FD9-49D1-4F9A-B2C5-5E7CA8797E8A}" type="presOf" srcId="{6FB1A7EF-C5EB-4801-ABCB-565BEF18AB66}" destId="{93BCF895-141B-42DF-8205-B9438EF401AE}" srcOrd="1" destOrd="0" presId="urn:microsoft.com/office/officeart/2005/8/layout/list1"/>
    <dgm:cxn modelId="{FA8CB417-AA1C-4CEA-85AD-A2711B11DD00}" srcId="{A93FDAD8-AA00-4CDD-B49D-69A59C324B6B}" destId="{863531EE-8C06-4E22-8A29-620FA9DE10A1}" srcOrd="1" destOrd="0" parTransId="{B336AD8D-30A1-4517-ADA2-60921A1E7CB0}" sibTransId="{946F8330-309F-4A40-A14D-7E20B886F195}"/>
    <dgm:cxn modelId="{E17C8C70-1B57-4101-B936-ACB9C23754D8}" srcId="{6FB1A7EF-C5EB-4801-ABCB-565BEF18AB66}" destId="{D71B8968-6B1B-4B2C-B912-F7AA10ECB440}" srcOrd="0" destOrd="0" parTransId="{247C52E6-2B0B-4A88-A872-ABF35623AECF}" sibTransId="{362E1202-A3BC-41D0-985C-B2A9266026AE}"/>
    <dgm:cxn modelId="{14116979-7D13-4C41-9BD2-3E56476D13A9}" type="presOf" srcId="{BBFA32BD-B6F9-4455-B578-19C2E22F7AB5}" destId="{75876CAA-E2A9-48B5-811D-545D623F2C39}" srcOrd="1" destOrd="0" presId="urn:microsoft.com/office/officeart/2005/8/layout/list1"/>
    <dgm:cxn modelId="{C6DF73E1-AD4A-4497-B550-251E5435C5CE}" srcId="{BBFA32BD-B6F9-4455-B578-19C2E22F7AB5}" destId="{C26B6293-E391-4EE8-B422-4F2413E31ABD}" srcOrd="0" destOrd="0" parTransId="{DB7CDE8C-A571-450D-B5D9-5AD41EFE2D67}" sibTransId="{5C7C8D8A-60E6-448F-962D-0BE769AD9144}"/>
    <dgm:cxn modelId="{C6EAF73A-5A43-4AFE-B158-9A224577698D}" type="presOf" srcId="{C26B6293-E391-4EE8-B422-4F2413E31ABD}" destId="{64022150-BD50-4B9D-A497-8CCA6C3CD9BF}" srcOrd="0" destOrd="0" presId="urn:microsoft.com/office/officeart/2005/8/layout/list1"/>
    <dgm:cxn modelId="{C434B5D3-FE68-44CF-AFD9-906AB8C64630}" type="presOf" srcId="{A93FDAD8-AA00-4CDD-B49D-69A59C324B6B}" destId="{C9505E26-7EE0-4888-8675-2589F737A723}" srcOrd="0" destOrd="0" presId="urn:microsoft.com/office/officeart/2005/8/layout/list1"/>
    <dgm:cxn modelId="{44C3325F-FDEE-467C-94D9-DF812BAEC2CD}" type="presParOf" srcId="{C9505E26-7EE0-4888-8675-2589F737A723}" destId="{DE0288D2-3B87-4957-A830-584885C429DF}" srcOrd="0" destOrd="0" presId="urn:microsoft.com/office/officeart/2005/8/layout/list1"/>
    <dgm:cxn modelId="{6B53B035-7A80-4306-B4FA-8766729A914E}" type="presParOf" srcId="{DE0288D2-3B87-4957-A830-584885C429DF}" destId="{660DAE10-1FE4-4F8C-8E7E-0E60BF2D44CF}" srcOrd="0" destOrd="0" presId="urn:microsoft.com/office/officeart/2005/8/layout/list1"/>
    <dgm:cxn modelId="{2F7E0E4D-9F37-45F4-AC68-F8E153D2DB90}" type="presParOf" srcId="{DE0288D2-3B87-4957-A830-584885C429DF}" destId="{75876CAA-E2A9-48B5-811D-545D623F2C39}" srcOrd="1" destOrd="0" presId="urn:microsoft.com/office/officeart/2005/8/layout/list1"/>
    <dgm:cxn modelId="{81038A03-8BCA-4CA3-BEF7-F5ADAE7B5AD7}" type="presParOf" srcId="{C9505E26-7EE0-4888-8675-2589F737A723}" destId="{4C5F6588-643E-47CF-838D-4494C7538AAF}" srcOrd="1" destOrd="0" presId="urn:microsoft.com/office/officeart/2005/8/layout/list1"/>
    <dgm:cxn modelId="{D2A7F097-4CEE-43F8-8863-409C8C79060B}" type="presParOf" srcId="{C9505E26-7EE0-4888-8675-2589F737A723}" destId="{64022150-BD50-4B9D-A497-8CCA6C3CD9BF}" srcOrd="2" destOrd="0" presId="urn:microsoft.com/office/officeart/2005/8/layout/list1"/>
    <dgm:cxn modelId="{57C95FA6-5BFB-4684-9FDF-2EEEF970C53C}" type="presParOf" srcId="{C9505E26-7EE0-4888-8675-2589F737A723}" destId="{8343ACFC-FD17-4918-B86A-D8305E39D134}" srcOrd="3" destOrd="0" presId="urn:microsoft.com/office/officeart/2005/8/layout/list1"/>
    <dgm:cxn modelId="{53DFE2A9-1FA1-441F-8098-1A6441BE334B}" type="presParOf" srcId="{C9505E26-7EE0-4888-8675-2589F737A723}" destId="{4CFE00EB-D96F-4C2E-ADA1-40CD228EC222}" srcOrd="4" destOrd="0" presId="urn:microsoft.com/office/officeart/2005/8/layout/list1"/>
    <dgm:cxn modelId="{475E1583-5A0B-4D43-A02E-DD921E51A344}" type="presParOf" srcId="{4CFE00EB-D96F-4C2E-ADA1-40CD228EC222}" destId="{B262B598-BF6C-48E1-9784-93E6EABE2D4F}" srcOrd="0" destOrd="0" presId="urn:microsoft.com/office/officeart/2005/8/layout/list1"/>
    <dgm:cxn modelId="{EC007DB7-5037-49A1-B74A-3E6928AF1C52}" type="presParOf" srcId="{4CFE00EB-D96F-4C2E-ADA1-40CD228EC222}" destId="{E7F5C7D4-4225-4F73-A68E-AB6ED4966FDB}" srcOrd="1" destOrd="0" presId="urn:microsoft.com/office/officeart/2005/8/layout/list1"/>
    <dgm:cxn modelId="{BD7E8972-1E6B-4B66-8FE6-FC34FC04366D}" type="presParOf" srcId="{C9505E26-7EE0-4888-8675-2589F737A723}" destId="{3145D8EF-02FB-4E1A-9538-D67B79B7727A}" srcOrd="5" destOrd="0" presId="urn:microsoft.com/office/officeart/2005/8/layout/list1"/>
    <dgm:cxn modelId="{C963085B-CB76-40BE-B91D-BC7A3AAFEBD8}" type="presParOf" srcId="{C9505E26-7EE0-4888-8675-2589F737A723}" destId="{11F6152E-A970-4960-A795-A0E9C8EE137F}" srcOrd="6" destOrd="0" presId="urn:microsoft.com/office/officeart/2005/8/layout/list1"/>
    <dgm:cxn modelId="{BCFC6F15-4B34-4203-9A05-06B9B1F79532}" type="presParOf" srcId="{C9505E26-7EE0-4888-8675-2589F737A723}" destId="{6727E45F-13E7-4662-A3C4-8BBCAEBC7161}" srcOrd="7" destOrd="0" presId="urn:microsoft.com/office/officeart/2005/8/layout/list1"/>
    <dgm:cxn modelId="{3121C6C7-3F24-468F-8EC7-292E5BBC55C4}" type="presParOf" srcId="{C9505E26-7EE0-4888-8675-2589F737A723}" destId="{9CB78A1F-887B-4E19-9BFD-244E019B1826}" srcOrd="8" destOrd="0" presId="urn:microsoft.com/office/officeart/2005/8/layout/list1"/>
    <dgm:cxn modelId="{A1C650E0-2719-40DC-9524-2B2404853C5B}" type="presParOf" srcId="{9CB78A1F-887B-4E19-9BFD-244E019B1826}" destId="{44E570DE-94A7-4174-B1FD-B90A9639EF1B}" srcOrd="0" destOrd="0" presId="urn:microsoft.com/office/officeart/2005/8/layout/list1"/>
    <dgm:cxn modelId="{A47DCA87-D64F-4EED-98F5-8B4673DA7841}" type="presParOf" srcId="{9CB78A1F-887B-4E19-9BFD-244E019B1826}" destId="{93BCF895-141B-42DF-8205-B9438EF401AE}" srcOrd="1" destOrd="0" presId="urn:microsoft.com/office/officeart/2005/8/layout/list1"/>
    <dgm:cxn modelId="{FD134BF9-355A-4827-9848-5151C02E0D29}" type="presParOf" srcId="{C9505E26-7EE0-4888-8675-2589F737A723}" destId="{53FB680E-15B1-42CA-A0D1-67C1099BED96}" srcOrd="9" destOrd="0" presId="urn:microsoft.com/office/officeart/2005/8/layout/list1"/>
    <dgm:cxn modelId="{689FFD6B-9E3D-4238-A88B-BB722AC47182}" type="presParOf" srcId="{C9505E26-7EE0-4888-8675-2589F737A723}" destId="{14ABC0A5-F2E6-4A1D-B828-B0A5D997112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B3B0AB1-FA00-4214-9DB4-8616A5001DA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020886B7-1AA0-447D-B238-A806E04C0DEA}">
      <dgm:prSet phldrT="[文本]"/>
      <dgm:spPr/>
      <dgm:t>
        <a:bodyPr/>
        <a:lstStyle/>
        <a:p>
          <a:r>
            <a:rPr lang="zh-CN" altLang="en-US" dirty="0" smtClean="0"/>
            <a:t>事件源</a:t>
          </a:r>
          <a:endParaRPr lang="zh-CN" altLang="en-US" dirty="0"/>
        </a:p>
      </dgm:t>
    </dgm:pt>
    <dgm:pt modelId="{C71021FC-7C40-4134-806F-A4D3CCC3F6DD}" type="parTrans" cxnId="{872515E6-9EB4-4E2B-B32E-BCACE87AF64F}">
      <dgm:prSet/>
      <dgm:spPr/>
      <dgm:t>
        <a:bodyPr/>
        <a:lstStyle/>
        <a:p>
          <a:endParaRPr lang="zh-CN" altLang="en-US"/>
        </a:p>
      </dgm:t>
    </dgm:pt>
    <dgm:pt modelId="{C70E917B-2DA0-48CE-B1FF-241698F5DCCC}" type="sibTrans" cxnId="{872515E6-9EB4-4E2B-B32E-BCACE87AF64F}">
      <dgm:prSet/>
      <dgm:spPr/>
      <dgm:t>
        <a:bodyPr/>
        <a:lstStyle/>
        <a:p>
          <a:endParaRPr lang="zh-CN" altLang="en-US"/>
        </a:p>
      </dgm:t>
    </dgm:pt>
    <dgm:pt modelId="{CC6EDFFE-07D1-4FCE-8F4C-FDA67616DC50}">
      <dgm:prSet phldrT="[文本]"/>
      <dgm:spPr/>
      <dgm:t>
        <a:bodyPr/>
        <a:lstStyle/>
        <a:p>
          <a:r>
            <a:rPr lang="zh-CN" altLang="en-US" dirty="0" smtClean="0"/>
            <a:t>事件</a:t>
          </a:r>
          <a:endParaRPr lang="zh-CN" altLang="en-US" dirty="0"/>
        </a:p>
      </dgm:t>
    </dgm:pt>
    <dgm:pt modelId="{3DD6DA92-F0A8-4360-BD35-5258A1FEDA4B}" type="parTrans" cxnId="{A750F568-83D3-4162-9581-022A335D9655}">
      <dgm:prSet/>
      <dgm:spPr/>
      <dgm:t>
        <a:bodyPr/>
        <a:lstStyle/>
        <a:p>
          <a:endParaRPr lang="zh-CN" altLang="en-US"/>
        </a:p>
      </dgm:t>
    </dgm:pt>
    <dgm:pt modelId="{A1A238F3-989E-486D-A16D-A559692B1961}" type="sibTrans" cxnId="{A750F568-83D3-4162-9581-022A335D9655}">
      <dgm:prSet/>
      <dgm:spPr/>
      <dgm:t>
        <a:bodyPr/>
        <a:lstStyle/>
        <a:p>
          <a:endParaRPr lang="zh-CN" altLang="en-US"/>
        </a:p>
      </dgm:t>
    </dgm:pt>
    <dgm:pt modelId="{85A14E4D-D327-453D-A78F-D1F338AEA94D}">
      <dgm:prSet phldrT="[文本]"/>
      <dgm:spPr/>
      <dgm:t>
        <a:bodyPr/>
        <a:lstStyle/>
        <a:p>
          <a:r>
            <a:rPr lang="zh-CN" altLang="en-US" dirty="0" smtClean="0"/>
            <a:t>事件监听器</a:t>
          </a:r>
          <a:endParaRPr lang="zh-CN" altLang="en-US" dirty="0"/>
        </a:p>
      </dgm:t>
    </dgm:pt>
    <dgm:pt modelId="{CCB7714D-6D1C-49EC-89B9-4F3A15FFF562}" type="parTrans" cxnId="{39E5ACED-6C67-4CD3-97B6-C604927264D0}">
      <dgm:prSet/>
      <dgm:spPr/>
      <dgm:t>
        <a:bodyPr/>
        <a:lstStyle/>
        <a:p>
          <a:endParaRPr lang="zh-CN" altLang="en-US"/>
        </a:p>
      </dgm:t>
    </dgm:pt>
    <dgm:pt modelId="{9B87BE44-0533-4B09-B418-A21E971D8552}" type="sibTrans" cxnId="{39E5ACED-6C67-4CD3-97B6-C604927264D0}">
      <dgm:prSet/>
      <dgm:spPr/>
      <dgm:t>
        <a:bodyPr/>
        <a:lstStyle/>
        <a:p>
          <a:endParaRPr lang="zh-CN" altLang="en-US"/>
        </a:p>
      </dgm:t>
    </dgm:pt>
    <dgm:pt modelId="{7446617D-D809-47D3-BA92-282485AB1D90}" type="pres">
      <dgm:prSet presAssocID="{0B3B0AB1-FA00-4214-9DB4-8616A5001DA2}" presName="linear" presStyleCnt="0">
        <dgm:presLayoutVars>
          <dgm:animLvl val="lvl"/>
          <dgm:resizeHandles val="exact"/>
        </dgm:presLayoutVars>
      </dgm:prSet>
      <dgm:spPr/>
      <dgm:t>
        <a:bodyPr/>
        <a:lstStyle/>
        <a:p>
          <a:endParaRPr lang="zh-CN" altLang="en-US"/>
        </a:p>
      </dgm:t>
    </dgm:pt>
    <dgm:pt modelId="{7E0DC107-82DA-4A25-98C3-3C9F53C49BE4}" type="pres">
      <dgm:prSet presAssocID="{020886B7-1AA0-447D-B238-A806E04C0DEA}" presName="parentText" presStyleLbl="node1" presStyleIdx="0" presStyleCnt="3">
        <dgm:presLayoutVars>
          <dgm:chMax val="0"/>
          <dgm:bulletEnabled val="1"/>
        </dgm:presLayoutVars>
      </dgm:prSet>
      <dgm:spPr/>
      <dgm:t>
        <a:bodyPr/>
        <a:lstStyle/>
        <a:p>
          <a:endParaRPr lang="zh-CN" altLang="en-US"/>
        </a:p>
      </dgm:t>
    </dgm:pt>
    <dgm:pt modelId="{68E04BFD-71DF-45B8-AB0C-FA2510EC934D}" type="pres">
      <dgm:prSet presAssocID="{C70E917B-2DA0-48CE-B1FF-241698F5DCCC}" presName="spacer" presStyleCnt="0"/>
      <dgm:spPr/>
    </dgm:pt>
    <dgm:pt modelId="{3852BC1A-0D27-4481-8C6F-EEE7B1AD381A}" type="pres">
      <dgm:prSet presAssocID="{CC6EDFFE-07D1-4FCE-8F4C-FDA67616DC50}" presName="parentText" presStyleLbl="node1" presStyleIdx="1" presStyleCnt="3">
        <dgm:presLayoutVars>
          <dgm:chMax val="0"/>
          <dgm:bulletEnabled val="1"/>
        </dgm:presLayoutVars>
      </dgm:prSet>
      <dgm:spPr/>
      <dgm:t>
        <a:bodyPr/>
        <a:lstStyle/>
        <a:p>
          <a:endParaRPr lang="zh-CN" altLang="en-US"/>
        </a:p>
      </dgm:t>
    </dgm:pt>
    <dgm:pt modelId="{7B4C6542-07B2-4B3C-9313-C9DFFC1F4573}" type="pres">
      <dgm:prSet presAssocID="{A1A238F3-989E-486D-A16D-A559692B1961}" presName="spacer" presStyleCnt="0"/>
      <dgm:spPr/>
    </dgm:pt>
    <dgm:pt modelId="{21198C20-42DC-492A-B3A5-F0597824015E}" type="pres">
      <dgm:prSet presAssocID="{85A14E4D-D327-453D-A78F-D1F338AEA94D}" presName="parentText" presStyleLbl="node1" presStyleIdx="2" presStyleCnt="3">
        <dgm:presLayoutVars>
          <dgm:chMax val="0"/>
          <dgm:bulletEnabled val="1"/>
        </dgm:presLayoutVars>
      </dgm:prSet>
      <dgm:spPr/>
      <dgm:t>
        <a:bodyPr/>
        <a:lstStyle/>
        <a:p>
          <a:endParaRPr lang="zh-CN" altLang="en-US"/>
        </a:p>
      </dgm:t>
    </dgm:pt>
  </dgm:ptLst>
  <dgm:cxnLst>
    <dgm:cxn modelId="{39E5ACED-6C67-4CD3-97B6-C604927264D0}" srcId="{0B3B0AB1-FA00-4214-9DB4-8616A5001DA2}" destId="{85A14E4D-D327-453D-A78F-D1F338AEA94D}" srcOrd="2" destOrd="0" parTransId="{CCB7714D-6D1C-49EC-89B9-4F3A15FFF562}" sibTransId="{9B87BE44-0533-4B09-B418-A21E971D8552}"/>
    <dgm:cxn modelId="{872515E6-9EB4-4E2B-B32E-BCACE87AF64F}" srcId="{0B3B0AB1-FA00-4214-9DB4-8616A5001DA2}" destId="{020886B7-1AA0-447D-B238-A806E04C0DEA}" srcOrd="0" destOrd="0" parTransId="{C71021FC-7C40-4134-806F-A4D3CCC3F6DD}" sibTransId="{C70E917B-2DA0-48CE-B1FF-241698F5DCCC}"/>
    <dgm:cxn modelId="{3C81FC99-92E2-4A40-A251-669FB0B7B040}" type="presOf" srcId="{020886B7-1AA0-447D-B238-A806E04C0DEA}" destId="{7E0DC107-82DA-4A25-98C3-3C9F53C49BE4}" srcOrd="0" destOrd="0" presId="urn:microsoft.com/office/officeart/2005/8/layout/vList2"/>
    <dgm:cxn modelId="{9F8A7743-394F-44F6-8888-1B6A1011E211}" type="presOf" srcId="{CC6EDFFE-07D1-4FCE-8F4C-FDA67616DC50}" destId="{3852BC1A-0D27-4481-8C6F-EEE7B1AD381A}" srcOrd="0" destOrd="0" presId="urn:microsoft.com/office/officeart/2005/8/layout/vList2"/>
    <dgm:cxn modelId="{0F619287-DACC-4E0D-BD2B-27BACCE929AC}" type="presOf" srcId="{85A14E4D-D327-453D-A78F-D1F338AEA94D}" destId="{21198C20-42DC-492A-B3A5-F0597824015E}" srcOrd="0" destOrd="0" presId="urn:microsoft.com/office/officeart/2005/8/layout/vList2"/>
    <dgm:cxn modelId="{A750F568-83D3-4162-9581-022A335D9655}" srcId="{0B3B0AB1-FA00-4214-9DB4-8616A5001DA2}" destId="{CC6EDFFE-07D1-4FCE-8F4C-FDA67616DC50}" srcOrd="1" destOrd="0" parTransId="{3DD6DA92-F0A8-4360-BD35-5258A1FEDA4B}" sibTransId="{A1A238F3-989E-486D-A16D-A559692B1961}"/>
    <dgm:cxn modelId="{D153671C-98AB-4B38-8ED0-2E8290AFE746}" type="presOf" srcId="{0B3B0AB1-FA00-4214-9DB4-8616A5001DA2}" destId="{7446617D-D809-47D3-BA92-282485AB1D90}" srcOrd="0" destOrd="0" presId="urn:microsoft.com/office/officeart/2005/8/layout/vList2"/>
    <dgm:cxn modelId="{C53F6FA4-B04F-4C9C-85F0-BA4C86860C0B}" type="presParOf" srcId="{7446617D-D809-47D3-BA92-282485AB1D90}" destId="{7E0DC107-82DA-4A25-98C3-3C9F53C49BE4}" srcOrd="0" destOrd="0" presId="urn:microsoft.com/office/officeart/2005/8/layout/vList2"/>
    <dgm:cxn modelId="{072D6483-7023-4A67-AB4A-5DF304082A46}" type="presParOf" srcId="{7446617D-D809-47D3-BA92-282485AB1D90}" destId="{68E04BFD-71DF-45B8-AB0C-FA2510EC934D}" srcOrd="1" destOrd="0" presId="urn:microsoft.com/office/officeart/2005/8/layout/vList2"/>
    <dgm:cxn modelId="{DE4A0851-3BD0-4A7A-998D-ADEF9A2E85A7}" type="presParOf" srcId="{7446617D-D809-47D3-BA92-282485AB1D90}" destId="{3852BC1A-0D27-4481-8C6F-EEE7B1AD381A}" srcOrd="2" destOrd="0" presId="urn:microsoft.com/office/officeart/2005/8/layout/vList2"/>
    <dgm:cxn modelId="{1153C1BE-9590-4642-8FE7-1F5133E29DD9}" type="presParOf" srcId="{7446617D-D809-47D3-BA92-282485AB1D90}" destId="{7B4C6542-07B2-4B3C-9313-C9DFFC1F4573}" srcOrd="3" destOrd="0" presId="urn:microsoft.com/office/officeart/2005/8/layout/vList2"/>
    <dgm:cxn modelId="{719F4A86-55E8-4FA3-A35D-CC647F65F0DE}" type="presParOf" srcId="{7446617D-D809-47D3-BA92-282485AB1D90}" destId="{21198C20-42DC-492A-B3A5-F0597824015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C448720-C7D1-4AD2-AE43-399D52786A7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6AAE2AD4-DA9E-4F9A-A859-4B8715D2054C}">
      <dgm:prSet phldrT="[文本]"/>
      <dgm:spPr/>
      <dgm:t>
        <a:bodyPr/>
        <a:lstStyle/>
        <a:p>
          <a:r>
            <a:rPr lang="zh-CN" altLang="en-US" dirty="0" smtClean="0"/>
            <a:t>内部类形式</a:t>
          </a:r>
          <a:endParaRPr lang="zh-CN" altLang="en-US" dirty="0"/>
        </a:p>
      </dgm:t>
    </dgm:pt>
    <dgm:pt modelId="{4C044DB9-90D6-4F5E-B47E-B3690A939CBF}" type="parTrans" cxnId="{87388B40-9E0A-4DEE-91EF-9FFFDD81EA2D}">
      <dgm:prSet/>
      <dgm:spPr/>
      <dgm:t>
        <a:bodyPr/>
        <a:lstStyle/>
        <a:p>
          <a:endParaRPr lang="zh-CN" altLang="en-US"/>
        </a:p>
      </dgm:t>
    </dgm:pt>
    <dgm:pt modelId="{3B79213B-1554-4118-AFAE-CA0A2E38839F}" type="sibTrans" cxnId="{87388B40-9E0A-4DEE-91EF-9FFFDD81EA2D}">
      <dgm:prSet/>
      <dgm:spPr/>
      <dgm:t>
        <a:bodyPr/>
        <a:lstStyle/>
        <a:p>
          <a:endParaRPr lang="zh-CN" altLang="en-US"/>
        </a:p>
      </dgm:t>
    </dgm:pt>
    <dgm:pt modelId="{9CD67593-82AE-4683-ACFB-3AE465144066}">
      <dgm:prSet phldrT="[文本]"/>
      <dgm:spPr/>
      <dgm:t>
        <a:bodyPr/>
        <a:lstStyle/>
        <a:p>
          <a:r>
            <a:rPr lang="zh-CN" altLang="en-US" dirty="0" smtClean="0"/>
            <a:t>外部类形式</a:t>
          </a:r>
          <a:endParaRPr lang="zh-CN" altLang="en-US" dirty="0"/>
        </a:p>
      </dgm:t>
    </dgm:pt>
    <dgm:pt modelId="{E6D8049D-6037-45D9-AB02-BF2642358C3D}" type="parTrans" cxnId="{61CA1DF6-EEFC-4F96-9E15-77B795377DBE}">
      <dgm:prSet/>
      <dgm:spPr/>
      <dgm:t>
        <a:bodyPr/>
        <a:lstStyle/>
        <a:p>
          <a:endParaRPr lang="zh-CN" altLang="en-US"/>
        </a:p>
      </dgm:t>
    </dgm:pt>
    <dgm:pt modelId="{FA6E2804-88C7-4F3B-851A-F85F439B7483}" type="sibTrans" cxnId="{61CA1DF6-EEFC-4F96-9E15-77B795377DBE}">
      <dgm:prSet/>
      <dgm:spPr/>
      <dgm:t>
        <a:bodyPr/>
        <a:lstStyle/>
        <a:p>
          <a:endParaRPr lang="zh-CN" altLang="en-US"/>
        </a:p>
      </dgm:t>
    </dgm:pt>
    <dgm:pt modelId="{FEF33851-3F15-4CD9-B017-CEB912E13612}">
      <dgm:prSet phldrT="[文本]"/>
      <dgm:spPr/>
      <dgm:t>
        <a:bodyPr/>
        <a:lstStyle/>
        <a:p>
          <a:r>
            <a:rPr lang="en-US" altLang="zh-CN" dirty="0" smtClean="0"/>
            <a:t>Activity</a:t>
          </a:r>
          <a:r>
            <a:rPr lang="zh-CN" altLang="en-US" dirty="0" smtClean="0"/>
            <a:t>本身作为监听器</a:t>
          </a:r>
          <a:endParaRPr lang="zh-CN" altLang="en-US" dirty="0"/>
        </a:p>
      </dgm:t>
    </dgm:pt>
    <dgm:pt modelId="{AAE7BA87-C85C-4FD3-B5DE-0ED7A00AB221}" type="parTrans" cxnId="{CC8088E3-539B-416D-B5D6-C628C6D8169E}">
      <dgm:prSet/>
      <dgm:spPr/>
      <dgm:t>
        <a:bodyPr/>
        <a:lstStyle/>
        <a:p>
          <a:endParaRPr lang="zh-CN" altLang="en-US"/>
        </a:p>
      </dgm:t>
    </dgm:pt>
    <dgm:pt modelId="{3CF09591-3DB7-4A1E-B43D-EF586A4B846B}" type="sibTrans" cxnId="{CC8088E3-539B-416D-B5D6-C628C6D8169E}">
      <dgm:prSet/>
      <dgm:spPr/>
      <dgm:t>
        <a:bodyPr/>
        <a:lstStyle/>
        <a:p>
          <a:endParaRPr lang="zh-CN" altLang="en-US"/>
        </a:p>
      </dgm:t>
    </dgm:pt>
    <dgm:pt modelId="{FF4808E0-3489-4EF6-8C53-8DF1CB8239C3}">
      <dgm:prSet phldrT="[文本]"/>
      <dgm:spPr/>
      <dgm:t>
        <a:bodyPr/>
        <a:lstStyle/>
        <a:p>
          <a:r>
            <a:rPr lang="zh-CN" altLang="en-US" dirty="0" smtClean="0"/>
            <a:t>匿名内部类形式</a:t>
          </a:r>
          <a:endParaRPr lang="zh-CN" altLang="en-US" dirty="0"/>
        </a:p>
      </dgm:t>
    </dgm:pt>
    <dgm:pt modelId="{3C66315D-AE46-464F-A513-C13FAA3ECC53}" type="parTrans" cxnId="{F45D4C97-781E-4920-9253-F4EA26EF065E}">
      <dgm:prSet/>
      <dgm:spPr/>
      <dgm:t>
        <a:bodyPr/>
        <a:lstStyle/>
        <a:p>
          <a:endParaRPr lang="zh-CN" altLang="en-US"/>
        </a:p>
      </dgm:t>
    </dgm:pt>
    <dgm:pt modelId="{4921CB6E-0637-40F1-B490-AA36785DA381}" type="sibTrans" cxnId="{F45D4C97-781E-4920-9253-F4EA26EF065E}">
      <dgm:prSet/>
      <dgm:spPr/>
      <dgm:t>
        <a:bodyPr/>
        <a:lstStyle/>
        <a:p>
          <a:endParaRPr lang="zh-CN" altLang="en-US"/>
        </a:p>
      </dgm:t>
    </dgm:pt>
    <dgm:pt modelId="{9EC7D679-913B-460F-847C-24EA15538387}" type="pres">
      <dgm:prSet presAssocID="{AC448720-C7D1-4AD2-AE43-399D52786A70}" presName="linear" presStyleCnt="0">
        <dgm:presLayoutVars>
          <dgm:dir/>
          <dgm:animLvl val="lvl"/>
          <dgm:resizeHandles val="exact"/>
        </dgm:presLayoutVars>
      </dgm:prSet>
      <dgm:spPr/>
      <dgm:t>
        <a:bodyPr/>
        <a:lstStyle/>
        <a:p>
          <a:endParaRPr lang="zh-CN" altLang="en-US"/>
        </a:p>
      </dgm:t>
    </dgm:pt>
    <dgm:pt modelId="{4E482C25-7D11-4B1E-937C-29B29333E380}" type="pres">
      <dgm:prSet presAssocID="{6AAE2AD4-DA9E-4F9A-A859-4B8715D2054C}" presName="parentLin" presStyleCnt="0"/>
      <dgm:spPr/>
    </dgm:pt>
    <dgm:pt modelId="{FE5BF3A4-3A1D-4CF6-838F-045FEDB319C9}" type="pres">
      <dgm:prSet presAssocID="{6AAE2AD4-DA9E-4F9A-A859-4B8715D2054C}" presName="parentLeftMargin" presStyleLbl="node1" presStyleIdx="0" presStyleCnt="4"/>
      <dgm:spPr/>
      <dgm:t>
        <a:bodyPr/>
        <a:lstStyle/>
        <a:p>
          <a:endParaRPr lang="zh-CN" altLang="en-US"/>
        </a:p>
      </dgm:t>
    </dgm:pt>
    <dgm:pt modelId="{FFB087E7-2F73-4780-8D22-CD782B011335}" type="pres">
      <dgm:prSet presAssocID="{6AAE2AD4-DA9E-4F9A-A859-4B8715D2054C}" presName="parentText" presStyleLbl="node1" presStyleIdx="0" presStyleCnt="4">
        <dgm:presLayoutVars>
          <dgm:chMax val="0"/>
          <dgm:bulletEnabled val="1"/>
        </dgm:presLayoutVars>
      </dgm:prSet>
      <dgm:spPr/>
      <dgm:t>
        <a:bodyPr/>
        <a:lstStyle/>
        <a:p>
          <a:endParaRPr lang="zh-CN" altLang="en-US"/>
        </a:p>
      </dgm:t>
    </dgm:pt>
    <dgm:pt modelId="{CBF2C2E8-AB71-4F9E-AABD-6118BF47B18C}" type="pres">
      <dgm:prSet presAssocID="{6AAE2AD4-DA9E-4F9A-A859-4B8715D2054C}" presName="negativeSpace" presStyleCnt="0"/>
      <dgm:spPr/>
    </dgm:pt>
    <dgm:pt modelId="{32DD93CB-F587-4B53-86C7-2F4FF3A8F103}" type="pres">
      <dgm:prSet presAssocID="{6AAE2AD4-DA9E-4F9A-A859-4B8715D2054C}" presName="childText" presStyleLbl="conFgAcc1" presStyleIdx="0" presStyleCnt="4">
        <dgm:presLayoutVars>
          <dgm:bulletEnabled val="1"/>
        </dgm:presLayoutVars>
      </dgm:prSet>
      <dgm:spPr/>
    </dgm:pt>
    <dgm:pt modelId="{5EF867E3-BDED-4261-B47D-E7DFFE7DAF54}" type="pres">
      <dgm:prSet presAssocID="{3B79213B-1554-4118-AFAE-CA0A2E38839F}" presName="spaceBetweenRectangles" presStyleCnt="0"/>
      <dgm:spPr/>
    </dgm:pt>
    <dgm:pt modelId="{179FB052-16F9-461B-A09C-A4F77A2FAD43}" type="pres">
      <dgm:prSet presAssocID="{9CD67593-82AE-4683-ACFB-3AE465144066}" presName="parentLin" presStyleCnt="0"/>
      <dgm:spPr/>
    </dgm:pt>
    <dgm:pt modelId="{DAF1658C-CFC5-4CB9-B2A5-90A94F96F741}" type="pres">
      <dgm:prSet presAssocID="{9CD67593-82AE-4683-ACFB-3AE465144066}" presName="parentLeftMargin" presStyleLbl="node1" presStyleIdx="0" presStyleCnt="4"/>
      <dgm:spPr/>
      <dgm:t>
        <a:bodyPr/>
        <a:lstStyle/>
        <a:p>
          <a:endParaRPr lang="zh-CN" altLang="en-US"/>
        </a:p>
      </dgm:t>
    </dgm:pt>
    <dgm:pt modelId="{35CC32A5-F628-4B23-B428-B13241C3F292}" type="pres">
      <dgm:prSet presAssocID="{9CD67593-82AE-4683-ACFB-3AE465144066}" presName="parentText" presStyleLbl="node1" presStyleIdx="1" presStyleCnt="4">
        <dgm:presLayoutVars>
          <dgm:chMax val="0"/>
          <dgm:bulletEnabled val="1"/>
        </dgm:presLayoutVars>
      </dgm:prSet>
      <dgm:spPr/>
      <dgm:t>
        <a:bodyPr/>
        <a:lstStyle/>
        <a:p>
          <a:endParaRPr lang="zh-CN" altLang="en-US"/>
        </a:p>
      </dgm:t>
    </dgm:pt>
    <dgm:pt modelId="{DA627C60-CE48-4D9A-9D82-CDD1C50C08BD}" type="pres">
      <dgm:prSet presAssocID="{9CD67593-82AE-4683-ACFB-3AE465144066}" presName="negativeSpace" presStyleCnt="0"/>
      <dgm:spPr/>
    </dgm:pt>
    <dgm:pt modelId="{2D4B9853-4C97-44F0-81DC-94922EADCAA0}" type="pres">
      <dgm:prSet presAssocID="{9CD67593-82AE-4683-ACFB-3AE465144066}" presName="childText" presStyleLbl="conFgAcc1" presStyleIdx="1" presStyleCnt="4">
        <dgm:presLayoutVars>
          <dgm:bulletEnabled val="1"/>
        </dgm:presLayoutVars>
      </dgm:prSet>
      <dgm:spPr/>
    </dgm:pt>
    <dgm:pt modelId="{448F2501-6875-4499-A5B3-4591DA0F597F}" type="pres">
      <dgm:prSet presAssocID="{FA6E2804-88C7-4F3B-851A-F85F439B7483}" presName="spaceBetweenRectangles" presStyleCnt="0"/>
      <dgm:spPr/>
    </dgm:pt>
    <dgm:pt modelId="{2C36D899-437F-444B-9B39-9F43DBDB0D22}" type="pres">
      <dgm:prSet presAssocID="{FEF33851-3F15-4CD9-B017-CEB912E13612}" presName="parentLin" presStyleCnt="0"/>
      <dgm:spPr/>
    </dgm:pt>
    <dgm:pt modelId="{A4A8C6F7-AC9D-46AD-882B-4A4478E0B717}" type="pres">
      <dgm:prSet presAssocID="{FEF33851-3F15-4CD9-B017-CEB912E13612}" presName="parentLeftMargin" presStyleLbl="node1" presStyleIdx="1" presStyleCnt="4"/>
      <dgm:spPr/>
      <dgm:t>
        <a:bodyPr/>
        <a:lstStyle/>
        <a:p>
          <a:endParaRPr lang="zh-CN" altLang="en-US"/>
        </a:p>
      </dgm:t>
    </dgm:pt>
    <dgm:pt modelId="{20F8AFD9-1225-4493-AB87-976C323F9EA2}" type="pres">
      <dgm:prSet presAssocID="{FEF33851-3F15-4CD9-B017-CEB912E13612}" presName="parentText" presStyleLbl="node1" presStyleIdx="2" presStyleCnt="4">
        <dgm:presLayoutVars>
          <dgm:chMax val="0"/>
          <dgm:bulletEnabled val="1"/>
        </dgm:presLayoutVars>
      </dgm:prSet>
      <dgm:spPr/>
      <dgm:t>
        <a:bodyPr/>
        <a:lstStyle/>
        <a:p>
          <a:endParaRPr lang="zh-CN" altLang="en-US"/>
        </a:p>
      </dgm:t>
    </dgm:pt>
    <dgm:pt modelId="{B8F996EA-1786-40D5-9ADF-370CF10D8863}" type="pres">
      <dgm:prSet presAssocID="{FEF33851-3F15-4CD9-B017-CEB912E13612}" presName="negativeSpace" presStyleCnt="0"/>
      <dgm:spPr/>
    </dgm:pt>
    <dgm:pt modelId="{7867EC1C-DF01-4866-805C-833BD46C3111}" type="pres">
      <dgm:prSet presAssocID="{FEF33851-3F15-4CD9-B017-CEB912E13612}" presName="childText" presStyleLbl="conFgAcc1" presStyleIdx="2" presStyleCnt="4">
        <dgm:presLayoutVars>
          <dgm:bulletEnabled val="1"/>
        </dgm:presLayoutVars>
      </dgm:prSet>
      <dgm:spPr/>
    </dgm:pt>
    <dgm:pt modelId="{00BC6D67-4E4D-43F9-8E16-1745966B9394}" type="pres">
      <dgm:prSet presAssocID="{3CF09591-3DB7-4A1E-B43D-EF586A4B846B}" presName="spaceBetweenRectangles" presStyleCnt="0"/>
      <dgm:spPr/>
    </dgm:pt>
    <dgm:pt modelId="{027828A8-BBC8-4418-82F4-684B6316491E}" type="pres">
      <dgm:prSet presAssocID="{FF4808E0-3489-4EF6-8C53-8DF1CB8239C3}" presName="parentLin" presStyleCnt="0"/>
      <dgm:spPr/>
    </dgm:pt>
    <dgm:pt modelId="{58425A13-C7C1-4D98-B034-B0D55924B939}" type="pres">
      <dgm:prSet presAssocID="{FF4808E0-3489-4EF6-8C53-8DF1CB8239C3}" presName="parentLeftMargin" presStyleLbl="node1" presStyleIdx="2" presStyleCnt="4"/>
      <dgm:spPr/>
      <dgm:t>
        <a:bodyPr/>
        <a:lstStyle/>
        <a:p>
          <a:endParaRPr lang="zh-CN" altLang="en-US"/>
        </a:p>
      </dgm:t>
    </dgm:pt>
    <dgm:pt modelId="{0C55BC58-1532-4CAA-B22D-5BF18375A781}" type="pres">
      <dgm:prSet presAssocID="{FF4808E0-3489-4EF6-8C53-8DF1CB8239C3}" presName="parentText" presStyleLbl="node1" presStyleIdx="3" presStyleCnt="4">
        <dgm:presLayoutVars>
          <dgm:chMax val="0"/>
          <dgm:bulletEnabled val="1"/>
        </dgm:presLayoutVars>
      </dgm:prSet>
      <dgm:spPr/>
      <dgm:t>
        <a:bodyPr/>
        <a:lstStyle/>
        <a:p>
          <a:endParaRPr lang="zh-CN" altLang="en-US"/>
        </a:p>
      </dgm:t>
    </dgm:pt>
    <dgm:pt modelId="{0698E6E1-95B7-46A3-AB7B-9E33B394A646}" type="pres">
      <dgm:prSet presAssocID="{FF4808E0-3489-4EF6-8C53-8DF1CB8239C3}" presName="negativeSpace" presStyleCnt="0"/>
      <dgm:spPr/>
    </dgm:pt>
    <dgm:pt modelId="{A014C5E9-1FD9-4D84-9358-9A06567B0998}" type="pres">
      <dgm:prSet presAssocID="{FF4808E0-3489-4EF6-8C53-8DF1CB8239C3}" presName="childText" presStyleLbl="conFgAcc1" presStyleIdx="3" presStyleCnt="4">
        <dgm:presLayoutVars>
          <dgm:bulletEnabled val="1"/>
        </dgm:presLayoutVars>
      </dgm:prSet>
      <dgm:spPr/>
    </dgm:pt>
  </dgm:ptLst>
  <dgm:cxnLst>
    <dgm:cxn modelId="{799D9070-5043-410A-BC0D-FA0070F15A33}" type="presOf" srcId="{6AAE2AD4-DA9E-4F9A-A859-4B8715D2054C}" destId="{FE5BF3A4-3A1D-4CF6-838F-045FEDB319C9}" srcOrd="0" destOrd="0" presId="urn:microsoft.com/office/officeart/2005/8/layout/list1"/>
    <dgm:cxn modelId="{040AF35C-F6EE-4807-A502-9C9DDC65FCD2}" type="presOf" srcId="{FF4808E0-3489-4EF6-8C53-8DF1CB8239C3}" destId="{0C55BC58-1532-4CAA-B22D-5BF18375A781}" srcOrd="1" destOrd="0" presId="urn:microsoft.com/office/officeart/2005/8/layout/list1"/>
    <dgm:cxn modelId="{D69D3F09-B710-4780-9558-CE7625E2409C}" type="presOf" srcId="{6AAE2AD4-DA9E-4F9A-A859-4B8715D2054C}" destId="{FFB087E7-2F73-4780-8D22-CD782B011335}" srcOrd="1" destOrd="0" presId="urn:microsoft.com/office/officeart/2005/8/layout/list1"/>
    <dgm:cxn modelId="{61CA1DF6-EEFC-4F96-9E15-77B795377DBE}" srcId="{AC448720-C7D1-4AD2-AE43-399D52786A70}" destId="{9CD67593-82AE-4683-ACFB-3AE465144066}" srcOrd="1" destOrd="0" parTransId="{E6D8049D-6037-45D9-AB02-BF2642358C3D}" sibTransId="{FA6E2804-88C7-4F3B-851A-F85F439B7483}"/>
    <dgm:cxn modelId="{87388B40-9E0A-4DEE-91EF-9FFFDD81EA2D}" srcId="{AC448720-C7D1-4AD2-AE43-399D52786A70}" destId="{6AAE2AD4-DA9E-4F9A-A859-4B8715D2054C}" srcOrd="0" destOrd="0" parTransId="{4C044DB9-90D6-4F5E-B47E-B3690A939CBF}" sibTransId="{3B79213B-1554-4118-AFAE-CA0A2E38839F}"/>
    <dgm:cxn modelId="{EF42B2CE-B931-4354-AC14-09F6B8CE5ADA}" type="presOf" srcId="{9CD67593-82AE-4683-ACFB-3AE465144066}" destId="{DAF1658C-CFC5-4CB9-B2A5-90A94F96F741}" srcOrd="0" destOrd="0" presId="urn:microsoft.com/office/officeart/2005/8/layout/list1"/>
    <dgm:cxn modelId="{F45D4C97-781E-4920-9253-F4EA26EF065E}" srcId="{AC448720-C7D1-4AD2-AE43-399D52786A70}" destId="{FF4808E0-3489-4EF6-8C53-8DF1CB8239C3}" srcOrd="3" destOrd="0" parTransId="{3C66315D-AE46-464F-A513-C13FAA3ECC53}" sibTransId="{4921CB6E-0637-40F1-B490-AA36785DA381}"/>
    <dgm:cxn modelId="{1C016355-3AF1-4633-A48C-54F085458D33}" type="presOf" srcId="{FF4808E0-3489-4EF6-8C53-8DF1CB8239C3}" destId="{58425A13-C7C1-4D98-B034-B0D55924B939}" srcOrd="0" destOrd="0" presId="urn:microsoft.com/office/officeart/2005/8/layout/list1"/>
    <dgm:cxn modelId="{CA4AE0F3-C399-4423-BC2C-340833F70BFA}" type="presOf" srcId="{9CD67593-82AE-4683-ACFB-3AE465144066}" destId="{35CC32A5-F628-4B23-B428-B13241C3F292}" srcOrd="1" destOrd="0" presId="urn:microsoft.com/office/officeart/2005/8/layout/list1"/>
    <dgm:cxn modelId="{6CDDB8C7-2BF8-4585-A3C3-4230E40A755D}" type="presOf" srcId="{FEF33851-3F15-4CD9-B017-CEB912E13612}" destId="{A4A8C6F7-AC9D-46AD-882B-4A4478E0B717}" srcOrd="0" destOrd="0" presId="urn:microsoft.com/office/officeart/2005/8/layout/list1"/>
    <dgm:cxn modelId="{75D0E175-3D74-4C5A-BB56-C56925B6DBC5}" type="presOf" srcId="{FEF33851-3F15-4CD9-B017-CEB912E13612}" destId="{20F8AFD9-1225-4493-AB87-976C323F9EA2}" srcOrd="1" destOrd="0" presId="urn:microsoft.com/office/officeart/2005/8/layout/list1"/>
    <dgm:cxn modelId="{35C32D72-D2A0-4B0B-80CE-D2BFEBBBC690}" type="presOf" srcId="{AC448720-C7D1-4AD2-AE43-399D52786A70}" destId="{9EC7D679-913B-460F-847C-24EA15538387}" srcOrd="0" destOrd="0" presId="urn:microsoft.com/office/officeart/2005/8/layout/list1"/>
    <dgm:cxn modelId="{CC8088E3-539B-416D-B5D6-C628C6D8169E}" srcId="{AC448720-C7D1-4AD2-AE43-399D52786A70}" destId="{FEF33851-3F15-4CD9-B017-CEB912E13612}" srcOrd="2" destOrd="0" parTransId="{AAE7BA87-C85C-4FD3-B5DE-0ED7A00AB221}" sibTransId="{3CF09591-3DB7-4A1E-B43D-EF586A4B846B}"/>
    <dgm:cxn modelId="{E7868095-12D8-4310-828D-D0E340BF754F}" type="presParOf" srcId="{9EC7D679-913B-460F-847C-24EA15538387}" destId="{4E482C25-7D11-4B1E-937C-29B29333E380}" srcOrd="0" destOrd="0" presId="urn:microsoft.com/office/officeart/2005/8/layout/list1"/>
    <dgm:cxn modelId="{1E79377B-7693-4935-A2AB-024D34D9AE7C}" type="presParOf" srcId="{4E482C25-7D11-4B1E-937C-29B29333E380}" destId="{FE5BF3A4-3A1D-4CF6-838F-045FEDB319C9}" srcOrd="0" destOrd="0" presId="urn:microsoft.com/office/officeart/2005/8/layout/list1"/>
    <dgm:cxn modelId="{4271AA75-AA28-4038-92F4-1C69CB7B055F}" type="presParOf" srcId="{4E482C25-7D11-4B1E-937C-29B29333E380}" destId="{FFB087E7-2F73-4780-8D22-CD782B011335}" srcOrd="1" destOrd="0" presId="urn:microsoft.com/office/officeart/2005/8/layout/list1"/>
    <dgm:cxn modelId="{ED657512-5793-4FE0-82B3-E42FFB336532}" type="presParOf" srcId="{9EC7D679-913B-460F-847C-24EA15538387}" destId="{CBF2C2E8-AB71-4F9E-AABD-6118BF47B18C}" srcOrd="1" destOrd="0" presId="urn:microsoft.com/office/officeart/2005/8/layout/list1"/>
    <dgm:cxn modelId="{078D503C-C09D-4CC7-8356-2B0D1F28FA59}" type="presParOf" srcId="{9EC7D679-913B-460F-847C-24EA15538387}" destId="{32DD93CB-F587-4B53-86C7-2F4FF3A8F103}" srcOrd="2" destOrd="0" presId="urn:microsoft.com/office/officeart/2005/8/layout/list1"/>
    <dgm:cxn modelId="{F329161A-F327-43A1-87AD-533529500710}" type="presParOf" srcId="{9EC7D679-913B-460F-847C-24EA15538387}" destId="{5EF867E3-BDED-4261-B47D-E7DFFE7DAF54}" srcOrd="3" destOrd="0" presId="urn:microsoft.com/office/officeart/2005/8/layout/list1"/>
    <dgm:cxn modelId="{D0801333-A60D-4F1C-A491-1568298EBBC4}" type="presParOf" srcId="{9EC7D679-913B-460F-847C-24EA15538387}" destId="{179FB052-16F9-461B-A09C-A4F77A2FAD43}" srcOrd="4" destOrd="0" presId="urn:microsoft.com/office/officeart/2005/8/layout/list1"/>
    <dgm:cxn modelId="{8114CD0A-B99F-4EBC-8EC1-D0D35F1227A6}" type="presParOf" srcId="{179FB052-16F9-461B-A09C-A4F77A2FAD43}" destId="{DAF1658C-CFC5-4CB9-B2A5-90A94F96F741}" srcOrd="0" destOrd="0" presId="urn:microsoft.com/office/officeart/2005/8/layout/list1"/>
    <dgm:cxn modelId="{DDF4911C-A532-4BC6-9E8F-D4A58EE8A4C7}" type="presParOf" srcId="{179FB052-16F9-461B-A09C-A4F77A2FAD43}" destId="{35CC32A5-F628-4B23-B428-B13241C3F292}" srcOrd="1" destOrd="0" presId="urn:microsoft.com/office/officeart/2005/8/layout/list1"/>
    <dgm:cxn modelId="{92A73536-7668-4145-9512-6A6378F810C4}" type="presParOf" srcId="{9EC7D679-913B-460F-847C-24EA15538387}" destId="{DA627C60-CE48-4D9A-9D82-CDD1C50C08BD}" srcOrd="5" destOrd="0" presId="urn:microsoft.com/office/officeart/2005/8/layout/list1"/>
    <dgm:cxn modelId="{14805221-C46A-4FD8-8757-CD189E722114}" type="presParOf" srcId="{9EC7D679-913B-460F-847C-24EA15538387}" destId="{2D4B9853-4C97-44F0-81DC-94922EADCAA0}" srcOrd="6" destOrd="0" presId="urn:microsoft.com/office/officeart/2005/8/layout/list1"/>
    <dgm:cxn modelId="{1988CEB5-73A3-48BB-9D20-B3ECD5CD35A4}" type="presParOf" srcId="{9EC7D679-913B-460F-847C-24EA15538387}" destId="{448F2501-6875-4499-A5B3-4591DA0F597F}" srcOrd="7" destOrd="0" presId="urn:microsoft.com/office/officeart/2005/8/layout/list1"/>
    <dgm:cxn modelId="{51B9546D-B7DA-41D7-8FEF-522996222A92}" type="presParOf" srcId="{9EC7D679-913B-460F-847C-24EA15538387}" destId="{2C36D899-437F-444B-9B39-9F43DBDB0D22}" srcOrd="8" destOrd="0" presId="urn:microsoft.com/office/officeart/2005/8/layout/list1"/>
    <dgm:cxn modelId="{5E07CF20-5A93-45AB-835A-64A09AA629FD}" type="presParOf" srcId="{2C36D899-437F-444B-9B39-9F43DBDB0D22}" destId="{A4A8C6F7-AC9D-46AD-882B-4A4478E0B717}" srcOrd="0" destOrd="0" presId="urn:microsoft.com/office/officeart/2005/8/layout/list1"/>
    <dgm:cxn modelId="{720298D8-CCB9-47DC-8D68-2FC7C5043E3B}" type="presParOf" srcId="{2C36D899-437F-444B-9B39-9F43DBDB0D22}" destId="{20F8AFD9-1225-4493-AB87-976C323F9EA2}" srcOrd="1" destOrd="0" presId="urn:microsoft.com/office/officeart/2005/8/layout/list1"/>
    <dgm:cxn modelId="{E513C1B5-2948-4BF1-AD59-9DE2F4AE3FBF}" type="presParOf" srcId="{9EC7D679-913B-460F-847C-24EA15538387}" destId="{B8F996EA-1786-40D5-9ADF-370CF10D8863}" srcOrd="9" destOrd="0" presId="urn:microsoft.com/office/officeart/2005/8/layout/list1"/>
    <dgm:cxn modelId="{D5DFFFA3-05AE-4E6F-BC28-F33DC3447939}" type="presParOf" srcId="{9EC7D679-913B-460F-847C-24EA15538387}" destId="{7867EC1C-DF01-4866-805C-833BD46C3111}" srcOrd="10" destOrd="0" presId="urn:microsoft.com/office/officeart/2005/8/layout/list1"/>
    <dgm:cxn modelId="{A62205DA-BB0C-4A65-AEBE-D2A043BD2BA6}" type="presParOf" srcId="{9EC7D679-913B-460F-847C-24EA15538387}" destId="{00BC6D67-4E4D-43F9-8E16-1745966B9394}" srcOrd="11" destOrd="0" presId="urn:microsoft.com/office/officeart/2005/8/layout/list1"/>
    <dgm:cxn modelId="{FB19E91C-3704-4F3F-BD4E-B0774ABBBB26}" type="presParOf" srcId="{9EC7D679-913B-460F-847C-24EA15538387}" destId="{027828A8-BBC8-4418-82F4-684B6316491E}" srcOrd="12" destOrd="0" presId="urn:microsoft.com/office/officeart/2005/8/layout/list1"/>
    <dgm:cxn modelId="{98D9AE82-79BE-495E-A4B9-B3869BA3EE47}" type="presParOf" srcId="{027828A8-BBC8-4418-82F4-684B6316491E}" destId="{58425A13-C7C1-4D98-B034-B0D55924B939}" srcOrd="0" destOrd="0" presId="urn:microsoft.com/office/officeart/2005/8/layout/list1"/>
    <dgm:cxn modelId="{A97E8C9D-BA4F-40A1-BDD3-C17E28F776BB}" type="presParOf" srcId="{027828A8-BBC8-4418-82F4-684B6316491E}" destId="{0C55BC58-1532-4CAA-B22D-5BF18375A781}" srcOrd="1" destOrd="0" presId="urn:microsoft.com/office/officeart/2005/8/layout/list1"/>
    <dgm:cxn modelId="{70024195-6D9D-4B03-8BD1-32E8D3525506}" type="presParOf" srcId="{9EC7D679-913B-460F-847C-24EA15538387}" destId="{0698E6E1-95B7-46A3-AB7B-9E33B394A646}" srcOrd="13" destOrd="0" presId="urn:microsoft.com/office/officeart/2005/8/layout/list1"/>
    <dgm:cxn modelId="{00C36D55-1282-4656-8782-E4EB6E8BB6E6}" type="presParOf" srcId="{9EC7D679-913B-460F-847C-24EA15538387}" destId="{A014C5E9-1FD9-4D84-9358-9A06567B099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697CA59-83FC-4521-85FB-CFECCB0C2C9C}" type="doc">
      <dgm:prSet loTypeId="urn:microsoft.com/office/officeart/2005/8/layout/vList3" loCatId="list" qsTypeId="urn:microsoft.com/office/officeart/2005/8/quickstyle/simple1" qsCatId="simple" csTypeId="urn:microsoft.com/office/officeart/2005/8/colors/colorful5" csCatId="colorful" phldr="1"/>
      <dgm:spPr/>
    </dgm:pt>
    <dgm:pt modelId="{EEDE5AE2-9BE6-4D30-B1FC-DDD1A59F49E5}">
      <dgm:prSet phldrT="[文本]"/>
      <dgm:spPr/>
      <dgm:t>
        <a:bodyPr/>
        <a:lstStyle/>
        <a:p>
          <a:r>
            <a:rPr lang="zh-CN" altLang="en-US" b="1" cap="none" spc="0" dirty="0" smtClean="0">
              <a:ln w="0"/>
              <a:solidFill>
                <a:schemeClr val="tx1"/>
              </a:solidFill>
              <a:effectLst>
                <a:outerShdw blurRad="38100" dist="19050" dir="2700000" algn="tl" rotWithShape="0">
                  <a:schemeClr val="dk1">
                    <a:alpha val="40000"/>
                  </a:schemeClr>
                </a:outerShdw>
              </a:effectLst>
            </a:rPr>
            <a:t>可以自由访问外部类的所有组件</a:t>
          </a:r>
          <a:endParaRPr lang="zh-CN" altLang="en-US" b="1" dirty="0">
            <a:solidFill>
              <a:schemeClr val="tx1"/>
            </a:solidFill>
          </a:endParaRPr>
        </a:p>
      </dgm:t>
    </dgm:pt>
    <dgm:pt modelId="{7D17BEBC-7BEE-4EAB-BA8F-176B358A1A46}" type="parTrans" cxnId="{26826DF6-8221-4827-8AC4-F704F1DF3E0B}">
      <dgm:prSet/>
      <dgm:spPr/>
      <dgm:t>
        <a:bodyPr/>
        <a:lstStyle/>
        <a:p>
          <a:endParaRPr lang="zh-CN" altLang="en-US"/>
        </a:p>
      </dgm:t>
    </dgm:pt>
    <dgm:pt modelId="{02013262-17C7-49AC-867A-AB7DDA49DECB}" type="sibTrans" cxnId="{26826DF6-8221-4827-8AC4-F704F1DF3E0B}">
      <dgm:prSet/>
      <dgm:spPr/>
      <dgm:t>
        <a:bodyPr/>
        <a:lstStyle/>
        <a:p>
          <a:endParaRPr lang="zh-CN" altLang="en-US"/>
        </a:p>
      </dgm:t>
    </dgm:pt>
    <dgm:pt modelId="{885AC43B-E28E-4B7F-A525-A1CDD2E2C4EE}">
      <dgm:prSet phldrT="[文本]"/>
      <dgm:spPr/>
      <dgm:t>
        <a:bodyPr/>
        <a:lstStyle/>
        <a:p>
          <a:r>
            <a:rPr lang="zh-CN" altLang="en-US" b="1" cap="none" spc="0" dirty="0" smtClean="0">
              <a:ln w="0"/>
              <a:solidFill>
                <a:schemeClr val="tx1"/>
              </a:solidFill>
              <a:effectLst>
                <a:outerShdw blurRad="38100" dist="19050" dir="2700000" algn="tl" rotWithShape="0">
                  <a:schemeClr val="dk1">
                    <a:alpha val="40000"/>
                  </a:schemeClr>
                </a:outerShdw>
              </a:effectLst>
            </a:rPr>
            <a:t>在外部类中可以自由复用</a:t>
          </a:r>
          <a:endParaRPr lang="zh-CN" altLang="en-US" b="1" cap="none" spc="0" dirty="0">
            <a:ln w="0"/>
            <a:solidFill>
              <a:schemeClr val="tx1"/>
            </a:solidFill>
            <a:effectLst>
              <a:outerShdw blurRad="38100" dist="19050" dir="2700000" algn="tl" rotWithShape="0">
                <a:schemeClr val="dk1">
                  <a:alpha val="40000"/>
                </a:schemeClr>
              </a:outerShdw>
            </a:effectLst>
          </a:endParaRPr>
        </a:p>
      </dgm:t>
    </dgm:pt>
    <dgm:pt modelId="{FAE3A69B-CE74-4BF5-91B2-D9747626AF45}" type="parTrans" cxnId="{58A77E46-1EAD-4269-96A2-6BEC7F156502}">
      <dgm:prSet/>
      <dgm:spPr/>
      <dgm:t>
        <a:bodyPr/>
        <a:lstStyle/>
        <a:p>
          <a:endParaRPr lang="zh-CN" altLang="en-US"/>
        </a:p>
      </dgm:t>
    </dgm:pt>
    <dgm:pt modelId="{F7AA8D4F-A790-47B4-AD92-AB98F80E4E00}" type="sibTrans" cxnId="{58A77E46-1EAD-4269-96A2-6BEC7F156502}">
      <dgm:prSet/>
      <dgm:spPr/>
      <dgm:t>
        <a:bodyPr/>
        <a:lstStyle/>
        <a:p>
          <a:endParaRPr lang="zh-CN" altLang="en-US"/>
        </a:p>
      </dgm:t>
    </dgm:pt>
    <dgm:pt modelId="{3239B19B-EACE-4643-B8CE-E894B3946C9B}" type="pres">
      <dgm:prSet presAssocID="{F697CA59-83FC-4521-85FB-CFECCB0C2C9C}" presName="linearFlow" presStyleCnt="0">
        <dgm:presLayoutVars>
          <dgm:dir/>
          <dgm:resizeHandles val="exact"/>
        </dgm:presLayoutVars>
      </dgm:prSet>
      <dgm:spPr/>
    </dgm:pt>
    <dgm:pt modelId="{638AE2D4-FD89-4541-B842-689681453383}" type="pres">
      <dgm:prSet presAssocID="{EEDE5AE2-9BE6-4D30-B1FC-DDD1A59F49E5}" presName="composite" presStyleCnt="0"/>
      <dgm:spPr/>
    </dgm:pt>
    <dgm:pt modelId="{39C4D4E6-59C4-453C-8FF6-439E14665655}" type="pres">
      <dgm:prSet presAssocID="{EEDE5AE2-9BE6-4D30-B1FC-DDD1A59F49E5}" presName="imgShp" presStyleLbl="fgImgPlace1" presStyleIdx="0" presStyleCnt="2" custScaleX="116562"/>
      <dgm:spPr>
        <a:blipFill rotWithShape="1">
          <a:blip xmlns:r="http://schemas.openxmlformats.org/officeDocument/2006/relationships" r:embed="rId1"/>
          <a:stretch>
            <a:fillRect/>
          </a:stretch>
        </a:blipFill>
      </dgm:spPr>
    </dgm:pt>
    <dgm:pt modelId="{8720C542-295F-4680-88D5-10F04B56DC47}" type="pres">
      <dgm:prSet presAssocID="{EEDE5AE2-9BE6-4D30-B1FC-DDD1A59F49E5}" presName="txShp" presStyleLbl="node1" presStyleIdx="0" presStyleCnt="2">
        <dgm:presLayoutVars>
          <dgm:bulletEnabled val="1"/>
        </dgm:presLayoutVars>
      </dgm:prSet>
      <dgm:spPr/>
      <dgm:t>
        <a:bodyPr/>
        <a:lstStyle/>
        <a:p>
          <a:endParaRPr lang="zh-CN" altLang="en-US"/>
        </a:p>
      </dgm:t>
    </dgm:pt>
    <dgm:pt modelId="{684E7318-24DA-4C63-9673-A899824EE073}" type="pres">
      <dgm:prSet presAssocID="{02013262-17C7-49AC-867A-AB7DDA49DECB}" presName="spacing" presStyleCnt="0"/>
      <dgm:spPr/>
    </dgm:pt>
    <dgm:pt modelId="{00E4087A-E701-4D3D-95D8-142B695424D2}" type="pres">
      <dgm:prSet presAssocID="{885AC43B-E28E-4B7F-A525-A1CDD2E2C4EE}" presName="composite" presStyleCnt="0"/>
      <dgm:spPr/>
    </dgm:pt>
    <dgm:pt modelId="{58BB7459-F3BC-4C32-950D-641DA5BE686D}" type="pres">
      <dgm:prSet presAssocID="{885AC43B-E28E-4B7F-A525-A1CDD2E2C4EE}" presName="imgShp" presStyleLbl="fgImgPlace1" presStyleIdx="1" presStyleCnt="2" custScaleX="112744"/>
      <dgm:spPr>
        <a:blipFill rotWithShape="1">
          <a:blip xmlns:r="http://schemas.openxmlformats.org/officeDocument/2006/relationships" r:embed="rId1"/>
          <a:stretch>
            <a:fillRect/>
          </a:stretch>
        </a:blipFill>
      </dgm:spPr>
    </dgm:pt>
    <dgm:pt modelId="{DDF2AE31-5BEF-4657-8892-74EFE5FBEBC4}" type="pres">
      <dgm:prSet presAssocID="{885AC43B-E28E-4B7F-A525-A1CDD2E2C4EE}" presName="txShp" presStyleLbl="node1" presStyleIdx="1" presStyleCnt="2">
        <dgm:presLayoutVars>
          <dgm:bulletEnabled val="1"/>
        </dgm:presLayoutVars>
      </dgm:prSet>
      <dgm:spPr/>
      <dgm:t>
        <a:bodyPr/>
        <a:lstStyle/>
        <a:p>
          <a:endParaRPr lang="zh-CN" altLang="en-US"/>
        </a:p>
      </dgm:t>
    </dgm:pt>
  </dgm:ptLst>
  <dgm:cxnLst>
    <dgm:cxn modelId="{2E4ABA8A-6109-4740-8A29-166E89724DC0}" type="presOf" srcId="{885AC43B-E28E-4B7F-A525-A1CDD2E2C4EE}" destId="{DDF2AE31-5BEF-4657-8892-74EFE5FBEBC4}" srcOrd="0" destOrd="0" presId="urn:microsoft.com/office/officeart/2005/8/layout/vList3"/>
    <dgm:cxn modelId="{734AA8ED-329D-4619-9E3D-4ACC124D932F}" type="presOf" srcId="{F697CA59-83FC-4521-85FB-CFECCB0C2C9C}" destId="{3239B19B-EACE-4643-B8CE-E894B3946C9B}" srcOrd="0" destOrd="0" presId="urn:microsoft.com/office/officeart/2005/8/layout/vList3"/>
    <dgm:cxn modelId="{7414987C-90A8-4AE6-AC94-D91BA685085A}" type="presOf" srcId="{EEDE5AE2-9BE6-4D30-B1FC-DDD1A59F49E5}" destId="{8720C542-295F-4680-88D5-10F04B56DC47}" srcOrd="0" destOrd="0" presId="urn:microsoft.com/office/officeart/2005/8/layout/vList3"/>
    <dgm:cxn modelId="{58A77E46-1EAD-4269-96A2-6BEC7F156502}" srcId="{F697CA59-83FC-4521-85FB-CFECCB0C2C9C}" destId="{885AC43B-E28E-4B7F-A525-A1CDD2E2C4EE}" srcOrd="1" destOrd="0" parTransId="{FAE3A69B-CE74-4BF5-91B2-D9747626AF45}" sibTransId="{F7AA8D4F-A790-47B4-AD92-AB98F80E4E00}"/>
    <dgm:cxn modelId="{26826DF6-8221-4827-8AC4-F704F1DF3E0B}" srcId="{F697CA59-83FC-4521-85FB-CFECCB0C2C9C}" destId="{EEDE5AE2-9BE6-4D30-B1FC-DDD1A59F49E5}" srcOrd="0" destOrd="0" parTransId="{7D17BEBC-7BEE-4EAB-BA8F-176B358A1A46}" sibTransId="{02013262-17C7-49AC-867A-AB7DDA49DECB}"/>
    <dgm:cxn modelId="{CDFF9E8F-805A-4576-8B84-A767F0118469}" type="presParOf" srcId="{3239B19B-EACE-4643-B8CE-E894B3946C9B}" destId="{638AE2D4-FD89-4541-B842-689681453383}" srcOrd="0" destOrd="0" presId="urn:microsoft.com/office/officeart/2005/8/layout/vList3"/>
    <dgm:cxn modelId="{E5B71E92-EF7A-43D3-AA18-DAF2B20E9637}" type="presParOf" srcId="{638AE2D4-FD89-4541-B842-689681453383}" destId="{39C4D4E6-59C4-453C-8FF6-439E14665655}" srcOrd="0" destOrd="0" presId="urn:microsoft.com/office/officeart/2005/8/layout/vList3"/>
    <dgm:cxn modelId="{A9BB00C1-B343-43AB-A603-23704BAE2312}" type="presParOf" srcId="{638AE2D4-FD89-4541-B842-689681453383}" destId="{8720C542-295F-4680-88D5-10F04B56DC47}" srcOrd="1" destOrd="0" presId="urn:microsoft.com/office/officeart/2005/8/layout/vList3"/>
    <dgm:cxn modelId="{EEC1471E-FE76-47E8-8539-DF1C1C3872F1}" type="presParOf" srcId="{3239B19B-EACE-4643-B8CE-E894B3946C9B}" destId="{684E7318-24DA-4C63-9673-A899824EE073}" srcOrd="1" destOrd="0" presId="urn:microsoft.com/office/officeart/2005/8/layout/vList3"/>
    <dgm:cxn modelId="{447FD862-3224-4B16-8913-FCE0AEAA7665}" type="presParOf" srcId="{3239B19B-EACE-4643-B8CE-E894B3946C9B}" destId="{00E4087A-E701-4D3D-95D8-142B695424D2}" srcOrd="2" destOrd="0" presId="urn:microsoft.com/office/officeart/2005/8/layout/vList3"/>
    <dgm:cxn modelId="{5EF5207A-4A1E-47F3-A3EF-472283842736}" type="presParOf" srcId="{00E4087A-E701-4D3D-95D8-142B695424D2}" destId="{58BB7459-F3BC-4C32-950D-641DA5BE686D}" srcOrd="0" destOrd="0" presId="urn:microsoft.com/office/officeart/2005/8/layout/vList3"/>
    <dgm:cxn modelId="{2C7E00EC-AC70-4D67-8CEB-4F72CAD22749}" type="presParOf" srcId="{00E4087A-E701-4D3D-95D8-142B695424D2}" destId="{DDF2AE31-5BEF-4657-8892-74EFE5FBEBC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697CA59-83FC-4521-85FB-CFECCB0C2C9C}" type="doc">
      <dgm:prSet loTypeId="urn:microsoft.com/office/officeart/2005/8/layout/vList3" loCatId="list" qsTypeId="urn:microsoft.com/office/officeart/2005/8/quickstyle/simple1" qsCatId="simple" csTypeId="urn:microsoft.com/office/officeart/2005/8/colors/colorful5" csCatId="colorful" phldr="1"/>
      <dgm:spPr/>
    </dgm:pt>
    <dgm:pt modelId="{EEDE5AE2-9BE6-4D30-B1FC-DDD1A59F49E5}">
      <dgm:prSet phldrT="[文本]"/>
      <dgm:spPr/>
      <dgm:t>
        <a:bodyPr/>
        <a:lstStyle/>
        <a:p>
          <a:r>
            <a:rPr lang="zh-CN" altLang="en-US" b="1" dirty="0" smtClean="0">
              <a:solidFill>
                <a:schemeClr val="tx1"/>
              </a:solidFill>
            </a:rPr>
            <a:t>事件监听器通常属于特定的</a:t>
          </a:r>
          <a:r>
            <a:rPr lang="en-US" altLang="zh-CN" b="1" dirty="0" smtClean="0">
              <a:solidFill>
                <a:schemeClr val="tx1"/>
              </a:solidFill>
            </a:rPr>
            <a:t>GUI</a:t>
          </a:r>
          <a:r>
            <a:rPr lang="zh-CN" altLang="en-US" b="1" dirty="0" smtClean="0">
              <a:solidFill>
                <a:schemeClr val="tx1"/>
              </a:solidFill>
            </a:rPr>
            <a:t>界面，使用外部类不利于程序的内聚性</a:t>
          </a:r>
          <a:endParaRPr lang="zh-CN" altLang="en-US" b="1" dirty="0">
            <a:solidFill>
              <a:schemeClr val="tx1"/>
            </a:solidFill>
          </a:endParaRPr>
        </a:p>
      </dgm:t>
    </dgm:pt>
    <dgm:pt modelId="{7D17BEBC-7BEE-4EAB-BA8F-176B358A1A46}" type="parTrans" cxnId="{26826DF6-8221-4827-8AC4-F704F1DF3E0B}">
      <dgm:prSet/>
      <dgm:spPr/>
      <dgm:t>
        <a:bodyPr/>
        <a:lstStyle/>
        <a:p>
          <a:endParaRPr lang="zh-CN" altLang="en-US"/>
        </a:p>
      </dgm:t>
    </dgm:pt>
    <dgm:pt modelId="{02013262-17C7-49AC-867A-AB7DDA49DECB}" type="sibTrans" cxnId="{26826DF6-8221-4827-8AC4-F704F1DF3E0B}">
      <dgm:prSet/>
      <dgm:spPr/>
      <dgm:t>
        <a:bodyPr/>
        <a:lstStyle/>
        <a:p>
          <a:endParaRPr lang="zh-CN" altLang="en-US"/>
        </a:p>
      </dgm:t>
    </dgm:pt>
    <dgm:pt modelId="{885AC43B-E28E-4B7F-A525-A1CDD2E2C4EE}">
      <dgm:prSet phldrT="[文本]"/>
      <dgm:spPr/>
      <dgm:t>
        <a:bodyPr/>
        <a:lstStyle/>
        <a:p>
          <a:r>
            <a:rPr lang="zh-CN" altLang="en-US" b="1" cap="none" spc="0" dirty="0" smtClean="0">
              <a:ln w="0"/>
              <a:solidFill>
                <a:schemeClr val="tx1"/>
              </a:solidFill>
              <a:effectLst>
                <a:outerShdw blurRad="38100" dist="19050" dir="2700000" algn="tl" rotWithShape="0">
                  <a:schemeClr val="dk1">
                    <a:alpha val="40000"/>
                  </a:schemeClr>
                </a:outerShdw>
              </a:effectLst>
            </a:rPr>
            <a:t>外部类不能自由访问</a:t>
          </a:r>
          <a:r>
            <a:rPr lang="en-US" altLang="zh-CN" b="1" cap="none" spc="0" dirty="0" smtClean="0">
              <a:ln w="0"/>
              <a:solidFill>
                <a:schemeClr val="tx1"/>
              </a:solidFill>
              <a:effectLst>
                <a:outerShdw blurRad="38100" dist="19050" dir="2700000" algn="tl" rotWithShape="0">
                  <a:schemeClr val="dk1">
                    <a:alpha val="40000"/>
                  </a:schemeClr>
                </a:outerShdw>
              </a:effectLst>
            </a:rPr>
            <a:t>GUI</a:t>
          </a:r>
          <a:r>
            <a:rPr lang="zh-CN" altLang="en-US" b="1" cap="none" spc="0" dirty="0" smtClean="0">
              <a:ln w="0"/>
              <a:solidFill>
                <a:schemeClr val="tx1"/>
              </a:solidFill>
              <a:effectLst>
                <a:outerShdw blurRad="38100" dist="19050" dir="2700000" algn="tl" rotWithShape="0">
                  <a:schemeClr val="dk1">
                    <a:alpha val="40000"/>
                  </a:schemeClr>
                </a:outerShdw>
              </a:effectLst>
            </a:rPr>
            <a:t>的组件，编程不够简洁</a:t>
          </a:r>
          <a:endParaRPr lang="zh-CN" altLang="en-US" b="1" cap="none" spc="0" dirty="0">
            <a:ln w="0"/>
            <a:solidFill>
              <a:schemeClr val="tx1"/>
            </a:solidFill>
            <a:effectLst>
              <a:outerShdw blurRad="38100" dist="19050" dir="2700000" algn="tl" rotWithShape="0">
                <a:schemeClr val="dk1">
                  <a:alpha val="40000"/>
                </a:schemeClr>
              </a:outerShdw>
            </a:effectLst>
          </a:endParaRPr>
        </a:p>
      </dgm:t>
    </dgm:pt>
    <dgm:pt modelId="{FAE3A69B-CE74-4BF5-91B2-D9747626AF45}" type="parTrans" cxnId="{58A77E46-1EAD-4269-96A2-6BEC7F156502}">
      <dgm:prSet/>
      <dgm:spPr/>
      <dgm:t>
        <a:bodyPr/>
        <a:lstStyle/>
        <a:p>
          <a:endParaRPr lang="zh-CN" altLang="en-US"/>
        </a:p>
      </dgm:t>
    </dgm:pt>
    <dgm:pt modelId="{F7AA8D4F-A790-47B4-AD92-AB98F80E4E00}" type="sibTrans" cxnId="{58A77E46-1EAD-4269-96A2-6BEC7F156502}">
      <dgm:prSet/>
      <dgm:spPr/>
      <dgm:t>
        <a:bodyPr/>
        <a:lstStyle/>
        <a:p>
          <a:endParaRPr lang="zh-CN" altLang="en-US"/>
        </a:p>
      </dgm:t>
    </dgm:pt>
    <dgm:pt modelId="{3239B19B-EACE-4643-B8CE-E894B3946C9B}" type="pres">
      <dgm:prSet presAssocID="{F697CA59-83FC-4521-85FB-CFECCB0C2C9C}" presName="linearFlow" presStyleCnt="0">
        <dgm:presLayoutVars>
          <dgm:dir/>
          <dgm:resizeHandles val="exact"/>
        </dgm:presLayoutVars>
      </dgm:prSet>
      <dgm:spPr/>
    </dgm:pt>
    <dgm:pt modelId="{638AE2D4-FD89-4541-B842-689681453383}" type="pres">
      <dgm:prSet presAssocID="{EEDE5AE2-9BE6-4D30-B1FC-DDD1A59F49E5}" presName="composite" presStyleCnt="0"/>
      <dgm:spPr/>
    </dgm:pt>
    <dgm:pt modelId="{39C4D4E6-59C4-453C-8FF6-439E14665655}" type="pres">
      <dgm:prSet presAssocID="{EEDE5AE2-9BE6-4D30-B1FC-DDD1A59F49E5}" presName="imgShp" presStyleLbl="fgImgPlace1" presStyleIdx="0" presStyleCnt="2" custScaleX="116562"/>
      <dgm:spPr>
        <a:blipFill rotWithShape="1">
          <a:blip xmlns:r="http://schemas.openxmlformats.org/officeDocument/2006/relationships" r:embed="rId1"/>
          <a:stretch>
            <a:fillRect/>
          </a:stretch>
        </a:blipFill>
      </dgm:spPr>
    </dgm:pt>
    <dgm:pt modelId="{8720C542-295F-4680-88D5-10F04B56DC47}" type="pres">
      <dgm:prSet presAssocID="{EEDE5AE2-9BE6-4D30-B1FC-DDD1A59F49E5}" presName="txShp" presStyleLbl="node1" presStyleIdx="0" presStyleCnt="2">
        <dgm:presLayoutVars>
          <dgm:bulletEnabled val="1"/>
        </dgm:presLayoutVars>
      </dgm:prSet>
      <dgm:spPr/>
      <dgm:t>
        <a:bodyPr/>
        <a:lstStyle/>
        <a:p>
          <a:endParaRPr lang="zh-CN" altLang="en-US"/>
        </a:p>
      </dgm:t>
    </dgm:pt>
    <dgm:pt modelId="{684E7318-24DA-4C63-9673-A899824EE073}" type="pres">
      <dgm:prSet presAssocID="{02013262-17C7-49AC-867A-AB7DDA49DECB}" presName="spacing" presStyleCnt="0"/>
      <dgm:spPr/>
    </dgm:pt>
    <dgm:pt modelId="{00E4087A-E701-4D3D-95D8-142B695424D2}" type="pres">
      <dgm:prSet presAssocID="{885AC43B-E28E-4B7F-A525-A1CDD2E2C4EE}" presName="composite" presStyleCnt="0"/>
      <dgm:spPr/>
    </dgm:pt>
    <dgm:pt modelId="{58BB7459-F3BC-4C32-950D-641DA5BE686D}" type="pres">
      <dgm:prSet presAssocID="{885AC43B-E28E-4B7F-A525-A1CDD2E2C4EE}" presName="imgShp" presStyleLbl="fgImgPlace1" presStyleIdx="1" presStyleCnt="2" custScaleX="112744"/>
      <dgm:spPr>
        <a:blipFill rotWithShape="1">
          <a:blip xmlns:r="http://schemas.openxmlformats.org/officeDocument/2006/relationships" r:embed="rId1"/>
          <a:stretch>
            <a:fillRect/>
          </a:stretch>
        </a:blipFill>
      </dgm:spPr>
    </dgm:pt>
    <dgm:pt modelId="{DDF2AE31-5BEF-4657-8892-74EFE5FBEBC4}" type="pres">
      <dgm:prSet presAssocID="{885AC43B-E28E-4B7F-A525-A1CDD2E2C4EE}" presName="txShp" presStyleLbl="node1" presStyleIdx="1" presStyleCnt="2">
        <dgm:presLayoutVars>
          <dgm:bulletEnabled val="1"/>
        </dgm:presLayoutVars>
      </dgm:prSet>
      <dgm:spPr/>
      <dgm:t>
        <a:bodyPr/>
        <a:lstStyle/>
        <a:p>
          <a:endParaRPr lang="zh-CN" altLang="en-US"/>
        </a:p>
      </dgm:t>
    </dgm:pt>
  </dgm:ptLst>
  <dgm:cxnLst>
    <dgm:cxn modelId="{26826DF6-8221-4827-8AC4-F704F1DF3E0B}" srcId="{F697CA59-83FC-4521-85FB-CFECCB0C2C9C}" destId="{EEDE5AE2-9BE6-4D30-B1FC-DDD1A59F49E5}" srcOrd="0" destOrd="0" parTransId="{7D17BEBC-7BEE-4EAB-BA8F-176B358A1A46}" sibTransId="{02013262-17C7-49AC-867A-AB7DDA49DECB}"/>
    <dgm:cxn modelId="{C3DFFAD7-E7E1-470D-9D13-3275A8C82968}" type="presOf" srcId="{885AC43B-E28E-4B7F-A525-A1CDD2E2C4EE}" destId="{DDF2AE31-5BEF-4657-8892-74EFE5FBEBC4}" srcOrd="0" destOrd="0" presId="urn:microsoft.com/office/officeart/2005/8/layout/vList3"/>
    <dgm:cxn modelId="{58A77E46-1EAD-4269-96A2-6BEC7F156502}" srcId="{F697CA59-83FC-4521-85FB-CFECCB0C2C9C}" destId="{885AC43B-E28E-4B7F-A525-A1CDD2E2C4EE}" srcOrd="1" destOrd="0" parTransId="{FAE3A69B-CE74-4BF5-91B2-D9747626AF45}" sibTransId="{F7AA8D4F-A790-47B4-AD92-AB98F80E4E00}"/>
    <dgm:cxn modelId="{8300F2B8-D584-498A-9BFD-258AC5007B54}" type="presOf" srcId="{F697CA59-83FC-4521-85FB-CFECCB0C2C9C}" destId="{3239B19B-EACE-4643-B8CE-E894B3946C9B}" srcOrd="0" destOrd="0" presId="urn:microsoft.com/office/officeart/2005/8/layout/vList3"/>
    <dgm:cxn modelId="{173AB66D-28E3-4BC9-A565-01E7B1F15CC9}" type="presOf" srcId="{EEDE5AE2-9BE6-4D30-B1FC-DDD1A59F49E5}" destId="{8720C542-295F-4680-88D5-10F04B56DC47}" srcOrd="0" destOrd="0" presId="urn:microsoft.com/office/officeart/2005/8/layout/vList3"/>
    <dgm:cxn modelId="{D47F4685-A5B4-401F-806B-F358B747495D}" type="presParOf" srcId="{3239B19B-EACE-4643-B8CE-E894B3946C9B}" destId="{638AE2D4-FD89-4541-B842-689681453383}" srcOrd="0" destOrd="0" presId="urn:microsoft.com/office/officeart/2005/8/layout/vList3"/>
    <dgm:cxn modelId="{5E8F4AA0-C81B-4F41-A2B3-368688543A15}" type="presParOf" srcId="{638AE2D4-FD89-4541-B842-689681453383}" destId="{39C4D4E6-59C4-453C-8FF6-439E14665655}" srcOrd="0" destOrd="0" presId="urn:microsoft.com/office/officeart/2005/8/layout/vList3"/>
    <dgm:cxn modelId="{6327C29E-A7FD-4D97-A109-FBED749FE562}" type="presParOf" srcId="{638AE2D4-FD89-4541-B842-689681453383}" destId="{8720C542-295F-4680-88D5-10F04B56DC47}" srcOrd="1" destOrd="0" presId="urn:microsoft.com/office/officeart/2005/8/layout/vList3"/>
    <dgm:cxn modelId="{309C1DB1-94FD-4112-8688-B581DEA71685}" type="presParOf" srcId="{3239B19B-EACE-4643-B8CE-E894B3946C9B}" destId="{684E7318-24DA-4C63-9673-A899824EE073}" srcOrd="1" destOrd="0" presId="urn:microsoft.com/office/officeart/2005/8/layout/vList3"/>
    <dgm:cxn modelId="{4A256F37-97CC-4856-A71C-7C0255E1BFA0}" type="presParOf" srcId="{3239B19B-EACE-4643-B8CE-E894B3946C9B}" destId="{00E4087A-E701-4D3D-95D8-142B695424D2}" srcOrd="2" destOrd="0" presId="urn:microsoft.com/office/officeart/2005/8/layout/vList3"/>
    <dgm:cxn modelId="{95CF4267-145F-4996-87C0-1D950B1AE686}" type="presParOf" srcId="{00E4087A-E701-4D3D-95D8-142B695424D2}" destId="{58BB7459-F3BC-4C32-950D-641DA5BE686D}" srcOrd="0" destOrd="0" presId="urn:microsoft.com/office/officeart/2005/8/layout/vList3"/>
    <dgm:cxn modelId="{4B385AAB-A63F-44F7-81C7-44D0F5ABAEFF}" type="presParOf" srcId="{00E4087A-E701-4D3D-95D8-142B695424D2}" destId="{DDF2AE31-5BEF-4657-8892-74EFE5FBEBC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697CA59-83FC-4521-85FB-CFECCB0C2C9C}" type="doc">
      <dgm:prSet loTypeId="urn:microsoft.com/office/officeart/2005/8/layout/vList3" loCatId="list" qsTypeId="urn:microsoft.com/office/officeart/2005/8/quickstyle/simple1" qsCatId="simple" csTypeId="urn:microsoft.com/office/officeart/2005/8/colors/colorful5" csCatId="colorful" phldr="1"/>
      <dgm:spPr/>
    </dgm:pt>
    <dgm:pt modelId="{EEDE5AE2-9BE6-4D30-B1FC-DDD1A59F49E5}">
      <dgm:prSet phldrT="[文本]"/>
      <dgm:spPr/>
      <dgm:t>
        <a:bodyPr/>
        <a:lstStyle/>
        <a:p>
          <a:r>
            <a:rPr lang="zh-CN" altLang="en-US" b="1" dirty="0" smtClean="0">
              <a:solidFill>
                <a:schemeClr val="tx1"/>
              </a:solidFill>
            </a:rPr>
            <a:t>这种形式可能引起程序结构混乱</a:t>
          </a:r>
          <a:endParaRPr lang="zh-CN" altLang="en-US" b="1" dirty="0">
            <a:solidFill>
              <a:schemeClr val="tx1"/>
            </a:solidFill>
          </a:endParaRPr>
        </a:p>
      </dgm:t>
    </dgm:pt>
    <dgm:pt modelId="{7D17BEBC-7BEE-4EAB-BA8F-176B358A1A46}" type="parTrans" cxnId="{26826DF6-8221-4827-8AC4-F704F1DF3E0B}">
      <dgm:prSet/>
      <dgm:spPr/>
      <dgm:t>
        <a:bodyPr/>
        <a:lstStyle/>
        <a:p>
          <a:endParaRPr lang="zh-CN" altLang="en-US"/>
        </a:p>
      </dgm:t>
    </dgm:pt>
    <dgm:pt modelId="{02013262-17C7-49AC-867A-AB7DDA49DECB}" type="sibTrans" cxnId="{26826DF6-8221-4827-8AC4-F704F1DF3E0B}">
      <dgm:prSet/>
      <dgm:spPr/>
      <dgm:t>
        <a:bodyPr/>
        <a:lstStyle/>
        <a:p>
          <a:endParaRPr lang="zh-CN" altLang="en-US"/>
        </a:p>
      </dgm:t>
    </dgm:pt>
    <dgm:pt modelId="{885AC43B-E28E-4B7F-A525-A1CDD2E2C4EE}">
      <dgm:prSet phldrT="[文本]"/>
      <dgm:spPr/>
      <dgm:t>
        <a:bodyPr/>
        <a:lstStyle/>
        <a:p>
          <a:r>
            <a:rPr lang="en-US" altLang="zh-CN" b="1" cap="none" spc="0" dirty="0" smtClean="0">
              <a:ln w="0"/>
              <a:solidFill>
                <a:schemeClr val="tx1"/>
              </a:solidFill>
              <a:effectLst>
                <a:outerShdw blurRad="38100" dist="19050" dir="2700000" algn="tl" rotWithShape="0">
                  <a:schemeClr val="dk1">
                    <a:alpha val="40000"/>
                  </a:schemeClr>
                </a:outerShdw>
              </a:effectLst>
            </a:rPr>
            <a:t>Activity</a:t>
          </a:r>
          <a:r>
            <a:rPr lang="zh-CN" altLang="en-US" b="1" cap="none" spc="0" dirty="0" smtClean="0">
              <a:ln w="0"/>
              <a:solidFill>
                <a:schemeClr val="tx1"/>
              </a:solidFill>
              <a:effectLst>
                <a:outerShdw blurRad="38100" dist="19050" dir="2700000" algn="tl" rotWithShape="0">
                  <a:schemeClr val="dk1">
                    <a:alpha val="40000"/>
                  </a:schemeClr>
                </a:outerShdw>
              </a:effectLst>
            </a:rPr>
            <a:t>实现监听器接口感觉有点怪异</a:t>
          </a:r>
          <a:endParaRPr lang="zh-CN" altLang="en-US" b="1" cap="none" spc="0" dirty="0">
            <a:ln w="0"/>
            <a:solidFill>
              <a:schemeClr val="tx1"/>
            </a:solidFill>
            <a:effectLst>
              <a:outerShdw blurRad="38100" dist="19050" dir="2700000" algn="tl" rotWithShape="0">
                <a:schemeClr val="dk1">
                  <a:alpha val="40000"/>
                </a:schemeClr>
              </a:outerShdw>
            </a:effectLst>
          </a:endParaRPr>
        </a:p>
      </dgm:t>
    </dgm:pt>
    <dgm:pt modelId="{FAE3A69B-CE74-4BF5-91B2-D9747626AF45}" type="parTrans" cxnId="{58A77E46-1EAD-4269-96A2-6BEC7F156502}">
      <dgm:prSet/>
      <dgm:spPr/>
      <dgm:t>
        <a:bodyPr/>
        <a:lstStyle/>
        <a:p>
          <a:endParaRPr lang="zh-CN" altLang="en-US"/>
        </a:p>
      </dgm:t>
    </dgm:pt>
    <dgm:pt modelId="{F7AA8D4F-A790-47B4-AD92-AB98F80E4E00}" type="sibTrans" cxnId="{58A77E46-1EAD-4269-96A2-6BEC7F156502}">
      <dgm:prSet/>
      <dgm:spPr/>
      <dgm:t>
        <a:bodyPr/>
        <a:lstStyle/>
        <a:p>
          <a:endParaRPr lang="zh-CN" altLang="en-US"/>
        </a:p>
      </dgm:t>
    </dgm:pt>
    <dgm:pt modelId="{3239B19B-EACE-4643-B8CE-E894B3946C9B}" type="pres">
      <dgm:prSet presAssocID="{F697CA59-83FC-4521-85FB-CFECCB0C2C9C}" presName="linearFlow" presStyleCnt="0">
        <dgm:presLayoutVars>
          <dgm:dir/>
          <dgm:resizeHandles val="exact"/>
        </dgm:presLayoutVars>
      </dgm:prSet>
      <dgm:spPr/>
    </dgm:pt>
    <dgm:pt modelId="{638AE2D4-FD89-4541-B842-689681453383}" type="pres">
      <dgm:prSet presAssocID="{EEDE5AE2-9BE6-4D30-B1FC-DDD1A59F49E5}" presName="composite" presStyleCnt="0"/>
      <dgm:spPr/>
    </dgm:pt>
    <dgm:pt modelId="{39C4D4E6-59C4-453C-8FF6-439E14665655}" type="pres">
      <dgm:prSet presAssocID="{EEDE5AE2-9BE6-4D30-B1FC-DDD1A59F49E5}" presName="imgShp" presStyleLbl="fgImgPlace1" presStyleIdx="0" presStyleCnt="2" custScaleX="116562"/>
      <dgm:spPr>
        <a:blipFill rotWithShape="1">
          <a:blip xmlns:r="http://schemas.openxmlformats.org/officeDocument/2006/relationships" r:embed="rId1"/>
          <a:stretch>
            <a:fillRect/>
          </a:stretch>
        </a:blipFill>
      </dgm:spPr>
    </dgm:pt>
    <dgm:pt modelId="{8720C542-295F-4680-88D5-10F04B56DC47}" type="pres">
      <dgm:prSet presAssocID="{EEDE5AE2-9BE6-4D30-B1FC-DDD1A59F49E5}" presName="txShp" presStyleLbl="node1" presStyleIdx="0" presStyleCnt="2">
        <dgm:presLayoutVars>
          <dgm:bulletEnabled val="1"/>
        </dgm:presLayoutVars>
      </dgm:prSet>
      <dgm:spPr/>
      <dgm:t>
        <a:bodyPr/>
        <a:lstStyle/>
        <a:p>
          <a:endParaRPr lang="zh-CN" altLang="en-US"/>
        </a:p>
      </dgm:t>
    </dgm:pt>
    <dgm:pt modelId="{684E7318-24DA-4C63-9673-A899824EE073}" type="pres">
      <dgm:prSet presAssocID="{02013262-17C7-49AC-867A-AB7DDA49DECB}" presName="spacing" presStyleCnt="0"/>
      <dgm:spPr/>
    </dgm:pt>
    <dgm:pt modelId="{00E4087A-E701-4D3D-95D8-142B695424D2}" type="pres">
      <dgm:prSet presAssocID="{885AC43B-E28E-4B7F-A525-A1CDD2E2C4EE}" presName="composite" presStyleCnt="0"/>
      <dgm:spPr/>
    </dgm:pt>
    <dgm:pt modelId="{58BB7459-F3BC-4C32-950D-641DA5BE686D}" type="pres">
      <dgm:prSet presAssocID="{885AC43B-E28E-4B7F-A525-A1CDD2E2C4EE}" presName="imgShp" presStyleLbl="fgImgPlace1" presStyleIdx="1" presStyleCnt="2" custScaleX="112744"/>
      <dgm:spPr>
        <a:blipFill rotWithShape="1">
          <a:blip xmlns:r="http://schemas.openxmlformats.org/officeDocument/2006/relationships" r:embed="rId1"/>
          <a:stretch>
            <a:fillRect/>
          </a:stretch>
        </a:blipFill>
      </dgm:spPr>
    </dgm:pt>
    <dgm:pt modelId="{DDF2AE31-5BEF-4657-8892-74EFE5FBEBC4}" type="pres">
      <dgm:prSet presAssocID="{885AC43B-E28E-4B7F-A525-A1CDD2E2C4EE}" presName="txShp" presStyleLbl="node1" presStyleIdx="1" presStyleCnt="2">
        <dgm:presLayoutVars>
          <dgm:bulletEnabled val="1"/>
        </dgm:presLayoutVars>
      </dgm:prSet>
      <dgm:spPr/>
      <dgm:t>
        <a:bodyPr/>
        <a:lstStyle/>
        <a:p>
          <a:endParaRPr lang="zh-CN" altLang="en-US"/>
        </a:p>
      </dgm:t>
    </dgm:pt>
  </dgm:ptLst>
  <dgm:cxnLst>
    <dgm:cxn modelId="{A899D521-BD99-4048-94A3-D2B4B524AEFB}" type="presOf" srcId="{F697CA59-83FC-4521-85FB-CFECCB0C2C9C}" destId="{3239B19B-EACE-4643-B8CE-E894B3946C9B}" srcOrd="0" destOrd="0" presId="urn:microsoft.com/office/officeart/2005/8/layout/vList3"/>
    <dgm:cxn modelId="{58A77E46-1EAD-4269-96A2-6BEC7F156502}" srcId="{F697CA59-83FC-4521-85FB-CFECCB0C2C9C}" destId="{885AC43B-E28E-4B7F-A525-A1CDD2E2C4EE}" srcOrd="1" destOrd="0" parTransId="{FAE3A69B-CE74-4BF5-91B2-D9747626AF45}" sibTransId="{F7AA8D4F-A790-47B4-AD92-AB98F80E4E00}"/>
    <dgm:cxn modelId="{8F70E7B0-861D-45E6-9E6C-602C6D1FDB64}" type="presOf" srcId="{EEDE5AE2-9BE6-4D30-B1FC-DDD1A59F49E5}" destId="{8720C542-295F-4680-88D5-10F04B56DC47}" srcOrd="0" destOrd="0" presId="urn:microsoft.com/office/officeart/2005/8/layout/vList3"/>
    <dgm:cxn modelId="{A9129188-5DA4-495C-8C2F-2E13637EE0F2}" type="presOf" srcId="{885AC43B-E28E-4B7F-A525-A1CDD2E2C4EE}" destId="{DDF2AE31-5BEF-4657-8892-74EFE5FBEBC4}" srcOrd="0" destOrd="0" presId="urn:microsoft.com/office/officeart/2005/8/layout/vList3"/>
    <dgm:cxn modelId="{26826DF6-8221-4827-8AC4-F704F1DF3E0B}" srcId="{F697CA59-83FC-4521-85FB-CFECCB0C2C9C}" destId="{EEDE5AE2-9BE6-4D30-B1FC-DDD1A59F49E5}" srcOrd="0" destOrd="0" parTransId="{7D17BEBC-7BEE-4EAB-BA8F-176B358A1A46}" sibTransId="{02013262-17C7-49AC-867A-AB7DDA49DECB}"/>
    <dgm:cxn modelId="{9C807C9A-6010-4887-A82C-1318C6BD5633}" type="presParOf" srcId="{3239B19B-EACE-4643-B8CE-E894B3946C9B}" destId="{638AE2D4-FD89-4541-B842-689681453383}" srcOrd="0" destOrd="0" presId="urn:microsoft.com/office/officeart/2005/8/layout/vList3"/>
    <dgm:cxn modelId="{AC0DCC95-92CD-40AB-83AD-8CE85EB5ADDD}" type="presParOf" srcId="{638AE2D4-FD89-4541-B842-689681453383}" destId="{39C4D4E6-59C4-453C-8FF6-439E14665655}" srcOrd="0" destOrd="0" presId="urn:microsoft.com/office/officeart/2005/8/layout/vList3"/>
    <dgm:cxn modelId="{9F5BA348-D3BE-4A09-84C1-C4DD0D8DF95E}" type="presParOf" srcId="{638AE2D4-FD89-4541-B842-689681453383}" destId="{8720C542-295F-4680-88D5-10F04B56DC47}" srcOrd="1" destOrd="0" presId="urn:microsoft.com/office/officeart/2005/8/layout/vList3"/>
    <dgm:cxn modelId="{D70A2BA1-7ED6-4565-BA15-AE2D9BE86A2B}" type="presParOf" srcId="{3239B19B-EACE-4643-B8CE-E894B3946C9B}" destId="{684E7318-24DA-4C63-9673-A899824EE073}" srcOrd="1" destOrd="0" presId="urn:microsoft.com/office/officeart/2005/8/layout/vList3"/>
    <dgm:cxn modelId="{93095481-4063-408D-B211-41862E556ECB}" type="presParOf" srcId="{3239B19B-EACE-4643-B8CE-E894B3946C9B}" destId="{00E4087A-E701-4D3D-95D8-142B695424D2}" srcOrd="2" destOrd="0" presId="urn:microsoft.com/office/officeart/2005/8/layout/vList3"/>
    <dgm:cxn modelId="{920AC1E6-3AA4-45C5-8AF4-30D79E4DA042}" type="presParOf" srcId="{00E4087A-E701-4D3D-95D8-142B695424D2}" destId="{58BB7459-F3BC-4C32-950D-641DA5BE686D}" srcOrd="0" destOrd="0" presId="urn:microsoft.com/office/officeart/2005/8/layout/vList3"/>
    <dgm:cxn modelId="{44FB9AD4-D91D-4496-A7F6-96D2EB51B430}" type="presParOf" srcId="{00E4087A-E701-4D3D-95D8-142B695424D2}" destId="{DDF2AE31-5BEF-4657-8892-74EFE5FBEBC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697CA59-83FC-4521-85FB-CFECCB0C2C9C}" type="doc">
      <dgm:prSet loTypeId="urn:microsoft.com/office/officeart/2005/8/layout/vList3" loCatId="list" qsTypeId="urn:microsoft.com/office/officeart/2005/8/quickstyle/simple1" qsCatId="simple" csTypeId="urn:microsoft.com/office/officeart/2005/8/colors/colorful5" csCatId="colorful" phldr="1"/>
      <dgm:spPr/>
    </dgm:pt>
    <dgm:pt modelId="{EEDE5AE2-9BE6-4D30-B1FC-DDD1A59F49E5}">
      <dgm:prSet phldrT="[文本]"/>
      <dgm:spPr/>
      <dgm:t>
        <a:bodyPr/>
        <a:lstStyle/>
        <a:p>
          <a:r>
            <a:rPr lang="zh-CN" altLang="en-US" b="1" dirty="0" smtClean="0">
              <a:solidFill>
                <a:schemeClr val="tx1"/>
              </a:solidFill>
            </a:rPr>
            <a:t>节省内存资源</a:t>
          </a:r>
          <a:endParaRPr lang="zh-CN" altLang="en-US" b="1" dirty="0">
            <a:solidFill>
              <a:schemeClr val="tx1"/>
            </a:solidFill>
          </a:endParaRPr>
        </a:p>
      </dgm:t>
    </dgm:pt>
    <dgm:pt modelId="{7D17BEBC-7BEE-4EAB-BA8F-176B358A1A46}" type="parTrans" cxnId="{26826DF6-8221-4827-8AC4-F704F1DF3E0B}">
      <dgm:prSet/>
      <dgm:spPr/>
      <dgm:t>
        <a:bodyPr/>
        <a:lstStyle/>
        <a:p>
          <a:endParaRPr lang="zh-CN" altLang="en-US"/>
        </a:p>
      </dgm:t>
    </dgm:pt>
    <dgm:pt modelId="{02013262-17C7-49AC-867A-AB7DDA49DECB}" type="sibTrans" cxnId="{26826DF6-8221-4827-8AC4-F704F1DF3E0B}">
      <dgm:prSet/>
      <dgm:spPr/>
      <dgm:t>
        <a:bodyPr/>
        <a:lstStyle/>
        <a:p>
          <a:endParaRPr lang="zh-CN" altLang="en-US"/>
        </a:p>
      </dgm:t>
    </dgm:pt>
    <dgm:pt modelId="{885AC43B-E28E-4B7F-A525-A1CDD2E2C4EE}">
      <dgm:prSet phldrT="[文本]"/>
      <dgm:spPr/>
      <dgm:t>
        <a:bodyPr/>
        <a:lstStyle/>
        <a:p>
          <a:r>
            <a:rPr lang="zh-CN" altLang="en-US" b="1" cap="none" spc="0" dirty="0" smtClean="0">
              <a:ln w="0"/>
              <a:solidFill>
                <a:schemeClr val="tx1"/>
              </a:solidFill>
              <a:effectLst>
                <a:outerShdw blurRad="38100" dist="19050" dir="2700000" algn="tl" rotWithShape="0">
                  <a:schemeClr val="dk1">
                    <a:alpha val="40000"/>
                  </a:schemeClr>
                </a:outerShdw>
              </a:effectLst>
            </a:rPr>
            <a:t>代码逻辑性强</a:t>
          </a:r>
          <a:endParaRPr lang="zh-CN" altLang="en-US" b="1" cap="none" spc="0" dirty="0">
            <a:ln w="0"/>
            <a:solidFill>
              <a:schemeClr val="tx1"/>
            </a:solidFill>
            <a:effectLst>
              <a:outerShdw blurRad="38100" dist="19050" dir="2700000" algn="tl" rotWithShape="0">
                <a:schemeClr val="dk1">
                  <a:alpha val="40000"/>
                </a:schemeClr>
              </a:outerShdw>
            </a:effectLst>
          </a:endParaRPr>
        </a:p>
      </dgm:t>
    </dgm:pt>
    <dgm:pt modelId="{FAE3A69B-CE74-4BF5-91B2-D9747626AF45}" type="parTrans" cxnId="{58A77E46-1EAD-4269-96A2-6BEC7F156502}">
      <dgm:prSet/>
      <dgm:spPr/>
      <dgm:t>
        <a:bodyPr/>
        <a:lstStyle/>
        <a:p>
          <a:endParaRPr lang="zh-CN" altLang="en-US"/>
        </a:p>
      </dgm:t>
    </dgm:pt>
    <dgm:pt modelId="{F7AA8D4F-A790-47B4-AD92-AB98F80E4E00}" type="sibTrans" cxnId="{58A77E46-1EAD-4269-96A2-6BEC7F156502}">
      <dgm:prSet/>
      <dgm:spPr/>
      <dgm:t>
        <a:bodyPr/>
        <a:lstStyle/>
        <a:p>
          <a:endParaRPr lang="zh-CN" altLang="en-US"/>
        </a:p>
      </dgm:t>
    </dgm:pt>
    <dgm:pt modelId="{3239B19B-EACE-4643-B8CE-E894B3946C9B}" type="pres">
      <dgm:prSet presAssocID="{F697CA59-83FC-4521-85FB-CFECCB0C2C9C}" presName="linearFlow" presStyleCnt="0">
        <dgm:presLayoutVars>
          <dgm:dir/>
          <dgm:resizeHandles val="exact"/>
        </dgm:presLayoutVars>
      </dgm:prSet>
      <dgm:spPr/>
    </dgm:pt>
    <dgm:pt modelId="{638AE2D4-FD89-4541-B842-689681453383}" type="pres">
      <dgm:prSet presAssocID="{EEDE5AE2-9BE6-4D30-B1FC-DDD1A59F49E5}" presName="composite" presStyleCnt="0"/>
      <dgm:spPr/>
    </dgm:pt>
    <dgm:pt modelId="{39C4D4E6-59C4-453C-8FF6-439E14665655}" type="pres">
      <dgm:prSet presAssocID="{EEDE5AE2-9BE6-4D30-B1FC-DDD1A59F49E5}" presName="imgShp" presStyleLbl="fgImgPlace1" presStyleIdx="0" presStyleCnt="2" custScaleX="116562"/>
      <dgm:spPr>
        <a:blipFill rotWithShape="1">
          <a:blip xmlns:r="http://schemas.openxmlformats.org/officeDocument/2006/relationships" r:embed="rId1"/>
          <a:stretch>
            <a:fillRect/>
          </a:stretch>
        </a:blipFill>
      </dgm:spPr>
    </dgm:pt>
    <dgm:pt modelId="{8720C542-295F-4680-88D5-10F04B56DC47}" type="pres">
      <dgm:prSet presAssocID="{EEDE5AE2-9BE6-4D30-B1FC-DDD1A59F49E5}" presName="txShp" presStyleLbl="node1" presStyleIdx="0" presStyleCnt="2">
        <dgm:presLayoutVars>
          <dgm:bulletEnabled val="1"/>
        </dgm:presLayoutVars>
      </dgm:prSet>
      <dgm:spPr/>
      <dgm:t>
        <a:bodyPr/>
        <a:lstStyle/>
        <a:p>
          <a:endParaRPr lang="zh-CN" altLang="en-US"/>
        </a:p>
      </dgm:t>
    </dgm:pt>
    <dgm:pt modelId="{684E7318-24DA-4C63-9673-A899824EE073}" type="pres">
      <dgm:prSet presAssocID="{02013262-17C7-49AC-867A-AB7DDA49DECB}" presName="spacing" presStyleCnt="0"/>
      <dgm:spPr/>
    </dgm:pt>
    <dgm:pt modelId="{00E4087A-E701-4D3D-95D8-142B695424D2}" type="pres">
      <dgm:prSet presAssocID="{885AC43B-E28E-4B7F-A525-A1CDD2E2C4EE}" presName="composite" presStyleCnt="0"/>
      <dgm:spPr/>
    </dgm:pt>
    <dgm:pt modelId="{58BB7459-F3BC-4C32-950D-641DA5BE686D}" type="pres">
      <dgm:prSet presAssocID="{885AC43B-E28E-4B7F-A525-A1CDD2E2C4EE}" presName="imgShp" presStyleLbl="fgImgPlace1" presStyleIdx="1" presStyleCnt="2" custScaleX="112744"/>
      <dgm:spPr>
        <a:blipFill rotWithShape="1">
          <a:blip xmlns:r="http://schemas.openxmlformats.org/officeDocument/2006/relationships" r:embed="rId1"/>
          <a:stretch>
            <a:fillRect/>
          </a:stretch>
        </a:blipFill>
      </dgm:spPr>
    </dgm:pt>
    <dgm:pt modelId="{DDF2AE31-5BEF-4657-8892-74EFE5FBEBC4}" type="pres">
      <dgm:prSet presAssocID="{885AC43B-E28E-4B7F-A525-A1CDD2E2C4EE}" presName="txShp" presStyleLbl="node1" presStyleIdx="1" presStyleCnt="2">
        <dgm:presLayoutVars>
          <dgm:bulletEnabled val="1"/>
        </dgm:presLayoutVars>
      </dgm:prSet>
      <dgm:spPr/>
      <dgm:t>
        <a:bodyPr/>
        <a:lstStyle/>
        <a:p>
          <a:endParaRPr lang="zh-CN" altLang="en-US"/>
        </a:p>
      </dgm:t>
    </dgm:pt>
  </dgm:ptLst>
  <dgm:cxnLst>
    <dgm:cxn modelId="{58A77E46-1EAD-4269-96A2-6BEC7F156502}" srcId="{F697CA59-83FC-4521-85FB-CFECCB0C2C9C}" destId="{885AC43B-E28E-4B7F-A525-A1CDD2E2C4EE}" srcOrd="1" destOrd="0" parTransId="{FAE3A69B-CE74-4BF5-91B2-D9747626AF45}" sibTransId="{F7AA8D4F-A790-47B4-AD92-AB98F80E4E00}"/>
    <dgm:cxn modelId="{C3869F33-548F-4DCD-A433-8783E67FD5DC}" type="presOf" srcId="{EEDE5AE2-9BE6-4D30-B1FC-DDD1A59F49E5}" destId="{8720C542-295F-4680-88D5-10F04B56DC47}" srcOrd="0" destOrd="0" presId="urn:microsoft.com/office/officeart/2005/8/layout/vList3"/>
    <dgm:cxn modelId="{2514731D-2686-4E39-84B4-CE3B2772FD63}" type="presOf" srcId="{F697CA59-83FC-4521-85FB-CFECCB0C2C9C}" destId="{3239B19B-EACE-4643-B8CE-E894B3946C9B}" srcOrd="0" destOrd="0" presId="urn:microsoft.com/office/officeart/2005/8/layout/vList3"/>
    <dgm:cxn modelId="{26826DF6-8221-4827-8AC4-F704F1DF3E0B}" srcId="{F697CA59-83FC-4521-85FB-CFECCB0C2C9C}" destId="{EEDE5AE2-9BE6-4D30-B1FC-DDD1A59F49E5}" srcOrd="0" destOrd="0" parTransId="{7D17BEBC-7BEE-4EAB-BA8F-176B358A1A46}" sibTransId="{02013262-17C7-49AC-867A-AB7DDA49DECB}"/>
    <dgm:cxn modelId="{A11FDE2B-0A6E-46F1-B4B3-F84C65BC03D4}" type="presOf" srcId="{885AC43B-E28E-4B7F-A525-A1CDD2E2C4EE}" destId="{DDF2AE31-5BEF-4657-8892-74EFE5FBEBC4}" srcOrd="0" destOrd="0" presId="urn:microsoft.com/office/officeart/2005/8/layout/vList3"/>
    <dgm:cxn modelId="{EA9EB939-3AD9-4FC6-9221-937EDAB3480D}" type="presParOf" srcId="{3239B19B-EACE-4643-B8CE-E894B3946C9B}" destId="{638AE2D4-FD89-4541-B842-689681453383}" srcOrd="0" destOrd="0" presId="urn:microsoft.com/office/officeart/2005/8/layout/vList3"/>
    <dgm:cxn modelId="{9E6A4425-C59D-4CEF-A546-F06A069BA9FA}" type="presParOf" srcId="{638AE2D4-FD89-4541-B842-689681453383}" destId="{39C4D4E6-59C4-453C-8FF6-439E14665655}" srcOrd="0" destOrd="0" presId="urn:microsoft.com/office/officeart/2005/8/layout/vList3"/>
    <dgm:cxn modelId="{B6ED5765-0140-4750-9819-8C4595564AB7}" type="presParOf" srcId="{638AE2D4-FD89-4541-B842-689681453383}" destId="{8720C542-295F-4680-88D5-10F04B56DC47}" srcOrd="1" destOrd="0" presId="urn:microsoft.com/office/officeart/2005/8/layout/vList3"/>
    <dgm:cxn modelId="{C52EC53C-7BE9-4C90-8BF7-612E5701FE55}" type="presParOf" srcId="{3239B19B-EACE-4643-B8CE-E894B3946C9B}" destId="{684E7318-24DA-4C63-9673-A899824EE073}" srcOrd="1" destOrd="0" presId="urn:microsoft.com/office/officeart/2005/8/layout/vList3"/>
    <dgm:cxn modelId="{DFB2EF8F-4BE0-40AC-BF4B-0A86494292AC}" type="presParOf" srcId="{3239B19B-EACE-4643-B8CE-E894B3946C9B}" destId="{00E4087A-E701-4D3D-95D8-142B695424D2}" srcOrd="2" destOrd="0" presId="urn:microsoft.com/office/officeart/2005/8/layout/vList3"/>
    <dgm:cxn modelId="{75C6B672-DCD7-4541-9335-945006C0C203}" type="presParOf" srcId="{00E4087A-E701-4D3D-95D8-142B695424D2}" destId="{58BB7459-F3BC-4C32-950D-641DA5BE686D}" srcOrd="0" destOrd="0" presId="urn:microsoft.com/office/officeart/2005/8/layout/vList3"/>
    <dgm:cxn modelId="{B0BD2B14-E9C7-42EE-B021-35973D0845B6}" type="presParOf" srcId="{00E4087A-E701-4D3D-95D8-142B695424D2}" destId="{DDF2AE31-5BEF-4657-8892-74EFE5FBEBC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AB48654-B41D-407A-9DC9-452A797A6211}"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zh-CN" altLang="en-US"/>
        </a:p>
      </dgm:t>
    </dgm:pt>
    <dgm:pt modelId="{682E380F-C213-4055-97FB-F259FB759E8A}">
      <dgm:prSet phldrT="[文本]"/>
      <dgm:spPr/>
      <dgm:t>
        <a:bodyPr/>
        <a:lstStyle/>
        <a:p>
          <a:r>
            <a:rPr lang="zh-CN" altLang="en-US" b="1" cap="none" spc="0" dirty="0" smtClean="0">
              <a:ln w="0"/>
              <a:effectLst>
                <a:outerShdw blurRad="38100" dist="19050" dir="2700000" algn="tl" rotWithShape="0">
                  <a:schemeClr val="dk1">
                    <a:alpha val="40000"/>
                  </a:schemeClr>
                </a:outerShdw>
              </a:effectLst>
            </a:rPr>
            <a:t>与监听的不同</a:t>
          </a:r>
          <a:endParaRPr lang="zh-CN" altLang="en-US" b="1" dirty="0"/>
        </a:p>
      </dgm:t>
    </dgm:pt>
    <dgm:pt modelId="{15246F4A-7D69-4A53-B23B-FB58F795DF92}" type="parTrans" cxnId="{A30E33E6-2473-4AB8-A698-983525319374}">
      <dgm:prSet/>
      <dgm:spPr/>
      <dgm:t>
        <a:bodyPr/>
        <a:lstStyle/>
        <a:p>
          <a:endParaRPr lang="zh-CN" altLang="en-US"/>
        </a:p>
      </dgm:t>
    </dgm:pt>
    <dgm:pt modelId="{A6C02AA6-82DA-4FD0-84A0-4442C54A8796}" type="sibTrans" cxnId="{A30E33E6-2473-4AB8-A698-983525319374}">
      <dgm:prSet/>
      <dgm:spPr/>
      <dgm:t>
        <a:bodyPr/>
        <a:lstStyle/>
        <a:p>
          <a:endParaRPr lang="zh-CN" altLang="en-US"/>
        </a:p>
      </dgm:t>
    </dgm:pt>
    <dgm:pt modelId="{B9894C91-2533-456E-801C-F7D4AF0402AD}">
      <dgm:prSet phldrT="[文本]" custT="1"/>
      <dgm:spPr/>
      <dgm:t>
        <a:bodyPr/>
        <a:lstStyle/>
        <a:p>
          <a:r>
            <a:rPr lang="zh-CN" altLang="en-US" sz="3200" b="1" dirty="0" smtClean="0">
              <a:solidFill>
                <a:schemeClr val="tx1"/>
              </a:solidFill>
            </a:rPr>
            <a:t>事件源与事件监听器统一或者说事件监听器消失</a:t>
          </a:r>
          <a:endParaRPr lang="zh-CN" altLang="en-US" sz="3200" b="1" dirty="0">
            <a:solidFill>
              <a:schemeClr val="tx1"/>
            </a:solidFill>
          </a:endParaRPr>
        </a:p>
      </dgm:t>
    </dgm:pt>
    <dgm:pt modelId="{582344DA-166F-41B3-9B41-3731640DDE3B}" type="parTrans" cxnId="{900525A7-5912-445F-A3DD-DE64111C404F}">
      <dgm:prSet/>
      <dgm:spPr/>
      <dgm:t>
        <a:bodyPr/>
        <a:lstStyle/>
        <a:p>
          <a:endParaRPr lang="zh-CN" altLang="en-US"/>
        </a:p>
      </dgm:t>
    </dgm:pt>
    <dgm:pt modelId="{6F356A65-ADAB-4FD0-855B-A158EE9452D7}" type="sibTrans" cxnId="{900525A7-5912-445F-A3DD-DE64111C404F}">
      <dgm:prSet/>
      <dgm:spPr/>
      <dgm:t>
        <a:bodyPr/>
        <a:lstStyle/>
        <a:p>
          <a:endParaRPr lang="zh-CN" altLang="en-US"/>
        </a:p>
      </dgm:t>
    </dgm:pt>
    <dgm:pt modelId="{812C88A1-1C21-466F-B047-5ADB915438EB}">
      <dgm:prSet phldrT="[文本]" custT="1"/>
      <dgm:spPr/>
      <dgm:t>
        <a:bodyPr/>
        <a:lstStyle/>
        <a:p>
          <a:r>
            <a:rPr lang="zh-CN" altLang="en-US" sz="3200" b="1" dirty="0" smtClean="0">
              <a:solidFill>
                <a:schemeClr val="tx1"/>
              </a:solidFill>
            </a:rPr>
            <a:t>组件自己处理事件</a:t>
          </a:r>
          <a:endParaRPr lang="zh-CN" altLang="en-US" sz="3200" b="1" dirty="0">
            <a:solidFill>
              <a:schemeClr val="tx1"/>
            </a:solidFill>
          </a:endParaRPr>
        </a:p>
      </dgm:t>
    </dgm:pt>
    <dgm:pt modelId="{D00DF20B-1796-480B-A97B-9AC08BFD4321}" type="parTrans" cxnId="{4EC09EDB-CDF8-4950-A35B-67E4C62C34D1}">
      <dgm:prSet/>
      <dgm:spPr/>
      <dgm:t>
        <a:bodyPr/>
        <a:lstStyle/>
        <a:p>
          <a:endParaRPr lang="zh-CN" altLang="en-US"/>
        </a:p>
      </dgm:t>
    </dgm:pt>
    <dgm:pt modelId="{F0EE7359-2936-4D1A-9C58-94630703E162}" type="sibTrans" cxnId="{4EC09EDB-CDF8-4950-A35B-67E4C62C34D1}">
      <dgm:prSet/>
      <dgm:spPr/>
      <dgm:t>
        <a:bodyPr/>
        <a:lstStyle/>
        <a:p>
          <a:endParaRPr lang="zh-CN" altLang="en-US"/>
        </a:p>
      </dgm:t>
    </dgm:pt>
    <dgm:pt modelId="{17A87E53-9A7C-47D3-A562-AD1D6C5463DE}">
      <dgm:prSet phldrT="[文本]" custT="1"/>
      <dgm:spPr/>
      <dgm:t>
        <a:bodyPr/>
        <a:lstStyle/>
        <a:p>
          <a:r>
            <a:rPr lang="zh-CN" altLang="en-US" sz="3200" b="1" dirty="0" smtClean="0">
              <a:solidFill>
                <a:schemeClr val="tx1"/>
              </a:solidFill>
            </a:rPr>
            <a:t>需要继承特定的控件类</a:t>
          </a:r>
          <a:endParaRPr lang="zh-CN" altLang="en-US" sz="3200" b="1" dirty="0">
            <a:solidFill>
              <a:schemeClr val="tx1"/>
            </a:solidFill>
          </a:endParaRPr>
        </a:p>
      </dgm:t>
    </dgm:pt>
    <dgm:pt modelId="{5EB48934-816F-4609-B42F-62FD9F751C1D}" type="parTrans" cxnId="{35BB19E2-73B1-4DEC-BC9C-5E759AA659BF}">
      <dgm:prSet/>
      <dgm:spPr/>
      <dgm:t>
        <a:bodyPr/>
        <a:lstStyle/>
        <a:p>
          <a:endParaRPr lang="zh-CN" altLang="en-US"/>
        </a:p>
      </dgm:t>
    </dgm:pt>
    <dgm:pt modelId="{CFDF32A5-4474-497A-9897-5B393BF01FF5}" type="sibTrans" cxnId="{35BB19E2-73B1-4DEC-BC9C-5E759AA659BF}">
      <dgm:prSet/>
      <dgm:spPr/>
      <dgm:t>
        <a:bodyPr/>
        <a:lstStyle/>
        <a:p>
          <a:endParaRPr lang="zh-CN" altLang="en-US"/>
        </a:p>
      </dgm:t>
    </dgm:pt>
    <dgm:pt modelId="{0D8ED4D4-3E51-4D81-B252-7717A02D2772}">
      <dgm:prSet phldrT="[文本]" custT="1"/>
      <dgm:spPr/>
      <dgm:t>
        <a:bodyPr/>
        <a:lstStyle/>
        <a:p>
          <a:r>
            <a:rPr lang="zh-CN" altLang="en-US" sz="3200" b="1" dirty="0" smtClean="0">
              <a:solidFill>
                <a:schemeClr val="tx1"/>
              </a:solidFill>
            </a:rPr>
            <a:t>不需要注册监听</a:t>
          </a:r>
          <a:endParaRPr lang="zh-CN" altLang="en-US" sz="3200" b="1" dirty="0">
            <a:solidFill>
              <a:schemeClr val="tx1"/>
            </a:solidFill>
          </a:endParaRPr>
        </a:p>
      </dgm:t>
    </dgm:pt>
    <dgm:pt modelId="{E72DED9D-217B-41EA-9052-C9F7CDCAE36C}" type="sibTrans" cxnId="{9DC9A2E8-A610-4197-942D-810B371C8779}">
      <dgm:prSet/>
      <dgm:spPr/>
      <dgm:t>
        <a:bodyPr/>
        <a:lstStyle/>
        <a:p>
          <a:endParaRPr lang="zh-CN" altLang="en-US"/>
        </a:p>
      </dgm:t>
    </dgm:pt>
    <dgm:pt modelId="{279285E8-B34B-4FF6-BE87-517C7114E62C}" type="parTrans" cxnId="{9DC9A2E8-A610-4197-942D-810B371C8779}">
      <dgm:prSet/>
      <dgm:spPr/>
      <dgm:t>
        <a:bodyPr/>
        <a:lstStyle/>
        <a:p>
          <a:endParaRPr lang="zh-CN" altLang="en-US"/>
        </a:p>
      </dgm:t>
    </dgm:pt>
    <dgm:pt modelId="{AE2DA023-F45C-4297-941E-9CC1150EBF3F}" type="pres">
      <dgm:prSet presAssocID="{8AB48654-B41D-407A-9DC9-452A797A6211}" presName="diagram" presStyleCnt="0">
        <dgm:presLayoutVars>
          <dgm:chMax val="1"/>
          <dgm:dir/>
          <dgm:animLvl val="ctr"/>
          <dgm:resizeHandles val="exact"/>
        </dgm:presLayoutVars>
      </dgm:prSet>
      <dgm:spPr/>
      <dgm:t>
        <a:bodyPr/>
        <a:lstStyle/>
        <a:p>
          <a:endParaRPr lang="zh-CN" altLang="en-US"/>
        </a:p>
      </dgm:t>
    </dgm:pt>
    <dgm:pt modelId="{5E16BE46-3257-4470-9EC3-93F29ED7F7A1}" type="pres">
      <dgm:prSet presAssocID="{8AB48654-B41D-407A-9DC9-452A797A6211}" presName="matrix" presStyleCnt="0"/>
      <dgm:spPr/>
    </dgm:pt>
    <dgm:pt modelId="{08D203A3-68DC-42F5-83A0-F156CE1DB2E5}" type="pres">
      <dgm:prSet presAssocID="{8AB48654-B41D-407A-9DC9-452A797A6211}" presName="tile1" presStyleLbl="node1" presStyleIdx="0" presStyleCnt="4"/>
      <dgm:spPr/>
      <dgm:t>
        <a:bodyPr/>
        <a:lstStyle/>
        <a:p>
          <a:endParaRPr lang="zh-CN" altLang="en-US"/>
        </a:p>
      </dgm:t>
    </dgm:pt>
    <dgm:pt modelId="{F2557254-372C-4665-B957-E15A8B31FC24}" type="pres">
      <dgm:prSet presAssocID="{8AB48654-B41D-407A-9DC9-452A797A6211}" presName="tile1text" presStyleLbl="node1" presStyleIdx="0" presStyleCnt="4">
        <dgm:presLayoutVars>
          <dgm:chMax val="0"/>
          <dgm:chPref val="0"/>
          <dgm:bulletEnabled val="1"/>
        </dgm:presLayoutVars>
      </dgm:prSet>
      <dgm:spPr/>
      <dgm:t>
        <a:bodyPr/>
        <a:lstStyle/>
        <a:p>
          <a:endParaRPr lang="zh-CN" altLang="en-US"/>
        </a:p>
      </dgm:t>
    </dgm:pt>
    <dgm:pt modelId="{6D1B0553-B53D-48A8-9B0A-BA9A11D60A77}" type="pres">
      <dgm:prSet presAssocID="{8AB48654-B41D-407A-9DC9-452A797A6211}" presName="tile2" presStyleLbl="node1" presStyleIdx="1" presStyleCnt="4"/>
      <dgm:spPr/>
      <dgm:t>
        <a:bodyPr/>
        <a:lstStyle/>
        <a:p>
          <a:endParaRPr lang="zh-CN" altLang="en-US"/>
        </a:p>
      </dgm:t>
    </dgm:pt>
    <dgm:pt modelId="{A166894B-6C41-4FB1-AB3B-5ADAC2D16EC7}" type="pres">
      <dgm:prSet presAssocID="{8AB48654-B41D-407A-9DC9-452A797A6211}" presName="tile2text" presStyleLbl="node1" presStyleIdx="1" presStyleCnt="4">
        <dgm:presLayoutVars>
          <dgm:chMax val="0"/>
          <dgm:chPref val="0"/>
          <dgm:bulletEnabled val="1"/>
        </dgm:presLayoutVars>
      </dgm:prSet>
      <dgm:spPr/>
      <dgm:t>
        <a:bodyPr/>
        <a:lstStyle/>
        <a:p>
          <a:endParaRPr lang="zh-CN" altLang="en-US"/>
        </a:p>
      </dgm:t>
    </dgm:pt>
    <dgm:pt modelId="{69FEC961-63C4-4398-BBE8-282B26A9F132}" type="pres">
      <dgm:prSet presAssocID="{8AB48654-B41D-407A-9DC9-452A797A6211}" presName="tile3" presStyleLbl="node1" presStyleIdx="2" presStyleCnt="4"/>
      <dgm:spPr/>
      <dgm:t>
        <a:bodyPr/>
        <a:lstStyle/>
        <a:p>
          <a:endParaRPr lang="zh-CN" altLang="en-US"/>
        </a:p>
      </dgm:t>
    </dgm:pt>
    <dgm:pt modelId="{AFE9F8B5-9C86-4C53-B12E-204BF809A087}" type="pres">
      <dgm:prSet presAssocID="{8AB48654-B41D-407A-9DC9-452A797A6211}" presName="tile3text" presStyleLbl="node1" presStyleIdx="2" presStyleCnt="4">
        <dgm:presLayoutVars>
          <dgm:chMax val="0"/>
          <dgm:chPref val="0"/>
          <dgm:bulletEnabled val="1"/>
        </dgm:presLayoutVars>
      </dgm:prSet>
      <dgm:spPr/>
      <dgm:t>
        <a:bodyPr/>
        <a:lstStyle/>
        <a:p>
          <a:endParaRPr lang="zh-CN" altLang="en-US"/>
        </a:p>
      </dgm:t>
    </dgm:pt>
    <dgm:pt modelId="{CD12F3B5-39A0-4CC2-ACFD-A54F0AE6B807}" type="pres">
      <dgm:prSet presAssocID="{8AB48654-B41D-407A-9DC9-452A797A6211}" presName="tile4" presStyleLbl="node1" presStyleIdx="3" presStyleCnt="4"/>
      <dgm:spPr/>
      <dgm:t>
        <a:bodyPr/>
        <a:lstStyle/>
        <a:p>
          <a:endParaRPr lang="zh-CN" altLang="en-US"/>
        </a:p>
      </dgm:t>
    </dgm:pt>
    <dgm:pt modelId="{3A2BADAE-E7EA-4061-B5CC-F5647E5ECDDD}" type="pres">
      <dgm:prSet presAssocID="{8AB48654-B41D-407A-9DC9-452A797A6211}" presName="tile4text" presStyleLbl="node1" presStyleIdx="3" presStyleCnt="4">
        <dgm:presLayoutVars>
          <dgm:chMax val="0"/>
          <dgm:chPref val="0"/>
          <dgm:bulletEnabled val="1"/>
        </dgm:presLayoutVars>
      </dgm:prSet>
      <dgm:spPr/>
      <dgm:t>
        <a:bodyPr/>
        <a:lstStyle/>
        <a:p>
          <a:endParaRPr lang="zh-CN" altLang="en-US"/>
        </a:p>
      </dgm:t>
    </dgm:pt>
    <dgm:pt modelId="{55E6E8E9-DB37-41C2-B987-05E0C3417453}" type="pres">
      <dgm:prSet presAssocID="{8AB48654-B41D-407A-9DC9-452A797A6211}" presName="centerTile" presStyleLbl="fgShp" presStyleIdx="0" presStyleCnt="1">
        <dgm:presLayoutVars>
          <dgm:chMax val="0"/>
          <dgm:chPref val="0"/>
        </dgm:presLayoutVars>
      </dgm:prSet>
      <dgm:spPr/>
      <dgm:t>
        <a:bodyPr/>
        <a:lstStyle/>
        <a:p>
          <a:endParaRPr lang="zh-CN" altLang="en-US"/>
        </a:p>
      </dgm:t>
    </dgm:pt>
  </dgm:ptLst>
  <dgm:cxnLst>
    <dgm:cxn modelId="{A30E33E6-2473-4AB8-A698-983525319374}" srcId="{8AB48654-B41D-407A-9DC9-452A797A6211}" destId="{682E380F-C213-4055-97FB-F259FB759E8A}" srcOrd="0" destOrd="0" parTransId="{15246F4A-7D69-4A53-B23B-FB58F795DF92}" sibTransId="{A6C02AA6-82DA-4FD0-84A0-4442C54A8796}"/>
    <dgm:cxn modelId="{1ECF4B3C-6B58-44AD-A494-06A0BB4E8860}" type="presOf" srcId="{17A87E53-9A7C-47D3-A562-AD1D6C5463DE}" destId="{AFE9F8B5-9C86-4C53-B12E-204BF809A087}" srcOrd="1" destOrd="0" presId="urn:microsoft.com/office/officeart/2005/8/layout/matrix1"/>
    <dgm:cxn modelId="{E448749F-7AD1-442A-A784-277B64E8DE6B}" type="presOf" srcId="{682E380F-C213-4055-97FB-F259FB759E8A}" destId="{55E6E8E9-DB37-41C2-B987-05E0C3417453}" srcOrd="0" destOrd="0" presId="urn:microsoft.com/office/officeart/2005/8/layout/matrix1"/>
    <dgm:cxn modelId="{F7DD1D2E-B70E-4D70-B510-AC675F9F624B}" type="presOf" srcId="{B9894C91-2533-456E-801C-F7D4AF0402AD}" destId="{F2557254-372C-4665-B957-E15A8B31FC24}" srcOrd="1" destOrd="0" presId="urn:microsoft.com/office/officeart/2005/8/layout/matrix1"/>
    <dgm:cxn modelId="{9DC9A2E8-A610-4197-942D-810B371C8779}" srcId="{682E380F-C213-4055-97FB-F259FB759E8A}" destId="{0D8ED4D4-3E51-4D81-B252-7717A02D2772}" srcOrd="3" destOrd="0" parTransId="{279285E8-B34B-4FF6-BE87-517C7114E62C}" sibTransId="{E72DED9D-217B-41EA-9052-C9F7CDCAE36C}"/>
    <dgm:cxn modelId="{1782986E-1CBE-4EF1-A8E9-E2B12E6877CF}" type="presOf" srcId="{812C88A1-1C21-466F-B047-5ADB915438EB}" destId="{A166894B-6C41-4FB1-AB3B-5ADAC2D16EC7}" srcOrd="1" destOrd="0" presId="urn:microsoft.com/office/officeart/2005/8/layout/matrix1"/>
    <dgm:cxn modelId="{69200CD3-3601-4B86-BED9-B85742A55856}" type="presOf" srcId="{0D8ED4D4-3E51-4D81-B252-7717A02D2772}" destId="{CD12F3B5-39A0-4CC2-ACFD-A54F0AE6B807}" srcOrd="0" destOrd="0" presId="urn:microsoft.com/office/officeart/2005/8/layout/matrix1"/>
    <dgm:cxn modelId="{35BB19E2-73B1-4DEC-BC9C-5E759AA659BF}" srcId="{682E380F-C213-4055-97FB-F259FB759E8A}" destId="{17A87E53-9A7C-47D3-A562-AD1D6C5463DE}" srcOrd="2" destOrd="0" parTransId="{5EB48934-816F-4609-B42F-62FD9F751C1D}" sibTransId="{CFDF32A5-4474-497A-9897-5B393BF01FF5}"/>
    <dgm:cxn modelId="{E83ECAEC-C29F-418A-8277-7E809E6EEFDB}" type="presOf" srcId="{8AB48654-B41D-407A-9DC9-452A797A6211}" destId="{AE2DA023-F45C-4297-941E-9CC1150EBF3F}" srcOrd="0" destOrd="0" presId="urn:microsoft.com/office/officeart/2005/8/layout/matrix1"/>
    <dgm:cxn modelId="{900525A7-5912-445F-A3DD-DE64111C404F}" srcId="{682E380F-C213-4055-97FB-F259FB759E8A}" destId="{B9894C91-2533-456E-801C-F7D4AF0402AD}" srcOrd="0" destOrd="0" parTransId="{582344DA-166F-41B3-9B41-3731640DDE3B}" sibTransId="{6F356A65-ADAB-4FD0-855B-A158EE9452D7}"/>
    <dgm:cxn modelId="{ECBEF3CB-77E1-49A4-8926-A9313AC1010C}" type="presOf" srcId="{0D8ED4D4-3E51-4D81-B252-7717A02D2772}" destId="{3A2BADAE-E7EA-4061-B5CC-F5647E5ECDDD}" srcOrd="1" destOrd="0" presId="urn:microsoft.com/office/officeart/2005/8/layout/matrix1"/>
    <dgm:cxn modelId="{4EC09EDB-CDF8-4950-A35B-67E4C62C34D1}" srcId="{682E380F-C213-4055-97FB-F259FB759E8A}" destId="{812C88A1-1C21-466F-B047-5ADB915438EB}" srcOrd="1" destOrd="0" parTransId="{D00DF20B-1796-480B-A97B-9AC08BFD4321}" sibTransId="{F0EE7359-2936-4D1A-9C58-94630703E162}"/>
    <dgm:cxn modelId="{5BBDD174-94D5-4BDE-ADD9-AF04B9C21C03}" type="presOf" srcId="{B9894C91-2533-456E-801C-F7D4AF0402AD}" destId="{08D203A3-68DC-42F5-83A0-F156CE1DB2E5}" srcOrd="0" destOrd="0" presId="urn:microsoft.com/office/officeart/2005/8/layout/matrix1"/>
    <dgm:cxn modelId="{AAEE7F6C-A09D-4219-8871-B6D4F91B6134}" type="presOf" srcId="{17A87E53-9A7C-47D3-A562-AD1D6C5463DE}" destId="{69FEC961-63C4-4398-BBE8-282B26A9F132}" srcOrd="0" destOrd="0" presId="urn:microsoft.com/office/officeart/2005/8/layout/matrix1"/>
    <dgm:cxn modelId="{1F200EC9-4702-42AA-831B-DAD68A789F35}" type="presOf" srcId="{812C88A1-1C21-466F-B047-5ADB915438EB}" destId="{6D1B0553-B53D-48A8-9B0A-BA9A11D60A77}" srcOrd="0" destOrd="0" presId="urn:microsoft.com/office/officeart/2005/8/layout/matrix1"/>
    <dgm:cxn modelId="{416625EF-E80B-48A6-A777-00151FA6E477}" type="presParOf" srcId="{AE2DA023-F45C-4297-941E-9CC1150EBF3F}" destId="{5E16BE46-3257-4470-9EC3-93F29ED7F7A1}" srcOrd="0" destOrd="0" presId="urn:microsoft.com/office/officeart/2005/8/layout/matrix1"/>
    <dgm:cxn modelId="{F7F0B304-BF0F-4E9C-AB2E-9D0E872102CF}" type="presParOf" srcId="{5E16BE46-3257-4470-9EC3-93F29ED7F7A1}" destId="{08D203A3-68DC-42F5-83A0-F156CE1DB2E5}" srcOrd="0" destOrd="0" presId="urn:microsoft.com/office/officeart/2005/8/layout/matrix1"/>
    <dgm:cxn modelId="{F3B8A3FC-0B46-44DB-B33B-9700787B929A}" type="presParOf" srcId="{5E16BE46-3257-4470-9EC3-93F29ED7F7A1}" destId="{F2557254-372C-4665-B957-E15A8B31FC24}" srcOrd="1" destOrd="0" presId="urn:microsoft.com/office/officeart/2005/8/layout/matrix1"/>
    <dgm:cxn modelId="{E5081261-C4DA-45EE-8139-F7A9F220CDCF}" type="presParOf" srcId="{5E16BE46-3257-4470-9EC3-93F29ED7F7A1}" destId="{6D1B0553-B53D-48A8-9B0A-BA9A11D60A77}" srcOrd="2" destOrd="0" presId="urn:microsoft.com/office/officeart/2005/8/layout/matrix1"/>
    <dgm:cxn modelId="{699E6088-6B90-4EBC-A7F2-CE6A58D62843}" type="presParOf" srcId="{5E16BE46-3257-4470-9EC3-93F29ED7F7A1}" destId="{A166894B-6C41-4FB1-AB3B-5ADAC2D16EC7}" srcOrd="3" destOrd="0" presId="urn:microsoft.com/office/officeart/2005/8/layout/matrix1"/>
    <dgm:cxn modelId="{4D6BD2AC-848E-4F10-918E-7E3296846544}" type="presParOf" srcId="{5E16BE46-3257-4470-9EC3-93F29ED7F7A1}" destId="{69FEC961-63C4-4398-BBE8-282B26A9F132}" srcOrd="4" destOrd="0" presId="urn:microsoft.com/office/officeart/2005/8/layout/matrix1"/>
    <dgm:cxn modelId="{E4D7C422-5965-46C0-A1D4-0E5414F0F66A}" type="presParOf" srcId="{5E16BE46-3257-4470-9EC3-93F29ED7F7A1}" destId="{AFE9F8B5-9C86-4C53-B12E-204BF809A087}" srcOrd="5" destOrd="0" presId="urn:microsoft.com/office/officeart/2005/8/layout/matrix1"/>
    <dgm:cxn modelId="{ED545003-2B74-4468-9ACA-614746B2A2A2}" type="presParOf" srcId="{5E16BE46-3257-4470-9EC3-93F29ED7F7A1}" destId="{CD12F3B5-39A0-4CC2-ACFD-A54F0AE6B807}" srcOrd="6" destOrd="0" presId="urn:microsoft.com/office/officeart/2005/8/layout/matrix1"/>
    <dgm:cxn modelId="{B74D848F-0DFC-47F9-BF09-9D60BCCC76F2}" type="presParOf" srcId="{5E16BE46-3257-4470-9EC3-93F29ED7F7A1}" destId="{3A2BADAE-E7EA-4061-B5CC-F5647E5ECDDD}" srcOrd="7" destOrd="0" presId="urn:microsoft.com/office/officeart/2005/8/layout/matrix1"/>
    <dgm:cxn modelId="{DCA0161D-FAAF-4838-A0AC-32F5ACEBF8C1}" type="presParOf" srcId="{AE2DA023-F45C-4297-941E-9CC1150EBF3F}" destId="{55E6E8E9-DB37-41C2-B987-05E0C3417453}"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121D05A-652C-459F-924F-5B4915A46242}" type="doc">
      <dgm:prSet loTypeId="urn:microsoft.com/office/officeart/2005/8/layout/vList3" loCatId="list" qsTypeId="urn:microsoft.com/office/officeart/2005/8/quickstyle/simple1" qsCatId="simple" csTypeId="urn:microsoft.com/office/officeart/2005/8/colors/colorful5" csCatId="colorful" phldr="1"/>
      <dgm:spPr/>
    </dgm:pt>
    <dgm:pt modelId="{DD9AF60F-4E42-413F-9D1F-087470747115}">
      <dgm:prSet phldrT="[文本]"/>
      <dgm:spPr/>
      <dgm:t>
        <a:bodyPr/>
        <a:lstStyle/>
        <a:p>
          <a:r>
            <a:rPr lang="zh-CN" altLang="en-US" b="1" dirty="0" smtClean="0">
              <a:solidFill>
                <a:schemeClr val="tx1"/>
              </a:solidFill>
            </a:rPr>
            <a:t>封装</a:t>
          </a:r>
          <a:r>
            <a:rPr lang="en-US" altLang="zh-CN" b="1" dirty="0" smtClean="0">
              <a:solidFill>
                <a:schemeClr val="tx1"/>
              </a:solidFill>
            </a:rPr>
            <a:t>Android</a:t>
          </a:r>
          <a:r>
            <a:rPr lang="zh-CN" altLang="en-US" b="1" dirty="0" smtClean="0">
              <a:solidFill>
                <a:schemeClr val="tx1"/>
              </a:solidFill>
            </a:rPr>
            <a:t>应用需要启动某个组件的”意图“</a:t>
          </a:r>
          <a:endParaRPr lang="zh-CN" altLang="en-US" b="1" dirty="0">
            <a:solidFill>
              <a:schemeClr val="tx1"/>
            </a:solidFill>
          </a:endParaRPr>
        </a:p>
      </dgm:t>
    </dgm:pt>
    <dgm:pt modelId="{BF4B5EAF-8EEF-44E2-98B9-6B403412431B}" type="parTrans" cxnId="{D2466F8F-079E-45BA-8E18-0FDF53098992}">
      <dgm:prSet/>
      <dgm:spPr/>
      <dgm:t>
        <a:bodyPr/>
        <a:lstStyle/>
        <a:p>
          <a:endParaRPr lang="zh-CN" altLang="en-US"/>
        </a:p>
      </dgm:t>
    </dgm:pt>
    <dgm:pt modelId="{72357D90-E3A2-4DD8-9DA8-A139A76E28D9}" type="sibTrans" cxnId="{D2466F8F-079E-45BA-8E18-0FDF53098992}">
      <dgm:prSet/>
      <dgm:spPr/>
      <dgm:t>
        <a:bodyPr/>
        <a:lstStyle/>
        <a:p>
          <a:endParaRPr lang="zh-CN" altLang="en-US"/>
        </a:p>
      </dgm:t>
    </dgm:pt>
    <dgm:pt modelId="{B780A69F-3252-42C5-86AD-994B88C670CB}">
      <dgm:prSet phldrT="[文本]"/>
      <dgm:spPr/>
      <dgm:t>
        <a:bodyPr/>
        <a:lstStyle/>
        <a:p>
          <a:r>
            <a:rPr lang="zh-CN" altLang="en-US" b="1" dirty="0" smtClean="0">
              <a:solidFill>
                <a:schemeClr val="tx1"/>
              </a:solidFill>
            </a:rPr>
            <a:t>程序间通信的媒介</a:t>
          </a:r>
          <a:endParaRPr lang="zh-CN" altLang="en-US" b="1" dirty="0">
            <a:solidFill>
              <a:schemeClr val="tx1"/>
            </a:solidFill>
          </a:endParaRPr>
        </a:p>
      </dgm:t>
    </dgm:pt>
    <dgm:pt modelId="{2FDC5E75-9326-4744-9E1F-EA5ADC3D7229}" type="parTrans" cxnId="{CA84AC2B-81A2-4AEF-8101-515E68BAE6C9}">
      <dgm:prSet/>
      <dgm:spPr/>
      <dgm:t>
        <a:bodyPr/>
        <a:lstStyle/>
        <a:p>
          <a:endParaRPr lang="zh-CN" altLang="en-US"/>
        </a:p>
      </dgm:t>
    </dgm:pt>
    <dgm:pt modelId="{61D82CA0-F718-4E93-ABB2-737EDBB657D2}" type="sibTrans" cxnId="{CA84AC2B-81A2-4AEF-8101-515E68BAE6C9}">
      <dgm:prSet/>
      <dgm:spPr/>
      <dgm:t>
        <a:bodyPr/>
        <a:lstStyle/>
        <a:p>
          <a:endParaRPr lang="zh-CN" altLang="en-US"/>
        </a:p>
      </dgm:t>
    </dgm:pt>
    <dgm:pt modelId="{BD5E370B-A02C-44E8-8402-0B248E8F092F}" type="pres">
      <dgm:prSet presAssocID="{C121D05A-652C-459F-924F-5B4915A46242}" presName="linearFlow" presStyleCnt="0">
        <dgm:presLayoutVars>
          <dgm:dir/>
          <dgm:resizeHandles val="exact"/>
        </dgm:presLayoutVars>
      </dgm:prSet>
      <dgm:spPr/>
    </dgm:pt>
    <dgm:pt modelId="{5F4B2AA8-B6BF-40B8-B0A8-8A444053E0B3}" type="pres">
      <dgm:prSet presAssocID="{DD9AF60F-4E42-413F-9D1F-087470747115}" presName="composite" presStyleCnt="0"/>
      <dgm:spPr/>
    </dgm:pt>
    <dgm:pt modelId="{D97D1507-74C7-4165-8FA8-942B6C353330}" type="pres">
      <dgm:prSet presAssocID="{DD9AF60F-4E42-413F-9D1F-087470747115}" presName="imgShp" presStyleLbl="fgImgPlace1" presStyleIdx="0" presStyleCnt="2" custScaleX="123932"/>
      <dgm:spPr>
        <a:blipFill rotWithShape="1">
          <a:blip xmlns:r="http://schemas.openxmlformats.org/officeDocument/2006/relationships" r:embed="rId1"/>
          <a:stretch>
            <a:fillRect/>
          </a:stretch>
        </a:blipFill>
      </dgm:spPr>
    </dgm:pt>
    <dgm:pt modelId="{4B9DD5FD-C6ED-4BDF-A559-0B753806B254}" type="pres">
      <dgm:prSet presAssocID="{DD9AF60F-4E42-413F-9D1F-087470747115}" presName="txShp" presStyleLbl="node1" presStyleIdx="0" presStyleCnt="2">
        <dgm:presLayoutVars>
          <dgm:bulletEnabled val="1"/>
        </dgm:presLayoutVars>
      </dgm:prSet>
      <dgm:spPr/>
      <dgm:t>
        <a:bodyPr/>
        <a:lstStyle/>
        <a:p>
          <a:endParaRPr lang="zh-CN" altLang="en-US"/>
        </a:p>
      </dgm:t>
    </dgm:pt>
    <dgm:pt modelId="{ADB1DC8B-A654-4D12-9C1F-5499AB843F27}" type="pres">
      <dgm:prSet presAssocID="{72357D90-E3A2-4DD8-9DA8-A139A76E28D9}" presName="spacing" presStyleCnt="0"/>
      <dgm:spPr/>
    </dgm:pt>
    <dgm:pt modelId="{FBB4949A-3FE8-4F72-9292-A6053935EE1F}" type="pres">
      <dgm:prSet presAssocID="{B780A69F-3252-42C5-86AD-994B88C670CB}" presName="composite" presStyleCnt="0"/>
      <dgm:spPr/>
    </dgm:pt>
    <dgm:pt modelId="{BF087649-DA58-4E40-ACFD-8BEE712345E4}" type="pres">
      <dgm:prSet presAssocID="{B780A69F-3252-42C5-86AD-994B88C670CB}" presName="imgShp" presStyleLbl="fgImgPlace1" presStyleIdx="1" presStyleCnt="2" custScaleX="119109"/>
      <dgm:spPr>
        <a:blipFill rotWithShape="1">
          <a:blip xmlns:r="http://schemas.openxmlformats.org/officeDocument/2006/relationships" r:embed="rId1"/>
          <a:stretch>
            <a:fillRect/>
          </a:stretch>
        </a:blipFill>
      </dgm:spPr>
    </dgm:pt>
    <dgm:pt modelId="{2D9CC1F7-B26C-4043-86CA-C8534986B14F}" type="pres">
      <dgm:prSet presAssocID="{B780A69F-3252-42C5-86AD-994B88C670CB}" presName="txShp" presStyleLbl="node1" presStyleIdx="1" presStyleCnt="2">
        <dgm:presLayoutVars>
          <dgm:bulletEnabled val="1"/>
        </dgm:presLayoutVars>
      </dgm:prSet>
      <dgm:spPr/>
      <dgm:t>
        <a:bodyPr/>
        <a:lstStyle/>
        <a:p>
          <a:endParaRPr lang="zh-CN" altLang="en-US"/>
        </a:p>
      </dgm:t>
    </dgm:pt>
  </dgm:ptLst>
  <dgm:cxnLst>
    <dgm:cxn modelId="{CA84AC2B-81A2-4AEF-8101-515E68BAE6C9}" srcId="{C121D05A-652C-459F-924F-5B4915A46242}" destId="{B780A69F-3252-42C5-86AD-994B88C670CB}" srcOrd="1" destOrd="0" parTransId="{2FDC5E75-9326-4744-9E1F-EA5ADC3D7229}" sibTransId="{61D82CA0-F718-4E93-ABB2-737EDBB657D2}"/>
    <dgm:cxn modelId="{6B1438F6-325D-4393-99A7-4DED4372E978}" type="presOf" srcId="{DD9AF60F-4E42-413F-9D1F-087470747115}" destId="{4B9DD5FD-C6ED-4BDF-A559-0B753806B254}" srcOrd="0" destOrd="0" presId="urn:microsoft.com/office/officeart/2005/8/layout/vList3"/>
    <dgm:cxn modelId="{ECE545CA-F521-4D11-A199-418D1098314B}" type="presOf" srcId="{C121D05A-652C-459F-924F-5B4915A46242}" destId="{BD5E370B-A02C-44E8-8402-0B248E8F092F}" srcOrd="0" destOrd="0" presId="urn:microsoft.com/office/officeart/2005/8/layout/vList3"/>
    <dgm:cxn modelId="{6CB554C0-6E85-47A7-AE55-BC5EA1AB59B5}" type="presOf" srcId="{B780A69F-3252-42C5-86AD-994B88C670CB}" destId="{2D9CC1F7-B26C-4043-86CA-C8534986B14F}" srcOrd="0" destOrd="0" presId="urn:microsoft.com/office/officeart/2005/8/layout/vList3"/>
    <dgm:cxn modelId="{D2466F8F-079E-45BA-8E18-0FDF53098992}" srcId="{C121D05A-652C-459F-924F-5B4915A46242}" destId="{DD9AF60F-4E42-413F-9D1F-087470747115}" srcOrd="0" destOrd="0" parTransId="{BF4B5EAF-8EEF-44E2-98B9-6B403412431B}" sibTransId="{72357D90-E3A2-4DD8-9DA8-A139A76E28D9}"/>
    <dgm:cxn modelId="{9BB952DC-BE61-412E-9409-633DF4E87E0F}" type="presParOf" srcId="{BD5E370B-A02C-44E8-8402-0B248E8F092F}" destId="{5F4B2AA8-B6BF-40B8-B0A8-8A444053E0B3}" srcOrd="0" destOrd="0" presId="urn:microsoft.com/office/officeart/2005/8/layout/vList3"/>
    <dgm:cxn modelId="{A8B27E9C-F3D4-4A83-A755-4C3824FAA139}" type="presParOf" srcId="{5F4B2AA8-B6BF-40B8-B0A8-8A444053E0B3}" destId="{D97D1507-74C7-4165-8FA8-942B6C353330}" srcOrd="0" destOrd="0" presId="urn:microsoft.com/office/officeart/2005/8/layout/vList3"/>
    <dgm:cxn modelId="{372A26E6-CF82-434D-907C-0477078CCEFC}" type="presParOf" srcId="{5F4B2AA8-B6BF-40B8-B0A8-8A444053E0B3}" destId="{4B9DD5FD-C6ED-4BDF-A559-0B753806B254}" srcOrd="1" destOrd="0" presId="urn:microsoft.com/office/officeart/2005/8/layout/vList3"/>
    <dgm:cxn modelId="{891708F5-051E-4ADC-B06C-73F6392A0E2B}" type="presParOf" srcId="{BD5E370B-A02C-44E8-8402-0B248E8F092F}" destId="{ADB1DC8B-A654-4D12-9C1F-5499AB843F27}" srcOrd="1" destOrd="0" presId="urn:microsoft.com/office/officeart/2005/8/layout/vList3"/>
    <dgm:cxn modelId="{8A1BC41B-126B-42AC-8089-98C2A25BD6DC}" type="presParOf" srcId="{BD5E370B-A02C-44E8-8402-0B248E8F092F}" destId="{FBB4949A-3FE8-4F72-9292-A6053935EE1F}" srcOrd="2" destOrd="0" presId="urn:microsoft.com/office/officeart/2005/8/layout/vList3"/>
    <dgm:cxn modelId="{77B15641-B008-47F4-A6AC-CF77A04043AE}" type="presParOf" srcId="{FBB4949A-3FE8-4F72-9292-A6053935EE1F}" destId="{BF087649-DA58-4E40-ACFD-8BEE712345E4}" srcOrd="0" destOrd="0" presId="urn:microsoft.com/office/officeart/2005/8/layout/vList3"/>
    <dgm:cxn modelId="{B299B871-6355-4AFB-B5C2-C06AFA53DBD4}" type="presParOf" srcId="{FBB4949A-3FE8-4F72-9292-A6053935EE1F}" destId="{2D9CC1F7-B26C-4043-86CA-C8534986B14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09F4617-6468-4E6C-8621-F00366D0EDF0}" type="doc">
      <dgm:prSet loTypeId="urn:microsoft.com/office/officeart/2005/8/layout/radial3" loCatId="cycle" qsTypeId="urn:microsoft.com/office/officeart/2005/8/quickstyle/simple4" qsCatId="simple" csTypeId="urn:microsoft.com/office/officeart/2005/8/colors/colorful1" csCatId="colorful" phldr="1"/>
      <dgm:spPr/>
      <dgm:t>
        <a:bodyPr/>
        <a:lstStyle/>
        <a:p>
          <a:endParaRPr lang="zh-CN" altLang="en-US"/>
        </a:p>
      </dgm:t>
    </dgm:pt>
    <dgm:pt modelId="{6BFDDD8D-6A87-4BF1-A5A0-2703432A624B}">
      <dgm:prSet phldrT="[文本]" custT="1"/>
      <dgm:spPr/>
      <dgm:t>
        <a:bodyPr/>
        <a:lstStyle/>
        <a:p>
          <a:r>
            <a:rPr lang="en-US" altLang="zh-CN" sz="4800" b="1" dirty="0" smtClean="0"/>
            <a:t>Intent</a:t>
          </a:r>
          <a:endParaRPr lang="zh-CN" altLang="en-US" sz="4800" b="1" dirty="0"/>
        </a:p>
      </dgm:t>
    </dgm:pt>
    <dgm:pt modelId="{DA14C629-CDAA-402C-B57B-26514A41D39F}" type="parTrans" cxnId="{C853E559-0AAB-4FF2-8F19-A76543C174E4}">
      <dgm:prSet/>
      <dgm:spPr/>
      <dgm:t>
        <a:bodyPr/>
        <a:lstStyle/>
        <a:p>
          <a:endParaRPr lang="zh-CN" altLang="en-US"/>
        </a:p>
      </dgm:t>
    </dgm:pt>
    <dgm:pt modelId="{4135A645-E920-4D17-A88A-6097712794FA}" type="sibTrans" cxnId="{C853E559-0AAB-4FF2-8F19-A76543C174E4}">
      <dgm:prSet/>
      <dgm:spPr/>
      <dgm:t>
        <a:bodyPr/>
        <a:lstStyle/>
        <a:p>
          <a:endParaRPr lang="zh-CN" altLang="en-US"/>
        </a:p>
      </dgm:t>
    </dgm:pt>
    <dgm:pt modelId="{D098106B-BB7A-486E-B1FB-8BD954376A53}">
      <dgm:prSet phldrT="[文本]" custT="1"/>
      <dgm:spPr/>
      <dgm:t>
        <a:bodyPr/>
        <a:lstStyle/>
        <a:p>
          <a:r>
            <a:rPr lang="en-US" altLang="zh-CN" sz="3200" b="1" dirty="0" smtClean="0"/>
            <a:t>action</a:t>
          </a:r>
          <a:endParaRPr lang="zh-CN" altLang="en-US" sz="3200" b="1" dirty="0"/>
        </a:p>
      </dgm:t>
    </dgm:pt>
    <dgm:pt modelId="{9D8FE444-7C17-40E1-8C93-BF8478C3B633}" type="parTrans" cxnId="{47E38057-6A93-46F5-A9DE-AA832BEF4576}">
      <dgm:prSet/>
      <dgm:spPr/>
      <dgm:t>
        <a:bodyPr/>
        <a:lstStyle/>
        <a:p>
          <a:endParaRPr lang="zh-CN" altLang="en-US"/>
        </a:p>
      </dgm:t>
    </dgm:pt>
    <dgm:pt modelId="{060801F1-87C9-4A8A-96B6-37A078C84ADB}" type="sibTrans" cxnId="{47E38057-6A93-46F5-A9DE-AA832BEF4576}">
      <dgm:prSet/>
      <dgm:spPr/>
      <dgm:t>
        <a:bodyPr/>
        <a:lstStyle/>
        <a:p>
          <a:endParaRPr lang="zh-CN" altLang="en-US"/>
        </a:p>
      </dgm:t>
    </dgm:pt>
    <dgm:pt modelId="{E5AFF1D5-296B-44F6-B1AA-CDA4FE465A85}">
      <dgm:prSet phldrT="[文本]" custT="1"/>
      <dgm:spPr/>
      <dgm:t>
        <a:bodyPr/>
        <a:lstStyle/>
        <a:p>
          <a:r>
            <a:rPr lang="en-US" altLang="zh-CN" sz="3000" b="1" dirty="0" smtClean="0"/>
            <a:t>category</a:t>
          </a:r>
          <a:endParaRPr lang="zh-CN" altLang="en-US" sz="3000" b="1" dirty="0"/>
        </a:p>
      </dgm:t>
    </dgm:pt>
    <dgm:pt modelId="{7A944AEA-D476-4E6E-BC08-434653F778FD}" type="parTrans" cxnId="{F01FA66D-6C78-4ED5-80A6-C8D608AEA561}">
      <dgm:prSet/>
      <dgm:spPr/>
      <dgm:t>
        <a:bodyPr/>
        <a:lstStyle/>
        <a:p>
          <a:endParaRPr lang="zh-CN" altLang="en-US"/>
        </a:p>
      </dgm:t>
    </dgm:pt>
    <dgm:pt modelId="{399DFFCC-DD4D-4C32-B9FD-99F4A28EF180}" type="sibTrans" cxnId="{F01FA66D-6C78-4ED5-80A6-C8D608AEA561}">
      <dgm:prSet/>
      <dgm:spPr/>
      <dgm:t>
        <a:bodyPr/>
        <a:lstStyle/>
        <a:p>
          <a:endParaRPr lang="zh-CN" altLang="en-US"/>
        </a:p>
      </dgm:t>
    </dgm:pt>
    <dgm:pt modelId="{426C51D3-3D80-4D23-9190-2B547BB23471}">
      <dgm:prSet phldrT="[文本]"/>
      <dgm:spPr/>
      <dgm:t>
        <a:bodyPr/>
        <a:lstStyle/>
        <a:p>
          <a:r>
            <a:rPr lang="en-US" altLang="zh-CN" b="1" dirty="0" smtClean="0"/>
            <a:t>Extras</a:t>
          </a:r>
          <a:endParaRPr lang="zh-CN" altLang="en-US" b="1" dirty="0"/>
        </a:p>
      </dgm:t>
    </dgm:pt>
    <dgm:pt modelId="{1A13CC42-8835-4447-9C3C-6A6F95A6BACD}" type="parTrans" cxnId="{AD1DF2AA-7718-4F10-B38C-1E6ECC51052A}">
      <dgm:prSet/>
      <dgm:spPr/>
      <dgm:t>
        <a:bodyPr/>
        <a:lstStyle/>
        <a:p>
          <a:endParaRPr lang="zh-CN" altLang="en-US"/>
        </a:p>
      </dgm:t>
    </dgm:pt>
    <dgm:pt modelId="{A8B86713-89DC-46AA-B919-B9AE89D24346}" type="sibTrans" cxnId="{AD1DF2AA-7718-4F10-B38C-1E6ECC51052A}">
      <dgm:prSet/>
      <dgm:spPr/>
      <dgm:t>
        <a:bodyPr/>
        <a:lstStyle/>
        <a:p>
          <a:endParaRPr lang="zh-CN" altLang="en-US"/>
        </a:p>
      </dgm:t>
    </dgm:pt>
    <dgm:pt modelId="{EA646671-1133-44CA-B8A4-7B959B6206F2}">
      <dgm:prSet phldrT="[文本]"/>
      <dgm:spPr/>
      <dgm:t>
        <a:bodyPr/>
        <a:lstStyle/>
        <a:p>
          <a:r>
            <a:rPr lang="en-US" altLang="zh-CN" b="1" dirty="0" smtClean="0"/>
            <a:t>data/type</a:t>
          </a:r>
          <a:endParaRPr lang="zh-CN" altLang="en-US" b="1" dirty="0"/>
        </a:p>
      </dgm:t>
    </dgm:pt>
    <dgm:pt modelId="{887B4122-B47F-49F4-907F-02EEF81F2F97}" type="parTrans" cxnId="{659B28AD-1A9B-4175-9222-0BF69E42DCF8}">
      <dgm:prSet/>
      <dgm:spPr/>
      <dgm:t>
        <a:bodyPr/>
        <a:lstStyle/>
        <a:p>
          <a:endParaRPr lang="zh-CN" altLang="en-US"/>
        </a:p>
      </dgm:t>
    </dgm:pt>
    <dgm:pt modelId="{80386824-5933-49CB-A899-5B261A28D43A}" type="sibTrans" cxnId="{659B28AD-1A9B-4175-9222-0BF69E42DCF8}">
      <dgm:prSet/>
      <dgm:spPr/>
      <dgm:t>
        <a:bodyPr/>
        <a:lstStyle/>
        <a:p>
          <a:endParaRPr lang="zh-CN" altLang="en-US"/>
        </a:p>
      </dgm:t>
    </dgm:pt>
    <dgm:pt modelId="{B47738E2-49EB-494F-82EC-F49E49433777}">
      <dgm:prSet phldrT="[文本]" custT="1"/>
      <dgm:spPr/>
      <dgm:t>
        <a:bodyPr/>
        <a:lstStyle/>
        <a:p>
          <a:r>
            <a:rPr lang="en-US" altLang="zh-CN" sz="2400" b="1" dirty="0" smtClean="0"/>
            <a:t>component</a:t>
          </a:r>
          <a:endParaRPr lang="zh-CN" altLang="en-US" sz="2400" b="1" dirty="0"/>
        </a:p>
      </dgm:t>
    </dgm:pt>
    <dgm:pt modelId="{5752A223-6049-47A1-A80E-B4AD178333E8}" type="parTrans" cxnId="{B222BCC8-CB46-4231-9902-8EB7AF8B778C}">
      <dgm:prSet/>
      <dgm:spPr/>
      <dgm:t>
        <a:bodyPr/>
        <a:lstStyle/>
        <a:p>
          <a:endParaRPr lang="zh-CN" altLang="en-US"/>
        </a:p>
      </dgm:t>
    </dgm:pt>
    <dgm:pt modelId="{716B99E6-EC10-4299-8B2F-DE3A41D11F9B}" type="sibTrans" cxnId="{B222BCC8-CB46-4231-9902-8EB7AF8B778C}">
      <dgm:prSet/>
      <dgm:spPr/>
      <dgm:t>
        <a:bodyPr/>
        <a:lstStyle/>
        <a:p>
          <a:endParaRPr lang="zh-CN" altLang="en-US"/>
        </a:p>
      </dgm:t>
    </dgm:pt>
    <dgm:pt modelId="{6AD58A56-E9DE-48D9-AFD1-25A452748FDA}" type="pres">
      <dgm:prSet presAssocID="{109F4617-6468-4E6C-8621-F00366D0EDF0}" presName="composite" presStyleCnt="0">
        <dgm:presLayoutVars>
          <dgm:chMax val="1"/>
          <dgm:dir/>
          <dgm:resizeHandles val="exact"/>
        </dgm:presLayoutVars>
      </dgm:prSet>
      <dgm:spPr/>
      <dgm:t>
        <a:bodyPr/>
        <a:lstStyle/>
        <a:p>
          <a:endParaRPr lang="zh-CN" altLang="en-US"/>
        </a:p>
      </dgm:t>
    </dgm:pt>
    <dgm:pt modelId="{EA7AB1E5-603C-47B5-BA16-5B069F599A96}" type="pres">
      <dgm:prSet presAssocID="{109F4617-6468-4E6C-8621-F00366D0EDF0}" presName="radial" presStyleCnt="0">
        <dgm:presLayoutVars>
          <dgm:animLvl val="ctr"/>
        </dgm:presLayoutVars>
      </dgm:prSet>
      <dgm:spPr/>
    </dgm:pt>
    <dgm:pt modelId="{D6ACEE1E-387A-4318-A291-C34D66D9DC0D}" type="pres">
      <dgm:prSet presAssocID="{6BFDDD8D-6A87-4BF1-A5A0-2703432A624B}" presName="centerShape" presStyleLbl="vennNode1" presStyleIdx="0" presStyleCnt="6"/>
      <dgm:spPr/>
      <dgm:t>
        <a:bodyPr/>
        <a:lstStyle/>
        <a:p>
          <a:endParaRPr lang="zh-CN" altLang="en-US"/>
        </a:p>
      </dgm:t>
    </dgm:pt>
    <dgm:pt modelId="{06D0DC06-E861-4E1F-A1CB-2F6389CB6700}" type="pres">
      <dgm:prSet presAssocID="{D098106B-BB7A-486E-B1FB-8BD954376A53}" presName="node" presStyleLbl="vennNode1" presStyleIdx="1" presStyleCnt="6" custScaleX="136786" custScaleY="136628">
        <dgm:presLayoutVars>
          <dgm:bulletEnabled val="1"/>
        </dgm:presLayoutVars>
      </dgm:prSet>
      <dgm:spPr/>
      <dgm:t>
        <a:bodyPr/>
        <a:lstStyle/>
        <a:p>
          <a:endParaRPr lang="zh-CN" altLang="en-US"/>
        </a:p>
      </dgm:t>
    </dgm:pt>
    <dgm:pt modelId="{F2926477-9B63-4B98-A5FE-D185364CF39E}" type="pres">
      <dgm:prSet presAssocID="{E5AFF1D5-296B-44F6-B1AA-CDA4FE465A85}" presName="node" presStyleLbl="vennNode1" presStyleIdx="2" presStyleCnt="6" custScaleX="139231" custScaleY="140625">
        <dgm:presLayoutVars>
          <dgm:bulletEnabled val="1"/>
        </dgm:presLayoutVars>
      </dgm:prSet>
      <dgm:spPr/>
      <dgm:t>
        <a:bodyPr/>
        <a:lstStyle/>
        <a:p>
          <a:endParaRPr lang="zh-CN" altLang="en-US"/>
        </a:p>
      </dgm:t>
    </dgm:pt>
    <dgm:pt modelId="{43CB934E-25FD-4FD5-B224-02FB22D2F511}" type="pres">
      <dgm:prSet presAssocID="{426C51D3-3D80-4D23-9190-2B547BB23471}" presName="node" presStyleLbl="vennNode1" presStyleIdx="3" presStyleCnt="6" custScaleX="136786" custScaleY="135386">
        <dgm:presLayoutVars>
          <dgm:bulletEnabled val="1"/>
        </dgm:presLayoutVars>
      </dgm:prSet>
      <dgm:spPr/>
      <dgm:t>
        <a:bodyPr/>
        <a:lstStyle/>
        <a:p>
          <a:endParaRPr lang="zh-CN" altLang="en-US"/>
        </a:p>
      </dgm:t>
    </dgm:pt>
    <dgm:pt modelId="{26AA5FC3-FC47-4F7F-A822-3FBDD65EBF84}" type="pres">
      <dgm:prSet presAssocID="{EA646671-1133-44CA-B8A4-7B959B6206F2}" presName="node" presStyleLbl="vennNode1" presStyleIdx="4" presStyleCnt="6" custScaleX="155282" custScaleY="152114" custRadScaleRad="103337">
        <dgm:presLayoutVars>
          <dgm:bulletEnabled val="1"/>
        </dgm:presLayoutVars>
      </dgm:prSet>
      <dgm:spPr/>
      <dgm:t>
        <a:bodyPr/>
        <a:lstStyle/>
        <a:p>
          <a:endParaRPr lang="zh-CN" altLang="en-US"/>
        </a:p>
      </dgm:t>
    </dgm:pt>
    <dgm:pt modelId="{C61CFD77-5BE8-43A2-B809-8E6F01D0C0A9}" type="pres">
      <dgm:prSet presAssocID="{B47738E2-49EB-494F-82EC-F49E49433777}" presName="node" presStyleLbl="vennNode1" presStyleIdx="5" presStyleCnt="6" custScaleX="153717" custScaleY="149605">
        <dgm:presLayoutVars>
          <dgm:bulletEnabled val="1"/>
        </dgm:presLayoutVars>
      </dgm:prSet>
      <dgm:spPr/>
      <dgm:t>
        <a:bodyPr/>
        <a:lstStyle/>
        <a:p>
          <a:endParaRPr lang="zh-CN" altLang="en-US"/>
        </a:p>
      </dgm:t>
    </dgm:pt>
  </dgm:ptLst>
  <dgm:cxnLst>
    <dgm:cxn modelId="{F01FA66D-6C78-4ED5-80A6-C8D608AEA561}" srcId="{6BFDDD8D-6A87-4BF1-A5A0-2703432A624B}" destId="{E5AFF1D5-296B-44F6-B1AA-CDA4FE465A85}" srcOrd="1" destOrd="0" parTransId="{7A944AEA-D476-4E6E-BC08-434653F778FD}" sibTransId="{399DFFCC-DD4D-4C32-B9FD-99F4A28EF180}"/>
    <dgm:cxn modelId="{9FAE51E1-EC27-4237-A2AA-13F08C7800ED}" type="presOf" srcId="{6BFDDD8D-6A87-4BF1-A5A0-2703432A624B}" destId="{D6ACEE1E-387A-4318-A291-C34D66D9DC0D}" srcOrd="0" destOrd="0" presId="urn:microsoft.com/office/officeart/2005/8/layout/radial3"/>
    <dgm:cxn modelId="{315B20B8-9AAD-417F-8046-430816B46235}" type="presOf" srcId="{D098106B-BB7A-486E-B1FB-8BD954376A53}" destId="{06D0DC06-E861-4E1F-A1CB-2F6389CB6700}" srcOrd="0" destOrd="0" presId="urn:microsoft.com/office/officeart/2005/8/layout/radial3"/>
    <dgm:cxn modelId="{AD1DF2AA-7718-4F10-B38C-1E6ECC51052A}" srcId="{6BFDDD8D-6A87-4BF1-A5A0-2703432A624B}" destId="{426C51D3-3D80-4D23-9190-2B547BB23471}" srcOrd="2" destOrd="0" parTransId="{1A13CC42-8835-4447-9C3C-6A6F95A6BACD}" sibTransId="{A8B86713-89DC-46AA-B919-B9AE89D24346}"/>
    <dgm:cxn modelId="{E528FF84-C02B-4007-BF16-0487A9F2343E}" type="presOf" srcId="{426C51D3-3D80-4D23-9190-2B547BB23471}" destId="{43CB934E-25FD-4FD5-B224-02FB22D2F511}" srcOrd="0" destOrd="0" presId="urn:microsoft.com/office/officeart/2005/8/layout/radial3"/>
    <dgm:cxn modelId="{A05C9249-D2E3-499A-A6EC-D062C9BA6768}" type="presOf" srcId="{109F4617-6468-4E6C-8621-F00366D0EDF0}" destId="{6AD58A56-E9DE-48D9-AFD1-25A452748FDA}" srcOrd="0" destOrd="0" presId="urn:microsoft.com/office/officeart/2005/8/layout/radial3"/>
    <dgm:cxn modelId="{659B28AD-1A9B-4175-9222-0BF69E42DCF8}" srcId="{6BFDDD8D-6A87-4BF1-A5A0-2703432A624B}" destId="{EA646671-1133-44CA-B8A4-7B959B6206F2}" srcOrd="3" destOrd="0" parTransId="{887B4122-B47F-49F4-907F-02EEF81F2F97}" sibTransId="{80386824-5933-49CB-A899-5B261A28D43A}"/>
    <dgm:cxn modelId="{5FC537F8-CDCC-48B5-B365-58057CE758EB}" type="presOf" srcId="{E5AFF1D5-296B-44F6-B1AA-CDA4FE465A85}" destId="{F2926477-9B63-4B98-A5FE-D185364CF39E}" srcOrd="0" destOrd="0" presId="urn:microsoft.com/office/officeart/2005/8/layout/radial3"/>
    <dgm:cxn modelId="{67DF2603-E643-4338-9BEF-EEC62FABC668}" type="presOf" srcId="{EA646671-1133-44CA-B8A4-7B959B6206F2}" destId="{26AA5FC3-FC47-4F7F-A822-3FBDD65EBF84}" srcOrd="0" destOrd="0" presId="urn:microsoft.com/office/officeart/2005/8/layout/radial3"/>
    <dgm:cxn modelId="{C853E559-0AAB-4FF2-8F19-A76543C174E4}" srcId="{109F4617-6468-4E6C-8621-F00366D0EDF0}" destId="{6BFDDD8D-6A87-4BF1-A5A0-2703432A624B}" srcOrd="0" destOrd="0" parTransId="{DA14C629-CDAA-402C-B57B-26514A41D39F}" sibTransId="{4135A645-E920-4D17-A88A-6097712794FA}"/>
    <dgm:cxn modelId="{B222BCC8-CB46-4231-9902-8EB7AF8B778C}" srcId="{6BFDDD8D-6A87-4BF1-A5A0-2703432A624B}" destId="{B47738E2-49EB-494F-82EC-F49E49433777}" srcOrd="4" destOrd="0" parTransId="{5752A223-6049-47A1-A80E-B4AD178333E8}" sibTransId="{716B99E6-EC10-4299-8B2F-DE3A41D11F9B}"/>
    <dgm:cxn modelId="{3A20BBEB-B66B-4C3D-82FC-8E3180CC9C09}" type="presOf" srcId="{B47738E2-49EB-494F-82EC-F49E49433777}" destId="{C61CFD77-5BE8-43A2-B809-8E6F01D0C0A9}" srcOrd="0" destOrd="0" presId="urn:microsoft.com/office/officeart/2005/8/layout/radial3"/>
    <dgm:cxn modelId="{47E38057-6A93-46F5-A9DE-AA832BEF4576}" srcId="{6BFDDD8D-6A87-4BF1-A5A0-2703432A624B}" destId="{D098106B-BB7A-486E-B1FB-8BD954376A53}" srcOrd="0" destOrd="0" parTransId="{9D8FE444-7C17-40E1-8C93-BF8478C3B633}" sibTransId="{060801F1-87C9-4A8A-96B6-37A078C84ADB}"/>
    <dgm:cxn modelId="{111582EE-F340-4BF4-BA53-C692AAFBD30E}" type="presParOf" srcId="{6AD58A56-E9DE-48D9-AFD1-25A452748FDA}" destId="{EA7AB1E5-603C-47B5-BA16-5B069F599A96}" srcOrd="0" destOrd="0" presId="urn:microsoft.com/office/officeart/2005/8/layout/radial3"/>
    <dgm:cxn modelId="{DBAA4830-4E6D-4371-8747-0458AAF80AC7}" type="presParOf" srcId="{EA7AB1E5-603C-47B5-BA16-5B069F599A96}" destId="{D6ACEE1E-387A-4318-A291-C34D66D9DC0D}" srcOrd="0" destOrd="0" presId="urn:microsoft.com/office/officeart/2005/8/layout/radial3"/>
    <dgm:cxn modelId="{18714FF4-8E28-4C41-975D-26756A4B8BFA}" type="presParOf" srcId="{EA7AB1E5-603C-47B5-BA16-5B069F599A96}" destId="{06D0DC06-E861-4E1F-A1CB-2F6389CB6700}" srcOrd="1" destOrd="0" presId="urn:microsoft.com/office/officeart/2005/8/layout/radial3"/>
    <dgm:cxn modelId="{AF529D58-1763-4197-8EEE-C51F05D7EC5F}" type="presParOf" srcId="{EA7AB1E5-603C-47B5-BA16-5B069F599A96}" destId="{F2926477-9B63-4B98-A5FE-D185364CF39E}" srcOrd="2" destOrd="0" presId="urn:microsoft.com/office/officeart/2005/8/layout/radial3"/>
    <dgm:cxn modelId="{6729DBA7-A6E3-4361-BFED-A68A99B741AF}" type="presParOf" srcId="{EA7AB1E5-603C-47B5-BA16-5B069F599A96}" destId="{43CB934E-25FD-4FD5-B224-02FB22D2F511}" srcOrd="3" destOrd="0" presId="urn:microsoft.com/office/officeart/2005/8/layout/radial3"/>
    <dgm:cxn modelId="{4445B80C-99FB-4463-A2E8-9075AC6B565C}" type="presParOf" srcId="{EA7AB1E5-603C-47B5-BA16-5B069F599A96}" destId="{26AA5FC3-FC47-4F7F-A822-3FBDD65EBF84}" srcOrd="4" destOrd="0" presId="urn:microsoft.com/office/officeart/2005/8/layout/radial3"/>
    <dgm:cxn modelId="{E4FB4016-4034-4DA9-91FB-9ECD012C9405}" type="presParOf" srcId="{EA7AB1E5-603C-47B5-BA16-5B069F599A96}" destId="{C61CFD77-5BE8-43A2-B809-8E6F01D0C0A9}"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A06D332-0FC9-4AD8-A754-4357DACD485E}" type="doc">
      <dgm:prSet loTypeId="urn:microsoft.com/office/officeart/2011/layout/TabList" loCatId="officeonline" qsTypeId="urn:microsoft.com/office/officeart/2005/8/quickstyle/simple4" qsCatId="simple" csTypeId="urn:microsoft.com/office/officeart/2005/8/colors/accent1_2" csCatId="accent1" phldr="1"/>
      <dgm:spPr/>
      <dgm:t>
        <a:bodyPr/>
        <a:lstStyle/>
        <a:p>
          <a:endParaRPr lang="zh-CN" altLang="en-US"/>
        </a:p>
      </dgm:t>
    </dgm:pt>
    <dgm:pt modelId="{44ECCD7A-851D-47B2-8AAB-C966001C5940}">
      <dgm:prSet phldrT="[文本]"/>
      <dgm:spPr/>
      <dgm:t>
        <a:bodyPr/>
        <a:lstStyle/>
        <a:p>
          <a:r>
            <a:rPr lang="en-US" altLang="zh-CN" dirty="0" smtClean="0"/>
            <a:t>1</a:t>
          </a:r>
          <a:endParaRPr lang="zh-CN" altLang="en-US" dirty="0"/>
        </a:p>
      </dgm:t>
    </dgm:pt>
    <dgm:pt modelId="{B61063E5-D745-438F-AD4D-F81C56891007}" type="parTrans" cxnId="{344EA902-4C5C-44F2-B5AE-36FFE042FF1D}">
      <dgm:prSet/>
      <dgm:spPr/>
      <dgm:t>
        <a:bodyPr/>
        <a:lstStyle/>
        <a:p>
          <a:endParaRPr lang="zh-CN" altLang="en-US"/>
        </a:p>
      </dgm:t>
    </dgm:pt>
    <dgm:pt modelId="{5BC18C8B-AA02-456B-96D8-4F47CE8B2D07}" type="sibTrans" cxnId="{344EA902-4C5C-44F2-B5AE-36FFE042FF1D}">
      <dgm:prSet/>
      <dgm:spPr/>
      <dgm:t>
        <a:bodyPr/>
        <a:lstStyle/>
        <a:p>
          <a:endParaRPr lang="zh-CN" altLang="en-US"/>
        </a:p>
      </dgm:t>
    </dgm:pt>
    <dgm:pt modelId="{B052F2E1-4C9C-4C47-BBFC-394377652E86}">
      <dgm:prSet phldrT="[文本]" custT="1"/>
      <dgm:spPr/>
      <dgm:t>
        <a:bodyPr/>
        <a:lstStyle/>
        <a:p>
          <a:r>
            <a:rPr lang="zh-CN" altLang="en-US" sz="3200" b="1" dirty="0" smtClean="0">
              <a:latin typeface="微软雅黑" panose="020B0503020204020204" pitchFamily="34" charset="-122"/>
              <a:ea typeface="微软雅黑" panose="020B0503020204020204" pitchFamily="34" charset="-122"/>
            </a:rPr>
            <a:t> 直接</a:t>
          </a:r>
          <a:r>
            <a:rPr lang="en-US" altLang="zh-CN" sz="3200" b="1" dirty="0" smtClean="0">
              <a:latin typeface="微软雅黑" panose="020B0503020204020204" pitchFamily="34" charset="-122"/>
              <a:ea typeface="微软雅黑" panose="020B0503020204020204" pitchFamily="34" charset="-122"/>
            </a:rPr>
            <a:t>Intent</a:t>
          </a:r>
          <a:endParaRPr lang="zh-CN" altLang="en-US" sz="3200" b="1" dirty="0">
            <a:latin typeface="微软雅黑" panose="020B0503020204020204" pitchFamily="34" charset="-122"/>
            <a:ea typeface="微软雅黑" panose="020B0503020204020204" pitchFamily="34" charset="-122"/>
          </a:endParaRPr>
        </a:p>
      </dgm:t>
    </dgm:pt>
    <dgm:pt modelId="{95F21BCE-1F55-4B6B-8056-A86E8BD96A01}" type="parTrans" cxnId="{FE7D4EE8-16EA-443B-87B5-9F60F0298878}">
      <dgm:prSet/>
      <dgm:spPr/>
      <dgm:t>
        <a:bodyPr/>
        <a:lstStyle/>
        <a:p>
          <a:endParaRPr lang="zh-CN" altLang="en-US"/>
        </a:p>
      </dgm:t>
    </dgm:pt>
    <dgm:pt modelId="{6ADA8CC7-0406-4CE1-BC73-113003C2B879}" type="sibTrans" cxnId="{FE7D4EE8-16EA-443B-87B5-9F60F0298878}">
      <dgm:prSet/>
      <dgm:spPr/>
      <dgm:t>
        <a:bodyPr/>
        <a:lstStyle/>
        <a:p>
          <a:endParaRPr lang="zh-CN" altLang="en-US"/>
        </a:p>
      </dgm:t>
    </dgm:pt>
    <dgm:pt modelId="{08998C02-AF95-4001-8B74-3453C7AE9941}">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指定了</a:t>
          </a:r>
          <a:r>
            <a:rPr lang="en-US" altLang="zh-CN" sz="2400" b="0" dirty="0" smtClean="0">
              <a:latin typeface="微软雅黑" panose="020B0503020204020204" pitchFamily="34" charset="-122"/>
              <a:ea typeface="微软雅黑" panose="020B0503020204020204" pitchFamily="34" charset="-122"/>
            </a:rPr>
            <a:t>component</a:t>
          </a:r>
          <a:r>
            <a:rPr lang="zh-CN" altLang="en-US" sz="2400" b="0" dirty="0" smtClean="0">
              <a:latin typeface="微软雅黑" panose="020B0503020204020204" pitchFamily="34" charset="-122"/>
              <a:ea typeface="微软雅黑" panose="020B0503020204020204" pitchFamily="34" charset="-122"/>
            </a:rPr>
            <a:t>属性的</a:t>
          </a:r>
          <a:r>
            <a:rPr lang="en-US" altLang="zh-CN" sz="2400" b="0" dirty="0" smtClean="0">
              <a:latin typeface="微软雅黑" panose="020B0503020204020204" pitchFamily="34" charset="-122"/>
              <a:ea typeface="微软雅黑" panose="020B0503020204020204" pitchFamily="34" charset="-122"/>
            </a:rPr>
            <a:t>Intent( </a:t>
          </a:r>
          <a:r>
            <a:rPr lang="zh-CN" altLang="en-US" sz="2400" b="0" dirty="0" smtClean="0">
              <a:latin typeface="微软雅黑" panose="020B0503020204020204" pitchFamily="34" charset="-122"/>
              <a:ea typeface="微软雅黑" panose="020B0503020204020204" pitchFamily="34" charset="-122"/>
            </a:rPr>
            <a:t>调用</a:t>
          </a:r>
          <a:r>
            <a:rPr lang="en-US" altLang="zh-CN" sz="2400" b="0" dirty="0" err="1" smtClean="0">
              <a:latin typeface="微软雅黑" panose="020B0503020204020204" pitchFamily="34" charset="-122"/>
              <a:ea typeface="微软雅黑" panose="020B0503020204020204" pitchFamily="34" charset="-122"/>
            </a:rPr>
            <a:t>setComponent</a:t>
          </a:r>
          <a:r>
            <a:rPr lang="en-US" altLang="zh-CN" sz="2400" b="0" dirty="0" smtClean="0">
              <a:latin typeface="微软雅黑" panose="020B0503020204020204" pitchFamily="34" charset="-122"/>
              <a:ea typeface="微软雅黑" panose="020B0503020204020204" pitchFamily="34" charset="-122"/>
            </a:rPr>
            <a:t>(</a:t>
          </a:r>
          <a:r>
            <a:rPr lang="en-US" altLang="zh-CN" sz="2400" b="0" dirty="0" err="1" smtClean="0">
              <a:latin typeface="微软雅黑" panose="020B0503020204020204" pitchFamily="34" charset="-122"/>
              <a:ea typeface="微软雅黑" panose="020B0503020204020204" pitchFamily="34" charset="-122"/>
            </a:rPr>
            <a:t>ComponentName</a:t>
          </a:r>
          <a:r>
            <a:rPr lang="en-US" altLang="zh-CN" sz="2400" b="0" dirty="0" smtClean="0">
              <a:latin typeface="微软雅黑" panose="020B0503020204020204" pitchFamily="34" charset="-122"/>
              <a:ea typeface="微软雅黑" panose="020B0503020204020204" pitchFamily="34" charset="-122"/>
            </a:rPr>
            <a:t>))</a:t>
          </a:r>
          <a:r>
            <a:rPr lang="zh-CN" altLang="en-US" sz="2400" b="0" dirty="0" smtClean="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dgm:t>
    </dgm:pt>
    <dgm:pt modelId="{69F8C1D5-7E21-4A07-8907-0C05AEAD351C}" type="parTrans" cxnId="{456E6B66-7F41-4802-AEFB-2C98E7167CC9}">
      <dgm:prSet/>
      <dgm:spPr/>
      <dgm:t>
        <a:bodyPr/>
        <a:lstStyle/>
        <a:p>
          <a:endParaRPr lang="zh-CN" altLang="en-US"/>
        </a:p>
      </dgm:t>
    </dgm:pt>
    <dgm:pt modelId="{1BD27DF3-AB42-467A-9774-45CEDFAB5C7D}" type="sibTrans" cxnId="{456E6B66-7F41-4802-AEFB-2C98E7167CC9}">
      <dgm:prSet/>
      <dgm:spPr/>
      <dgm:t>
        <a:bodyPr/>
        <a:lstStyle/>
        <a:p>
          <a:endParaRPr lang="zh-CN" altLang="en-US"/>
        </a:p>
      </dgm:t>
    </dgm:pt>
    <dgm:pt modelId="{DDA46D6E-9181-4557-A3B0-758E39981945}">
      <dgm:prSet phldrT="[文本]"/>
      <dgm:spPr/>
      <dgm:t>
        <a:bodyPr/>
        <a:lstStyle/>
        <a:p>
          <a:r>
            <a:rPr lang="en-US" altLang="zh-CN" dirty="0" smtClean="0"/>
            <a:t>2</a:t>
          </a:r>
          <a:endParaRPr lang="zh-CN" altLang="en-US" dirty="0"/>
        </a:p>
      </dgm:t>
    </dgm:pt>
    <dgm:pt modelId="{5DCEDD3A-7937-4B75-820A-C5E251645252}" type="parTrans" cxnId="{993E5442-46B5-4D3A-9A6E-A7D70026B1F6}">
      <dgm:prSet/>
      <dgm:spPr/>
      <dgm:t>
        <a:bodyPr/>
        <a:lstStyle/>
        <a:p>
          <a:endParaRPr lang="zh-CN" altLang="en-US"/>
        </a:p>
      </dgm:t>
    </dgm:pt>
    <dgm:pt modelId="{1EF5D57A-BED3-426D-968A-77A16A8F1B8E}" type="sibTrans" cxnId="{993E5442-46B5-4D3A-9A6E-A7D70026B1F6}">
      <dgm:prSet/>
      <dgm:spPr/>
      <dgm:t>
        <a:bodyPr/>
        <a:lstStyle/>
        <a:p>
          <a:endParaRPr lang="zh-CN" altLang="en-US"/>
        </a:p>
      </dgm:t>
    </dgm:pt>
    <dgm:pt modelId="{ED648A35-8A42-44CE-8821-14C1339F7D95}">
      <dgm:prSet phldrT="[文本]" custT="1"/>
      <dgm:spPr/>
      <dgm:t>
        <a:bodyPr/>
        <a:lstStyle/>
        <a:p>
          <a:r>
            <a:rPr lang="zh-CN" altLang="en-US" sz="3200" b="1" dirty="0" smtClean="0">
              <a:latin typeface="微软雅黑" panose="020B0503020204020204" pitchFamily="34" charset="-122"/>
              <a:ea typeface="微软雅黑" panose="020B0503020204020204" pitchFamily="34" charset="-122"/>
            </a:rPr>
            <a:t> 间接</a:t>
          </a:r>
          <a:r>
            <a:rPr lang="en-US" altLang="zh-CN" sz="3200" b="1" dirty="0" smtClean="0">
              <a:latin typeface="微软雅黑" panose="020B0503020204020204" pitchFamily="34" charset="-122"/>
              <a:ea typeface="微软雅黑" panose="020B0503020204020204" pitchFamily="34" charset="-122"/>
            </a:rPr>
            <a:t>Intent</a:t>
          </a:r>
          <a:endParaRPr lang="zh-CN" altLang="en-US" sz="3200" b="1" dirty="0">
            <a:latin typeface="微软雅黑" panose="020B0503020204020204" pitchFamily="34" charset="-122"/>
            <a:ea typeface="微软雅黑" panose="020B0503020204020204" pitchFamily="34" charset="-122"/>
          </a:endParaRPr>
        </a:p>
      </dgm:t>
    </dgm:pt>
    <dgm:pt modelId="{DCD69B28-CCE4-4D98-A22B-184E0AE98E2F}" type="parTrans" cxnId="{9E141B25-1F66-4037-81EF-37F0230A73E7}">
      <dgm:prSet/>
      <dgm:spPr/>
      <dgm:t>
        <a:bodyPr/>
        <a:lstStyle/>
        <a:p>
          <a:endParaRPr lang="zh-CN" altLang="en-US"/>
        </a:p>
      </dgm:t>
    </dgm:pt>
    <dgm:pt modelId="{AE64E3CB-E3EB-4CC7-946B-469393FF2E32}" type="sibTrans" cxnId="{9E141B25-1F66-4037-81EF-37F0230A73E7}">
      <dgm:prSet/>
      <dgm:spPr/>
      <dgm:t>
        <a:bodyPr/>
        <a:lstStyle/>
        <a:p>
          <a:endParaRPr lang="zh-CN" altLang="en-US"/>
        </a:p>
      </dgm:t>
    </dgm:pt>
    <dgm:pt modelId="{C8A0521E-E6B1-4D07-A2ED-53AA10EBCDFF}">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没有指定</a:t>
          </a:r>
          <a:r>
            <a:rPr lang="en-US" altLang="zh-CN" sz="2400" b="0" dirty="0" smtClean="0">
              <a:latin typeface="微软雅黑" panose="020B0503020204020204" pitchFamily="34" charset="-122"/>
              <a:ea typeface="微软雅黑" panose="020B0503020204020204" pitchFamily="34" charset="-122"/>
            </a:rPr>
            <a:t>component</a:t>
          </a:r>
          <a:r>
            <a:rPr lang="zh-CN" altLang="en-US" sz="2400" b="0" dirty="0" smtClean="0">
              <a:latin typeface="微软雅黑" panose="020B0503020204020204" pitchFamily="34" charset="-122"/>
              <a:ea typeface="微软雅黑" panose="020B0503020204020204" pitchFamily="34" charset="-122"/>
            </a:rPr>
            <a:t>属性的</a:t>
          </a:r>
          <a:r>
            <a:rPr lang="en-US" altLang="zh-CN" sz="2400" b="0" dirty="0" smtClean="0">
              <a:latin typeface="微软雅黑" panose="020B0503020204020204" pitchFamily="34" charset="-122"/>
              <a:ea typeface="微软雅黑" panose="020B0503020204020204" pitchFamily="34" charset="-122"/>
            </a:rPr>
            <a:t>Intent</a:t>
          </a:r>
          <a:r>
            <a:rPr lang="zh-CN" altLang="en-US" sz="2400" b="0" dirty="0" smtClean="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dgm:t>
    </dgm:pt>
    <dgm:pt modelId="{D4262D51-1237-43DA-96C8-C9079FD1F58E}" type="parTrans" cxnId="{2EC25240-032B-46ED-9807-A101AC15BBDD}">
      <dgm:prSet/>
      <dgm:spPr/>
      <dgm:t>
        <a:bodyPr/>
        <a:lstStyle/>
        <a:p>
          <a:endParaRPr lang="zh-CN" altLang="en-US"/>
        </a:p>
      </dgm:t>
    </dgm:pt>
    <dgm:pt modelId="{A3C45CFE-8FB0-4820-A486-DCFA33808769}" type="sibTrans" cxnId="{2EC25240-032B-46ED-9807-A101AC15BBDD}">
      <dgm:prSet/>
      <dgm:spPr/>
      <dgm:t>
        <a:bodyPr/>
        <a:lstStyle/>
        <a:p>
          <a:endParaRPr lang="zh-CN" altLang="en-US"/>
        </a:p>
      </dgm:t>
    </dgm:pt>
    <dgm:pt modelId="{9437F88E-0166-420A-A6A7-E5BBAC8E7491}">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通过指定具体的组件类，通知应用启动对应的组件。</a:t>
          </a:r>
          <a:endParaRPr lang="zh-CN" altLang="en-US" sz="2400" b="0" dirty="0">
            <a:latin typeface="微软雅黑" panose="020B0503020204020204" pitchFamily="34" charset="-122"/>
            <a:ea typeface="微软雅黑" panose="020B0503020204020204" pitchFamily="34" charset="-122"/>
          </a:endParaRPr>
        </a:p>
      </dgm:t>
    </dgm:pt>
    <dgm:pt modelId="{F7084EDB-78B3-48DF-B23D-B27B17E9395E}" type="parTrans" cxnId="{B6EFF902-531C-45D8-A24A-809AACEC6543}">
      <dgm:prSet/>
      <dgm:spPr/>
      <dgm:t>
        <a:bodyPr/>
        <a:lstStyle/>
        <a:p>
          <a:endParaRPr lang="zh-CN" altLang="en-US"/>
        </a:p>
      </dgm:t>
    </dgm:pt>
    <dgm:pt modelId="{5C8D1E02-617F-4139-83EE-19ECC99AA444}" type="sibTrans" cxnId="{B6EFF902-531C-45D8-A24A-809AACEC6543}">
      <dgm:prSet/>
      <dgm:spPr/>
      <dgm:t>
        <a:bodyPr/>
        <a:lstStyle/>
        <a:p>
          <a:endParaRPr lang="zh-CN" altLang="en-US"/>
        </a:p>
      </dgm:t>
    </dgm:pt>
    <dgm:pt modelId="{36A54F73-FF1E-4658-894D-BF54EA8A349A}">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这些</a:t>
          </a:r>
          <a:r>
            <a:rPr lang="en-US" altLang="zh-CN" sz="2400" b="0" dirty="0" smtClean="0">
              <a:latin typeface="微软雅黑" panose="020B0503020204020204" pitchFamily="34" charset="-122"/>
              <a:ea typeface="微软雅黑" panose="020B0503020204020204" pitchFamily="34" charset="-122"/>
            </a:rPr>
            <a:t>Intent</a:t>
          </a:r>
          <a:r>
            <a:rPr lang="zh-CN" altLang="en-US" sz="2400" b="0" dirty="0" smtClean="0">
              <a:latin typeface="微软雅黑" panose="020B0503020204020204" pitchFamily="34" charset="-122"/>
              <a:ea typeface="微软雅黑" panose="020B0503020204020204" pitchFamily="34" charset="-122"/>
            </a:rPr>
            <a:t>需要包含足够的信息，这样系统才能根据这些信息，在在所有的可用组件中，确定满足此</a:t>
          </a:r>
          <a:r>
            <a:rPr lang="en-US" altLang="zh-CN" sz="2400" b="0" dirty="0" smtClean="0">
              <a:latin typeface="微软雅黑" panose="020B0503020204020204" pitchFamily="34" charset="-122"/>
              <a:ea typeface="微软雅黑" panose="020B0503020204020204" pitchFamily="34" charset="-122"/>
            </a:rPr>
            <a:t>Intent</a:t>
          </a:r>
          <a:r>
            <a:rPr lang="zh-CN" altLang="en-US" sz="2400" b="0" dirty="0" smtClean="0">
              <a:latin typeface="微软雅黑" panose="020B0503020204020204" pitchFamily="34" charset="-122"/>
              <a:ea typeface="微软雅黑" panose="020B0503020204020204" pitchFamily="34" charset="-122"/>
            </a:rPr>
            <a:t>的组件。</a:t>
          </a:r>
          <a:endParaRPr lang="zh-CN" altLang="en-US" sz="2400" b="0" dirty="0">
            <a:latin typeface="微软雅黑" panose="020B0503020204020204" pitchFamily="34" charset="-122"/>
            <a:ea typeface="微软雅黑" panose="020B0503020204020204" pitchFamily="34" charset="-122"/>
          </a:endParaRPr>
        </a:p>
      </dgm:t>
    </dgm:pt>
    <dgm:pt modelId="{83E6D91F-3EA3-4D21-94D4-55B09EECEC89}" type="parTrans" cxnId="{4423FD1C-7FB2-4139-BE86-B3E965309F81}">
      <dgm:prSet/>
      <dgm:spPr/>
      <dgm:t>
        <a:bodyPr/>
        <a:lstStyle/>
        <a:p>
          <a:endParaRPr lang="zh-CN" altLang="en-US"/>
        </a:p>
      </dgm:t>
    </dgm:pt>
    <dgm:pt modelId="{BF19A5F5-2FAD-4F64-961A-B64CC80912BA}" type="sibTrans" cxnId="{4423FD1C-7FB2-4139-BE86-B3E965309F81}">
      <dgm:prSet/>
      <dgm:spPr/>
      <dgm:t>
        <a:bodyPr/>
        <a:lstStyle/>
        <a:p>
          <a:endParaRPr lang="zh-CN" altLang="en-US"/>
        </a:p>
      </dgm:t>
    </dgm:pt>
    <dgm:pt modelId="{765E61CF-396B-4AF7-A204-E9DCD91BCB01}" type="pres">
      <dgm:prSet presAssocID="{8A06D332-0FC9-4AD8-A754-4357DACD485E}" presName="Name0" presStyleCnt="0">
        <dgm:presLayoutVars>
          <dgm:chMax/>
          <dgm:chPref val="3"/>
          <dgm:dir/>
          <dgm:animOne val="branch"/>
          <dgm:animLvl val="lvl"/>
        </dgm:presLayoutVars>
      </dgm:prSet>
      <dgm:spPr/>
      <dgm:t>
        <a:bodyPr/>
        <a:lstStyle/>
        <a:p>
          <a:endParaRPr lang="zh-CN" altLang="en-US"/>
        </a:p>
      </dgm:t>
    </dgm:pt>
    <dgm:pt modelId="{CED85846-8D78-46B4-ABC4-63054A786773}" type="pres">
      <dgm:prSet presAssocID="{44ECCD7A-851D-47B2-8AAB-C966001C5940}" presName="composite" presStyleCnt="0"/>
      <dgm:spPr/>
    </dgm:pt>
    <dgm:pt modelId="{7A027B67-D72D-492C-97D4-EBD2B69AB566}" type="pres">
      <dgm:prSet presAssocID="{44ECCD7A-851D-47B2-8AAB-C966001C5940}" presName="FirstChild" presStyleLbl="revTx" presStyleIdx="0" presStyleCnt="4">
        <dgm:presLayoutVars>
          <dgm:chMax val="0"/>
          <dgm:chPref val="0"/>
          <dgm:bulletEnabled val="1"/>
        </dgm:presLayoutVars>
      </dgm:prSet>
      <dgm:spPr/>
      <dgm:t>
        <a:bodyPr/>
        <a:lstStyle/>
        <a:p>
          <a:endParaRPr lang="zh-CN" altLang="en-US"/>
        </a:p>
      </dgm:t>
    </dgm:pt>
    <dgm:pt modelId="{C1580DBF-080D-4A27-9257-6CA13CD02B02}" type="pres">
      <dgm:prSet presAssocID="{44ECCD7A-851D-47B2-8AAB-C966001C5940}" presName="Parent" presStyleLbl="alignNode1" presStyleIdx="0" presStyleCnt="2">
        <dgm:presLayoutVars>
          <dgm:chMax val="3"/>
          <dgm:chPref val="3"/>
          <dgm:bulletEnabled val="1"/>
        </dgm:presLayoutVars>
      </dgm:prSet>
      <dgm:spPr/>
      <dgm:t>
        <a:bodyPr/>
        <a:lstStyle/>
        <a:p>
          <a:endParaRPr lang="zh-CN" altLang="en-US"/>
        </a:p>
      </dgm:t>
    </dgm:pt>
    <dgm:pt modelId="{C560EF64-9E55-4691-B7DE-99EDE8D737F1}" type="pres">
      <dgm:prSet presAssocID="{44ECCD7A-851D-47B2-8AAB-C966001C5940}" presName="Accent" presStyleLbl="parChTrans1D1" presStyleIdx="0" presStyleCnt="2"/>
      <dgm:spPr/>
    </dgm:pt>
    <dgm:pt modelId="{7302BC39-018F-44A9-9214-8EB1F24B25A2}" type="pres">
      <dgm:prSet presAssocID="{44ECCD7A-851D-47B2-8AAB-C966001C5940}" presName="Child" presStyleLbl="revTx" presStyleIdx="1" presStyleCnt="4">
        <dgm:presLayoutVars>
          <dgm:chMax val="0"/>
          <dgm:chPref val="0"/>
          <dgm:bulletEnabled val="1"/>
        </dgm:presLayoutVars>
      </dgm:prSet>
      <dgm:spPr/>
      <dgm:t>
        <a:bodyPr/>
        <a:lstStyle/>
        <a:p>
          <a:endParaRPr lang="zh-CN" altLang="en-US"/>
        </a:p>
      </dgm:t>
    </dgm:pt>
    <dgm:pt modelId="{C69F53A7-D6B4-4E40-AEED-BD1F7191C7BD}" type="pres">
      <dgm:prSet presAssocID="{5BC18C8B-AA02-456B-96D8-4F47CE8B2D07}" presName="sibTrans" presStyleCnt="0"/>
      <dgm:spPr/>
    </dgm:pt>
    <dgm:pt modelId="{0A99023B-CD54-4FAC-8165-E67AF1597C52}" type="pres">
      <dgm:prSet presAssocID="{DDA46D6E-9181-4557-A3B0-758E39981945}" presName="composite" presStyleCnt="0"/>
      <dgm:spPr/>
    </dgm:pt>
    <dgm:pt modelId="{2BFCAC61-BEA1-4310-9FC4-4BCC100A7CCD}" type="pres">
      <dgm:prSet presAssocID="{DDA46D6E-9181-4557-A3B0-758E39981945}" presName="FirstChild" presStyleLbl="revTx" presStyleIdx="2" presStyleCnt="4">
        <dgm:presLayoutVars>
          <dgm:chMax val="0"/>
          <dgm:chPref val="0"/>
          <dgm:bulletEnabled val="1"/>
        </dgm:presLayoutVars>
      </dgm:prSet>
      <dgm:spPr/>
      <dgm:t>
        <a:bodyPr/>
        <a:lstStyle/>
        <a:p>
          <a:endParaRPr lang="zh-CN" altLang="en-US"/>
        </a:p>
      </dgm:t>
    </dgm:pt>
    <dgm:pt modelId="{E23BE766-27BF-421B-B6D1-3EA97AC11D6B}" type="pres">
      <dgm:prSet presAssocID="{DDA46D6E-9181-4557-A3B0-758E39981945}" presName="Parent" presStyleLbl="alignNode1" presStyleIdx="1" presStyleCnt="2">
        <dgm:presLayoutVars>
          <dgm:chMax val="3"/>
          <dgm:chPref val="3"/>
          <dgm:bulletEnabled val="1"/>
        </dgm:presLayoutVars>
      </dgm:prSet>
      <dgm:spPr/>
      <dgm:t>
        <a:bodyPr/>
        <a:lstStyle/>
        <a:p>
          <a:endParaRPr lang="zh-CN" altLang="en-US"/>
        </a:p>
      </dgm:t>
    </dgm:pt>
    <dgm:pt modelId="{9812F3B6-7F7A-4264-8CD9-9E8A739EE2A1}" type="pres">
      <dgm:prSet presAssocID="{DDA46D6E-9181-4557-A3B0-758E39981945}" presName="Accent" presStyleLbl="parChTrans1D1" presStyleIdx="1" presStyleCnt="2"/>
      <dgm:spPr/>
    </dgm:pt>
    <dgm:pt modelId="{2EC73110-AFCD-4A19-A6D4-391FCF081613}" type="pres">
      <dgm:prSet presAssocID="{DDA46D6E-9181-4557-A3B0-758E39981945}" presName="Child" presStyleLbl="revTx" presStyleIdx="3" presStyleCnt="4">
        <dgm:presLayoutVars>
          <dgm:chMax val="0"/>
          <dgm:chPref val="0"/>
          <dgm:bulletEnabled val="1"/>
        </dgm:presLayoutVars>
      </dgm:prSet>
      <dgm:spPr/>
      <dgm:t>
        <a:bodyPr/>
        <a:lstStyle/>
        <a:p>
          <a:endParaRPr lang="zh-CN" altLang="en-US"/>
        </a:p>
      </dgm:t>
    </dgm:pt>
  </dgm:ptLst>
  <dgm:cxnLst>
    <dgm:cxn modelId="{9E141B25-1F66-4037-81EF-37F0230A73E7}" srcId="{DDA46D6E-9181-4557-A3B0-758E39981945}" destId="{ED648A35-8A42-44CE-8821-14C1339F7D95}" srcOrd="0" destOrd="0" parTransId="{DCD69B28-CCE4-4D98-A22B-184E0AE98E2F}" sibTransId="{AE64E3CB-E3EB-4CC7-946B-469393FF2E32}"/>
    <dgm:cxn modelId="{7DEA2894-B827-4541-9815-4E58D17B992D}" type="presOf" srcId="{9437F88E-0166-420A-A6A7-E5BBAC8E7491}" destId="{7302BC39-018F-44A9-9214-8EB1F24B25A2}" srcOrd="0" destOrd="1" presId="urn:microsoft.com/office/officeart/2011/layout/TabList"/>
    <dgm:cxn modelId="{FE7D4EE8-16EA-443B-87B5-9F60F0298878}" srcId="{44ECCD7A-851D-47B2-8AAB-C966001C5940}" destId="{B052F2E1-4C9C-4C47-BBFC-394377652E86}" srcOrd="0" destOrd="0" parTransId="{95F21BCE-1F55-4B6B-8056-A86E8BD96A01}" sibTransId="{6ADA8CC7-0406-4CE1-BC73-113003C2B879}"/>
    <dgm:cxn modelId="{2EC25240-032B-46ED-9807-A101AC15BBDD}" srcId="{DDA46D6E-9181-4557-A3B0-758E39981945}" destId="{C8A0521E-E6B1-4D07-A2ED-53AA10EBCDFF}" srcOrd="1" destOrd="0" parTransId="{D4262D51-1237-43DA-96C8-C9079FD1F58E}" sibTransId="{A3C45CFE-8FB0-4820-A486-DCFA33808769}"/>
    <dgm:cxn modelId="{C8A5BFA8-E944-43B8-9AB9-0A801999D33D}" type="presOf" srcId="{B052F2E1-4C9C-4C47-BBFC-394377652E86}" destId="{7A027B67-D72D-492C-97D4-EBD2B69AB566}" srcOrd="0" destOrd="0" presId="urn:microsoft.com/office/officeart/2011/layout/TabList"/>
    <dgm:cxn modelId="{C01CFE06-BD38-4FD6-9941-AD0F23EE316D}" type="presOf" srcId="{ED648A35-8A42-44CE-8821-14C1339F7D95}" destId="{2BFCAC61-BEA1-4310-9FC4-4BCC100A7CCD}" srcOrd="0" destOrd="0" presId="urn:microsoft.com/office/officeart/2011/layout/TabList"/>
    <dgm:cxn modelId="{AC46C4D2-C749-4635-A8DB-E2DE1E17A89E}" type="presOf" srcId="{DDA46D6E-9181-4557-A3B0-758E39981945}" destId="{E23BE766-27BF-421B-B6D1-3EA97AC11D6B}" srcOrd="0" destOrd="0" presId="urn:microsoft.com/office/officeart/2011/layout/TabList"/>
    <dgm:cxn modelId="{4B991AB6-C594-45C0-9897-8343DE27C71F}" type="presOf" srcId="{44ECCD7A-851D-47B2-8AAB-C966001C5940}" destId="{C1580DBF-080D-4A27-9257-6CA13CD02B02}" srcOrd="0" destOrd="0" presId="urn:microsoft.com/office/officeart/2011/layout/TabList"/>
    <dgm:cxn modelId="{197BC475-5DE3-46A4-AF06-8D04F6B6BDDD}" type="presOf" srcId="{36A54F73-FF1E-4658-894D-BF54EA8A349A}" destId="{2EC73110-AFCD-4A19-A6D4-391FCF081613}" srcOrd="0" destOrd="1" presId="urn:microsoft.com/office/officeart/2011/layout/TabList"/>
    <dgm:cxn modelId="{AC4DF5C8-453A-4238-A182-165344F4A8FD}" type="presOf" srcId="{C8A0521E-E6B1-4D07-A2ED-53AA10EBCDFF}" destId="{2EC73110-AFCD-4A19-A6D4-391FCF081613}" srcOrd="0" destOrd="0" presId="urn:microsoft.com/office/officeart/2011/layout/TabList"/>
    <dgm:cxn modelId="{B84299C9-4358-493E-A55D-E57FFC363873}" type="presOf" srcId="{08998C02-AF95-4001-8B74-3453C7AE9941}" destId="{7302BC39-018F-44A9-9214-8EB1F24B25A2}" srcOrd="0" destOrd="0" presId="urn:microsoft.com/office/officeart/2011/layout/TabList"/>
    <dgm:cxn modelId="{4423FD1C-7FB2-4139-BE86-B3E965309F81}" srcId="{DDA46D6E-9181-4557-A3B0-758E39981945}" destId="{36A54F73-FF1E-4658-894D-BF54EA8A349A}" srcOrd="2" destOrd="0" parTransId="{83E6D91F-3EA3-4D21-94D4-55B09EECEC89}" sibTransId="{BF19A5F5-2FAD-4F64-961A-B64CC80912BA}"/>
    <dgm:cxn modelId="{87F51022-4C70-4482-A5AC-1F311A256B0E}" type="presOf" srcId="{8A06D332-0FC9-4AD8-A754-4357DACD485E}" destId="{765E61CF-396B-4AF7-A204-E9DCD91BCB01}" srcOrd="0" destOrd="0" presId="urn:microsoft.com/office/officeart/2011/layout/TabList"/>
    <dgm:cxn modelId="{344EA902-4C5C-44F2-B5AE-36FFE042FF1D}" srcId="{8A06D332-0FC9-4AD8-A754-4357DACD485E}" destId="{44ECCD7A-851D-47B2-8AAB-C966001C5940}" srcOrd="0" destOrd="0" parTransId="{B61063E5-D745-438F-AD4D-F81C56891007}" sibTransId="{5BC18C8B-AA02-456B-96D8-4F47CE8B2D07}"/>
    <dgm:cxn modelId="{456E6B66-7F41-4802-AEFB-2C98E7167CC9}" srcId="{44ECCD7A-851D-47B2-8AAB-C966001C5940}" destId="{08998C02-AF95-4001-8B74-3453C7AE9941}" srcOrd="1" destOrd="0" parTransId="{69F8C1D5-7E21-4A07-8907-0C05AEAD351C}" sibTransId="{1BD27DF3-AB42-467A-9774-45CEDFAB5C7D}"/>
    <dgm:cxn modelId="{B6EFF902-531C-45D8-A24A-809AACEC6543}" srcId="{44ECCD7A-851D-47B2-8AAB-C966001C5940}" destId="{9437F88E-0166-420A-A6A7-E5BBAC8E7491}" srcOrd="2" destOrd="0" parTransId="{F7084EDB-78B3-48DF-B23D-B27B17E9395E}" sibTransId="{5C8D1E02-617F-4139-83EE-19ECC99AA444}"/>
    <dgm:cxn modelId="{993E5442-46B5-4D3A-9A6E-A7D70026B1F6}" srcId="{8A06D332-0FC9-4AD8-A754-4357DACD485E}" destId="{DDA46D6E-9181-4557-A3B0-758E39981945}" srcOrd="1" destOrd="0" parTransId="{5DCEDD3A-7937-4B75-820A-C5E251645252}" sibTransId="{1EF5D57A-BED3-426D-968A-77A16A8F1B8E}"/>
    <dgm:cxn modelId="{5EC500A1-FB98-434A-B4EE-463B8E3B794E}" type="presParOf" srcId="{765E61CF-396B-4AF7-A204-E9DCD91BCB01}" destId="{CED85846-8D78-46B4-ABC4-63054A786773}" srcOrd="0" destOrd="0" presId="urn:microsoft.com/office/officeart/2011/layout/TabList"/>
    <dgm:cxn modelId="{D8A866A0-58B8-4600-BF17-56A884FE0E5A}" type="presParOf" srcId="{CED85846-8D78-46B4-ABC4-63054A786773}" destId="{7A027B67-D72D-492C-97D4-EBD2B69AB566}" srcOrd="0" destOrd="0" presId="urn:microsoft.com/office/officeart/2011/layout/TabList"/>
    <dgm:cxn modelId="{91698C40-604A-493F-A354-3B451D383129}" type="presParOf" srcId="{CED85846-8D78-46B4-ABC4-63054A786773}" destId="{C1580DBF-080D-4A27-9257-6CA13CD02B02}" srcOrd="1" destOrd="0" presId="urn:microsoft.com/office/officeart/2011/layout/TabList"/>
    <dgm:cxn modelId="{011B8E81-44E3-4705-A11F-E15EEEA71171}" type="presParOf" srcId="{CED85846-8D78-46B4-ABC4-63054A786773}" destId="{C560EF64-9E55-4691-B7DE-99EDE8D737F1}" srcOrd="2" destOrd="0" presId="urn:microsoft.com/office/officeart/2011/layout/TabList"/>
    <dgm:cxn modelId="{9FED30A3-3746-47C9-99CD-2F7097F02C22}" type="presParOf" srcId="{765E61CF-396B-4AF7-A204-E9DCD91BCB01}" destId="{7302BC39-018F-44A9-9214-8EB1F24B25A2}" srcOrd="1" destOrd="0" presId="urn:microsoft.com/office/officeart/2011/layout/TabList"/>
    <dgm:cxn modelId="{F50E4D17-0C8F-4436-BB56-307458F17DD6}" type="presParOf" srcId="{765E61CF-396B-4AF7-A204-E9DCD91BCB01}" destId="{C69F53A7-D6B4-4E40-AEED-BD1F7191C7BD}" srcOrd="2" destOrd="0" presId="urn:microsoft.com/office/officeart/2011/layout/TabList"/>
    <dgm:cxn modelId="{965B7B7F-7409-47EE-903B-93A8EE32A23A}" type="presParOf" srcId="{765E61CF-396B-4AF7-A204-E9DCD91BCB01}" destId="{0A99023B-CD54-4FAC-8165-E67AF1597C52}" srcOrd="3" destOrd="0" presId="urn:microsoft.com/office/officeart/2011/layout/TabList"/>
    <dgm:cxn modelId="{9BE36288-F8DE-40A9-8FFB-82B293C741B9}" type="presParOf" srcId="{0A99023B-CD54-4FAC-8165-E67AF1597C52}" destId="{2BFCAC61-BEA1-4310-9FC4-4BCC100A7CCD}" srcOrd="0" destOrd="0" presId="urn:microsoft.com/office/officeart/2011/layout/TabList"/>
    <dgm:cxn modelId="{D33D0B7F-E173-4F33-A701-50DD4AFA58BB}" type="presParOf" srcId="{0A99023B-CD54-4FAC-8165-E67AF1597C52}" destId="{E23BE766-27BF-421B-B6D1-3EA97AC11D6B}" srcOrd="1" destOrd="0" presId="urn:microsoft.com/office/officeart/2011/layout/TabList"/>
    <dgm:cxn modelId="{9B136893-80FA-4187-933D-0F0FFBF53BDC}" type="presParOf" srcId="{0A99023B-CD54-4FAC-8165-E67AF1597C52}" destId="{9812F3B6-7F7A-4264-8CD9-9E8A739EE2A1}" srcOrd="2" destOrd="0" presId="urn:microsoft.com/office/officeart/2011/layout/TabList"/>
    <dgm:cxn modelId="{AE4113CC-BD80-4ED3-8BAB-FCC353FB98E9}" type="presParOf" srcId="{765E61CF-396B-4AF7-A204-E9DCD91BCB01}" destId="{2EC73110-AFCD-4A19-A6D4-391FCF081613}" srcOrd="4"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67DC-9A55-476A-95E7-68FC2818C95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zh-CN" altLang="en-US"/>
        </a:p>
      </dgm:t>
    </dgm:pt>
    <dgm:pt modelId="{DF15EF25-AEF7-4BAF-A2A7-EBFAD05C7311}">
      <dgm:prSet phldrT="[文本]"/>
      <dgm:spPr/>
      <dgm:t>
        <a:bodyPr/>
        <a:lstStyle/>
        <a:p>
          <a:r>
            <a:rPr lang="en-US" altLang="zh-CN" b="1" dirty="0" err="1" smtClean="0"/>
            <a:t>onCreate</a:t>
          </a:r>
          <a:endParaRPr lang="zh-CN" altLang="en-US" b="1" dirty="0"/>
        </a:p>
      </dgm:t>
    </dgm:pt>
    <dgm:pt modelId="{188BE182-ADF0-45EF-A644-B63E42EE9801}" type="parTrans" cxnId="{3ADCB70C-BDC2-4162-852D-54E8A322515E}">
      <dgm:prSet/>
      <dgm:spPr/>
      <dgm:t>
        <a:bodyPr/>
        <a:lstStyle/>
        <a:p>
          <a:endParaRPr lang="zh-CN" altLang="en-US"/>
        </a:p>
      </dgm:t>
    </dgm:pt>
    <dgm:pt modelId="{4477EC18-6F10-42FF-A4F9-CA1168B25E07}" type="sibTrans" cxnId="{3ADCB70C-BDC2-4162-852D-54E8A322515E}">
      <dgm:prSet/>
      <dgm:spPr/>
      <dgm:t>
        <a:bodyPr/>
        <a:lstStyle/>
        <a:p>
          <a:endParaRPr lang="zh-CN" altLang="en-US"/>
        </a:p>
      </dgm:t>
    </dgm:pt>
    <dgm:pt modelId="{9ED23956-A75F-47EA-B5CC-989C6BE96003}">
      <dgm:prSet phldrT="[文本]"/>
      <dgm:spPr/>
      <dgm:t>
        <a:bodyPr/>
        <a:lstStyle/>
        <a:p>
          <a:r>
            <a:rPr lang="en-US" altLang="zh-CN" b="1" dirty="0" smtClean="0"/>
            <a:t> </a:t>
          </a:r>
          <a:r>
            <a:rPr lang="zh-CN" altLang="en-US" b="1" dirty="0" smtClean="0"/>
            <a:t>第一次调用</a:t>
          </a:r>
          <a:r>
            <a:rPr lang="en-US" altLang="zh-CN" b="1" dirty="0" smtClean="0"/>
            <a:t>activity</a:t>
          </a:r>
          <a:r>
            <a:rPr lang="zh-CN" altLang="en-US" b="1" dirty="0" smtClean="0"/>
            <a:t>时调用</a:t>
          </a:r>
          <a:endParaRPr lang="zh-CN" altLang="en-US" b="1" dirty="0"/>
        </a:p>
      </dgm:t>
    </dgm:pt>
    <dgm:pt modelId="{626DDCE6-109E-4920-A436-1DB3BE969100}" type="parTrans" cxnId="{A3B07B87-8BD2-4742-BF87-90DEB707B1FB}">
      <dgm:prSet/>
      <dgm:spPr/>
      <dgm:t>
        <a:bodyPr/>
        <a:lstStyle/>
        <a:p>
          <a:endParaRPr lang="zh-CN" altLang="en-US"/>
        </a:p>
      </dgm:t>
    </dgm:pt>
    <dgm:pt modelId="{E519C711-C0A6-4DCE-B1DC-3501B47A5A2E}" type="sibTrans" cxnId="{A3B07B87-8BD2-4742-BF87-90DEB707B1FB}">
      <dgm:prSet/>
      <dgm:spPr/>
      <dgm:t>
        <a:bodyPr/>
        <a:lstStyle/>
        <a:p>
          <a:endParaRPr lang="zh-CN" altLang="en-US"/>
        </a:p>
      </dgm:t>
    </dgm:pt>
    <dgm:pt modelId="{1F155737-1458-4E7C-A642-C9AB927F7641}">
      <dgm:prSet phldrT="[文本]"/>
      <dgm:spPr/>
      <dgm:t>
        <a:bodyPr/>
        <a:lstStyle/>
        <a:p>
          <a:r>
            <a:rPr lang="en-US" altLang="zh-CN" b="1" dirty="0" err="1" smtClean="0"/>
            <a:t>onStart</a:t>
          </a:r>
          <a:endParaRPr lang="zh-CN" altLang="en-US" b="1" dirty="0"/>
        </a:p>
      </dgm:t>
    </dgm:pt>
    <dgm:pt modelId="{867BADCF-54B4-4BA6-8CA7-ACFFF71418F2}" type="parTrans" cxnId="{EDF53F74-D82E-432A-B691-8BFFB079D47A}">
      <dgm:prSet/>
      <dgm:spPr/>
      <dgm:t>
        <a:bodyPr/>
        <a:lstStyle/>
        <a:p>
          <a:endParaRPr lang="zh-CN" altLang="en-US"/>
        </a:p>
      </dgm:t>
    </dgm:pt>
    <dgm:pt modelId="{CAE8066D-9C1C-41FE-A8DC-68C6C199A7F6}" type="sibTrans" cxnId="{EDF53F74-D82E-432A-B691-8BFFB079D47A}">
      <dgm:prSet/>
      <dgm:spPr/>
      <dgm:t>
        <a:bodyPr/>
        <a:lstStyle/>
        <a:p>
          <a:endParaRPr lang="zh-CN" altLang="en-US"/>
        </a:p>
      </dgm:t>
    </dgm:pt>
    <dgm:pt modelId="{17A18FDD-FFCF-40C2-AD18-93A5166CB155}">
      <dgm:prSet phldrT="[文本]"/>
      <dgm:spPr/>
      <dgm:t>
        <a:bodyPr/>
        <a:lstStyle/>
        <a:p>
          <a:r>
            <a:rPr lang="zh-CN" altLang="en-US" b="1" dirty="0" smtClean="0"/>
            <a:t>当</a:t>
          </a:r>
          <a:r>
            <a:rPr lang="en-US" altLang="zh-CN" b="1" dirty="0" smtClean="0"/>
            <a:t>Activity</a:t>
          </a:r>
          <a:r>
            <a:rPr lang="zh-CN" altLang="en-US" b="1" dirty="0" smtClean="0"/>
            <a:t>处于可见状态</a:t>
          </a:r>
          <a:endParaRPr lang="zh-CN" altLang="en-US" b="1" dirty="0"/>
        </a:p>
      </dgm:t>
    </dgm:pt>
    <dgm:pt modelId="{34221414-6E75-4C83-B9A5-1A67B0E3C2A8}" type="parTrans" cxnId="{D10E3B9A-23F1-4378-B71E-CC11C20DEB75}">
      <dgm:prSet/>
      <dgm:spPr/>
      <dgm:t>
        <a:bodyPr/>
        <a:lstStyle/>
        <a:p>
          <a:endParaRPr lang="zh-CN" altLang="en-US"/>
        </a:p>
      </dgm:t>
    </dgm:pt>
    <dgm:pt modelId="{F4E409C9-446D-4936-A74A-32202F56A3C6}" type="sibTrans" cxnId="{D10E3B9A-23F1-4378-B71E-CC11C20DEB75}">
      <dgm:prSet/>
      <dgm:spPr/>
      <dgm:t>
        <a:bodyPr/>
        <a:lstStyle/>
        <a:p>
          <a:endParaRPr lang="zh-CN" altLang="en-US"/>
        </a:p>
      </dgm:t>
    </dgm:pt>
    <dgm:pt modelId="{D053F50B-9077-470B-9539-5BBF0D2D75D4}">
      <dgm:prSet phldrT="[文本]"/>
      <dgm:spPr/>
      <dgm:t>
        <a:bodyPr/>
        <a:lstStyle/>
        <a:p>
          <a:r>
            <a:rPr lang="en-US" altLang="zh-CN" b="1" dirty="0" err="1" smtClean="0"/>
            <a:t>onResume</a:t>
          </a:r>
          <a:endParaRPr lang="zh-CN" altLang="en-US" b="1" dirty="0"/>
        </a:p>
      </dgm:t>
    </dgm:pt>
    <dgm:pt modelId="{7A34E77B-320C-46E5-9C7D-132E89277D28}" type="parTrans" cxnId="{46130D2A-98FB-4EBC-B579-D5CA8C19E648}">
      <dgm:prSet/>
      <dgm:spPr/>
      <dgm:t>
        <a:bodyPr/>
        <a:lstStyle/>
        <a:p>
          <a:endParaRPr lang="zh-CN" altLang="en-US"/>
        </a:p>
      </dgm:t>
    </dgm:pt>
    <dgm:pt modelId="{74CD962F-F4B1-412E-89A9-48412A873BF8}" type="sibTrans" cxnId="{46130D2A-98FB-4EBC-B579-D5CA8C19E648}">
      <dgm:prSet/>
      <dgm:spPr/>
      <dgm:t>
        <a:bodyPr/>
        <a:lstStyle/>
        <a:p>
          <a:endParaRPr lang="zh-CN" altLang="en-US"/>
        </a:p>
      </dgm:t>
    </dgm:pt>
    <dgm:pt modelId="{7269C2A7-FA6F-4B1A-B4FA-A06479123A2C}">
      <dgm:prSet phldrT="[文本]"/>
      <dgm:spPr/>
      <dgm:t>
        <a:bodyPr/>
        <a:lstStyle/>
        <a:p>
          <a:r>
            <a:rPr lang="zh-CN" altLang="en-US" b="1" dirty="0" smtClean="0"/>
            <a:t>当</a:t>
          </a:r>
          <a:r>
            <a:rPr lang="en-US" altLang="zh-CN" b="1" dirty="0" smtClean="0"/>
            <a:t>Activity</a:t>
          </a:r>
          <a:r>
            <a:rPr lang="zh-CN" altLang="en-US" b="1" dirty="0" smtClean="0"/>
            <a:t>可以获得焦点的时候调用</a:t>
          </a:r>
          <a:endParaRPr lang="zh-CN" altLang="en-US" b="1" dirty="0"/>
        </a:p>
      </dgm:t>
    </dgm:pt>
    <dgm:pt modelId="{554F9A77-3AA5-4D17-89B8-52C2518D9771}" type="parTrans" cxnId="{5BA37EB8-4A84-4B67-B0EC-19DF2C4BA881}">
      <dgm:prSet/>
      <dgm:spPr/>
      <dgm:t>
        <a:bodyPr/>
        <a:lstStyle/>
        <a:p>
          <a:endParaRPr lang="zh-CN" altLang="en-US"/>
        </a:p>
      </dgm:t>
    </dgm:pt>
    <dgm:pt modelId="{02126EB7-1957-4448-81BE-B8C5E0150B00}" type="sibTrans" cxnId="{5BA37EB8-4A84-4B67-B0EC-19DF2C4BA881}">
      <dgm:prSet/>
      <dgm:spPr/>
      <dgm:t>
        <a:bodyPr/>
        <a:lstStyle/>
        <a:p>
          <a:endParaRPr lang="zh-CN" altLang="en-US"/>
        </a:p>
      </dgm:t>
    </dgm:pt>
    <dgm:pt modelId="{AD3637C8-41A3-4C4E-ACE9-FE39914FD535}" type="pres">
      <dgm:prSet presAssocID="{1EB467DC-9A55-476A-95E7-68FC2818C955}" presName="linear" presStyleCnt="0">
        <dgm:presLayoutVars>
          <dgm:animLvl val="lvl"/>
          <dgm:resizeHandles val="exact"/>
        </dgm:presLayoutVars>
      </dgm:prSet>
      <dgm:spPr/>
      <dgm:t>
        <a:bodyPr/>
        <a:lstStyle/>
        <a:p>
          <a:endParaRPr lang="zh-CN" altLang="en-US"/>
        </a:p>
      </dgm:t>
    </dgm:pt>
    <dgm:pt modelId="{DE5E0AD1-EA3C-41C8-AD84-2F1ACE5F693F}" type="pres">
      <dgm:prSet presAssocID="{DF15EF25-AEF7-4BAF-A2A7-EBFAD05C7311}" presName="parentText" presStyleLbl="node1" presStyleIdx="0" presStyleCnt="3">
        <dgm:presLayoutVars>
          <dgm:chMax val="0"/>
          <dgm:bulletEnabled val="1"/>
        </dgm:presLayoutVars>
      </dgm:prSet>
      <dgm:spPr/>
      <dgm:t>
        <a:bodyPr/>
        <a:lstStyle/>
        <a:p>
          <a:endParaRPr lang="zh-CN" altLang="en-US"/>
        </a:p>
      </dgm:t>
    </dgm:pt>
    <dgm:pt modelId="{5063FAB8-7869-4114-A291-A201E90D3D03}" type="pres">
      <dgm:prSet presAssocID="{DF15EF25-AEF7-4BAF-A2A7-EBFAD05C7311}" presName="childText" presStyleLbl="revTx" presStyleIdx="0" presStyleCnt="3">
        <dgm:presLayoutVars>
          <dgm:bulletEnabled val="1"/>
        </dgm:presLayoutVars>
      </dgm:prSet>
      <dgm:spPr/>
      <dgm:t>
        <a:bodyPr/>
        <a:lstStyle/>
        <a:p>
          <a:endParaRPr lang="zh-CN" altLang="en-US"/>
        </a:p>
      </dgm:t>
    </dgm:pt>
    <dgm:pt modelId="{0C591BC2-AE48-47C5-B1B6-A987275239D4}" type="pres">
      <dgm:prSet presAssocID="{1F155737-1458-4E7C-A642-C9AB927F7641}" presName="parentText" presStyleLbl="node1" presStyleIdx="1" presStyleCnt="3">
        <dgm:presLayoutVars>
          <dgm:chMax val="0"/>
          <dgm:bulletEnabled val="1"/>
        </dgm:presLayoutVars>
      </dgm:prSet>
      <dgm:spPr/>
      <dgm:t>
        <a:bodyPr/>
        <a:lstStyle/>
        <a:p>
          <a:endParaRPr lang="zh-CN" altLang="en-US"/>
        </a:p>
      </dgm:t>
    </dgm:pt>
    <dgm:pt modelId="{48877407-E5FF-4A10-9958-BDC8585A2EA4}" type="pres">
      <dgm:prSet presAssocID="{1F155737-1458-4E7C-A642-C9AB927F7641}" presName="childText" presStyleLbl="revTx" presStyleIdx="1" presStyleCnt="3">
        <dgm:presLayoutVars>
          <dgm:bulletEnabled val="1"/>
        </dgm:presLayoutVars>
      </dgm:prSet>
      <dgm:spPr/>
      <dgm:t>
        <a:bodyPr/>
        <a:lstStyle/>
        <a:p>
          <a:endParaRPr lang="zh-CN" altLang="en-US"/>
        </a:p>
      </dgm:t>
    </dgm:pt>
    <dgm:pt modelId="{D5E53D0E-94FF-4CF0-B863-04884330D612}" type="pres">
      <dgm:prSet presAssocID="{D053F50B-9077-470B-9539-5BBF0D2D75D4}" presName="parentText" presStyleLbl="node1" presStyleIdx="2" presStyleCnt="3">
        <dgm:presLayoutVars>
          <dgm:chMax val="0"/>
          <dgm:bulletEnabled val="1"/>
        </dgm:presLayoutVars>
      </dgm:prSet>
      <dgm:spPr/>
      <dgm:t>
        <a:bodyPr/>
        <a:lstStyle/>
        <a:p>
          <a:endParaRPr lang="zh-CN" altLang="en-US"/>
        </a:p>
      </dgm:t>
    </dgm:pt>
    <dgm:pt modelId="{248365F3-3513-4F03-B9B3-5CCA9B6A9997}" type="pres">
      <dgm:prSet presAssocID="{D053F50B-9077-470B-9539-5BBF0D2D75D4}" presName="childText" presStyleLbl="revTx" presStyleIdx="2" presStyleCnt="3">
        <dgm:presLayoutVars>
          <dgm:bulletEnabled val="1"/>
        </dgm:presLayoutVars>
      </dgm:prSet>
      <dgm:spPr/>
      <dgm:t>
        <a:bodyPr/>
        <a:lstStyle/>
        <a:p>
          <a:endParaRPr lang="zh-CN" altLang="en-US"/>
        </a:p>
      </dgm:t>
    </dgm:pt>
  </dgm:ptLst>
  <dgm:cxnLst>
    <dgm:cxn modelId="{46130D2A-98FB-4EBC-B579-D5CA8C19E648}" srcId="{1EB467DC-9A55-476A-95E7-68FC2818C955}" destId="{D053F50B-9077-470B-9539-5BBF0D2D75D4}" srcOrd="2" destOrd="0" parTransId="{7A34E77B-320C-46E5-9C7D-132E89277D28}" sibTransId="{74CD962F-F4B1-412E-89A9-48412A873BF8}"/>
    <dgm:cxn modelId="{88DCC4DD-3E1D-4B88-B44A-EC7E2EACABE5}" type="presOf" srcId="{17A18FDD-FFCF-40C2-AD18-93A5166CB155}" destId="{48877407-E5FF-4A10-9958-BDC8585A2EA4}" srcOrd="0" destOrd="0" presId="urn:microsoft.com/office/officeart/2005/8/layout/vList2"/>
    <dgm:cxn modelId="{D10E3B9A-23F1-4378-B71E-CC11C20DEB75}" srcId="{1F155737-1458-4E7C-A642-C9AB927F7641}" destId="{17A18FDD-FFCF-40C2-AD18-93A5166CB155}" srcOrd="0" destOrd="0" parTransId="{34221414-6E75-4C83-B9A5-1A67B0E3C2A8}" sibTransId="{F4E409C9-446D-4936-A74A-32202F56A3C6}"/>
    <dgm:cxn modelId="{3ADCB70C-BDC2-4162-852D-54E8A322515E}" srcId="{1EB467DC-9A55-476A-95E7-68FC2818C955}" destId="{DF15EF25-AEF7-4BAF-A2A7-EBFAD05C7311}" srcOrd="0" destOrd="0" parTransId="{188BE182-ADF0-45EF-A644-B63E42EE9801}" sibTransId="{4477EC18-6F10-42FF-A4F9-CA1168B25E07}"/>
    <dgm:cxn modelId="{A3B07B87-8BD2-4742-BF87-90DEB707B1FB}" srcId="{DF15EF25-AEF7-4BAF-A2A7-EBFAD05C7311}" destId="{9ED23956-A75F-47EA-B5CC-989C6BE96003}" srcOrd="0" destOrd="0" parTransId="{626DDCE6-109E-4920-A436-1DB3BE969100}" sibTransId="{E519C711-C0A6-4DCE-B1DC-3501B47A5A2E}"/>
    <dgm:cxn modelId="{B93326A8-082C-4FC2-BEAB-8B085C82EF8A}" type="presOf" srcId="{D053F50B-9077-470B-9539-5BBF0D2D75D4}" destId="{D5E53D0E-94FF-4CF0-B863-04884330D612}" srcOrd="0" destOrd="0" presId="urn:microsoft.com/office/officeart/2005/8/layout/vList2"/>
    <dgm:cxn modelId="{EDF53F74-D82E-432A-B691-8BFFB079D47A}" srcId="{1EB467DC-9A55-476A-95E7-68FC2818C955}" destId="{1F155737-1458-4E7C-A642-C9AB927F7641}" srcOrd="1" destOrd="0" parTransId="{867BADCF-54B4-4BA6-8CA7-ACFFF71418F2}" sibTransId="{CAE8066D-9C1C-41FE-A8DC-68C6C199A7F6}"/>
    <dgm:cxn modelId="{471C37C8-64C6-40CB-8BAD-F82B2CE514A4}" type="presOf" srcId="{DF15EF25-AEF7-4BAF-A2A7-EBFAD05C7311}" destId="{DE5E0AD1-EA3C-41C8-AD84-2F1ACE5F693F}" srcOrd="0" destOrd="0" presId="urn:microsoft.com/office/officeart/2005/8/layout/vList2"/>
    <dgm:cxn modelId="{73E02F37-50C9-4C62-A319-DB1EB3196F2E}" type="presOf" srcId="{9ED23956-A75F-47EA-B5CC-989C6BE96003}" destId="{5063FAB8-7869-4114-A291-A201E90D3D03}" srcOrd="0" destOrd="0" presId="urn:microsoft.com/office/officeart/2005/8/layout/vList2"/>
    <dgm:cxn modelId="{2F8FA84E-43E1-46F5-9088-0751C248AB35}" type="presOf" srcId="{1F155737-1458-4E7C-A642-C9AB927F7641}" destId="{0C591BC2-AE48-47C5-B1B6-A987275239D4}" srcOrd="0" destOrd="0" presId="urn:microsoft.com/office/officeart/2005/8/layout/vList2"/>
    <dgm:cxn modelId="{5BA37EB8-4A84-4B67-B0EC-19DF2C4BA881}" srcId="{D053F50B-9077-470B-9539-5BBF0D2D75D4}" destId="{7269C2A7-FA6F-4B1A-B4FA-A06479123A2C}" srcOrd="0" destOrd="0" parTransId="{554F9A77-3AA5-4D17-89B8-52C2518D9771}" sibTransId="{02126EB7-1957-4448-81BE-B8C5E0150B00}"/>
    <dgm:cxn modelId="{348BD5F1-AC05-4AC3-8277-454B1B867322}" type="presOf" srcId="{1EB467DC-9A55-476A-95E7-68FC2818C955}" destId="{AD3637C8-41A3-4C4E-ACE9-FE39914FD535}" srcOrd="0" destOrd="0" presId="urn:microsoft.com/office/officeart/2005/8/layout/vList2"/>
    <dgm:cxn modelId="{FD4D5ADA-29E5-4C92-89F7-D9AA2342408A}" type="presOf" srcId="{7269C2A7-FA6F-4B1A-B4FA-A06479123A2C}" destId="{248365F3-3513-4F03-B9B3-5CCA9B6A9997}" srcOrd="0" destOrd="0" presId="urn:microsoft.com/office/officeart/2005/8/layout/vList2"/>
    <dgm:cxn modelId="{D7D293C5-5BEF-499E-8D05-72B224228649}" type="presParOf" srcId="{AD3637C8-41A3-4C4E-ACE9-FE39914FD535}" destId="{DE5E0AD1-EA3C-41C8-AD84-2F1ACE5F693F}" srcOrd="0" destOrd="0" presId="urn:microsoft.com/office/officeart/2005/8/layout/vList2"/>
    <dgm:cxn modelId="{CEDEA292-90E6-41AB-A112-B9726C9E587E}" type="presParOf" srcId="{AD3637C8-41A3-4C4E-ACE9-FE39914FD535}" destId="{5063FAB8-7869-4114-A291-A201E90D3D03}" srcOrd="1" destOrd="0" presId="urn:microsoft.com/office/officeart/2005/8/layout/vList2"/>
    <dgm:cxn modelId="{0B2DFE13-F405-499C-9150-68F6BAFD7FB7}" type="presParOf" srcId="{AD3637C8-41A3-4C4E-ACE9-FE39914FD535}" destId="{0C591BC2-AE48-47C5-B1B6-A987275239D4}" srcOrd="2" destOrd="0" presId="urn:microsoft.com/office/officeart/2005/8/layout/vList2"/>
    <dgm:cxn modelId="{524208C3-E882-4B35-878E-6718F00AE407}" type="presParOf" srcId="{AD3637C8-41A3-4C4E-ACE9-FE39914FD535}" destId="{48877407-E5FF-4A10-9958-BDC8585A2EA4}" srcOrd="3" destOrd="0" presId="urn:microsoft.com/office/officeart/2005/8/layout/vList2"/>
    <dgm:cxn modelId="{E4DF365C-C820-4CA6-8F32-D9E14B1B9844}" type="presParOf" srcId="{AD3637C8-41A3-4C4E-ACE9-FE39914FD535}" destId="{D5E53D0E-94FF-4CF0-B863-04884330D612}" srcOrd="4" destOrd="0" presId="urn:microsoft.com/office/officeart/2005/8/layout/vList2"/>
    <dgm:cxn modelId="{ED769BCF-EF73-4B24-90B5-B5E3F728515E}" type="presParOf" srcId="{AD3637C8-41A3-4C4E-ACE9-FE39914FD535}" destId="{248365F3-3513-4F03-B9B3-5CCA9B6A999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BB104E0-AD3C-44E1-BCD7-66F810BD92F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538FBC9-F5D7-4616-96B1-B21573C6B55E}">
      <dgm:prSet phldrT="[文本]"/>
      <dgm:spPr/>
      <dgm:t>
        <a:bodyPr/>
        <a:lstStyle/>
        <a:p>
          <a:r>
            <a:rPr lang="en-US" altLang="zh-CN" b="1" dirty="0" smtClean="0">
              <a:solidFill>
                <a:schemeClr val="tx1"/>
              </a:solidFill>
            </a:rPr>
            <a:t>Action</a:t>
          </a:r>
          <a:endParaRPr lang="zh-CN" altLang="en-US" b="1" dirty="0">
            <a:solidFill>
              <a:schemeClr val="tx1"/>
            </a:solidFill>
          </a:endParaRPr>
        </a:p>
      </dgm:t>
    </dgm:pt>
    <dgm:pt modelId="{5DC0B84D-C214-4D61-8108-8F4F479AE09F}" type="parTrans" cxnId="{D2C5E111-FA35-4909-8B3D-5A05CC80503B}">
      <dgm:prSet/>
      <dgm:spPr/>
      <dgm:t>
        <a:bodyPr/>
        <a:lstStyle/>
        <a:p>
          <a:endParaRPr lang="zh-CN" altLang="en-US"/>
        </a:p>
      </dgm:t>
    </dgm:pt>
    <dgm:pt modelId="{7C8592B1-6742-4DBB-96B4-B83ED8969798}" type="sibTrans" cxnId="{D2C5E111-FA35-4909-8B3D-5A05CC80503B}">
      <dgm:prSet/>
      <dgm:spPr/>
      <dgm:t>
        <a:bodyPr/>
        <a:lstStyle/>
        <a:p>
          <a:endParaRPr lang="zh-CN" altLang="en-US"/>
        </a:p>
      </dgm:t>
    </dgm:pt>
    <dgm:pt modelId="{E787E88E-0B6E-4E01-9ECE-35EFFB99A004}">
      <dgm:prSet phldrT="[文本]"/>
      <dgm:spPr/>
      <dgm:t>
        <a:bodyPr/>
        <a:lstStyle/>
        <a:p>
          <a:r>
            <a:rPr lang="zh-CN" altLang="en-US" b="1" dirty="0" smtClean="0">
              <a:solidFill>
                <a:schemeClr val="tx1"/>
              </a:solidFill>
            </a:rPr>
            <a:t>是一个字符串，代表</a:t>
          </a:r>
          <a:r>
            <a:rPr lang="en-US" altLang="zh-CN" b="1" dirty="0" smtClean="0">
              <a:solidFill>
                <a:schemeClr val="tx1"/>
              </a:solidFill>
            </a:rPr>
            <a:t>Intent</a:t>
          </a:r>
          <a:r>
            <a:rPr lang="zh-CN" altLang="en-US" b="1" dirty="0" smtClean="0">
              <a:solidFill>
                <a:schemeClr val="tx1"/>
              </a:solidFill>
            </a:rPr>
            <a:t>所要完成的“动作”</a:t>
          </a:r>
          <a:endParaRPr lang="zh-CN" altLang="en-US" b="1" dirty="0">
            <a:solidFill>
              <a:schemeClr val="tx1"/>
            </a:solidFill>
          </a:endParaRPr>
        </a:p>
      </dgm:t>
    </dgm:pt>
    <dgm:pt modelId="{D72CF2F3-9C81-4854-B781-85502C8C0301}" type="parTrans" cxnId="{E10A3B3B-55AC-4AA1-8581-79ED2E85E69C}">
      <dgm:prSet/>
      <dgm:spPr/>
      <dgm:t>
        <a:bodyPr/>
        <a:lstStyle/>
        <a:p>
          <a:endParaRPr lang="zh-CN" altLang="en-US"/>
        </a:p>
      </dgm:t>
    </dgm:pt>
    <dgm:pt modelId="{09FCF8A9-F5A4-41A4-A789-53AF45626099}" type="sibTrans" cxnId="{E10A3B3B-55AC-4AA1-8581-79ED2E85E69C}">
      <dgm:prSet/>
      <dgm:spPr/>
      <dgm:t>
        <a:bodyPr/>
        <a:lstStyle/>
        <a:p>
          <a:endParaRPr lang="zh-CN" altLang="en-US"/>
        </a:p>
      </dgm:t>
    </dgm:pt>
    <dgm:pt modelId="{5F443329-4322-42AC-A59A-C449859C54A0}" type="pres">
      <dgm:prSet presAssocID="{EBB104E0-AD3C-44E1-BCD7-66F810BD92FA}" presName="linear" presStyleCnt="0">
        <dgm:presLayoutVars>
          <dgm:dir/>
          <dgm:animLvl val="lvl"/>
          <dgm:resizeHandles val="exact"/>
        </dgm:presLayoutVars>
      </dgm:prSet>
      <dgm:spPr/>
      <dgm:t>
        <a:bodyPr/>
        <a:lstStyle/>
        <a:p>
          <a:endParaRPr lang="zh-CN" altLang="en-US"/>
        </a:p>
      </dgm:t>
    </dgm:pt>
    <dgm:pt modelId="{E9AD4194-3AA3-41C9-B984-8EABE4BC109C}" type="pres">
      <dgm:prSet presAssocID="{C538FBC9-F5D7-4616-96B1-B21573C6B55E}" presName="parentLin" presStyleCnt="0"/>
      <dgm:spPr/>
    </dgm:pt>
    <dgm:pt modelId="{F289D827-CFFA-4E56-8281-F9B52B041C98}" type="pres">
      <dgm:prSet presAssocID="{C538FBC9-F5D7-4616-96B1-B21573C6B55E}" presName="parentLeftMargin" presStyleLbl="node1" presStyleIdx="0" presStyleCnt="1"/>
      <dgm:spPr/>
      <dgm:t>
        <a:bodyPr/>
        <a:lstStyle/>
        <a:p>
          <a:endParaRPr lang="zh-CN" altLang="en-US"/>
        </a:p>
      </dgm:t>
    </dgm:pt>
    <dgm:pt modelId="{5CB40CF1-7153-4673-918F-A6736BFB63C1}" type="pres">
      <dgm:prSet presAssocID="{C538FBC9-F5D7-4616-96B1-B21573C6B55E}" presName="parentText" presStyleLbl="node1" presStyleIdx="0" presStyleCnt="1">
        <dgm:presLayoutVars>
          <dgm:chMax val="0"/>
          <dgm:bulletEnabled val="1"/>
        </dgm:presLayoutVars>
      </dgm:prSet>
      <dgm:spPr/>
      <dgm:t>
        <a:bodyPr/>
        <a:lstStyle/>
        <a:p>
          <a:endParaRPr lang="zh-CN" altLang="en-US"/>
        </a:p>
      </dgm:t>
    </dgm:pt>
    <dgm:pt modelId="{7267FBB7-BC7E-4890-AB53-74BFDF3F1D95}" type="pres">
      <dgm:prSet presAssocID="{C538FBC9-F5D7-4616-96B1-B21573C6B55E}" presName="negativeSpace" presStyleCnt="0"/>
      <dgm:spPr/>
    </dgm:pt>
    <dgm:pt modelId="{2286AA33-CEB4-4B99-8C41-5EC7C45113FC}" type="pres">
      <dgm:prSet presAssocID="{C538FBC9-F5D7-4616-96B1-B21573C6B55E}" presName="childText" presStyleLbl="conFgAcc1" presStyleIdx="0" presStyleCnt="1">
        <dgm:presLayoutVars>
          <dgm:bulletEnabled val="1"/>
        </dgm:presLayoutVars>
      </dgm:prSet>
      <dgm:spPr/>
      <dgm:t>
        <a:bodyPr/>
        <a:lstStyle/>
        <a:p>
          <a:endParaRPr lang="zh-CN" altLang="en-US"/>
        </a:p>
      </dgm:t>
    </dgm:pt>
  </dgm:ptLst>
  <dgm:cxnLst>
    <dgm:cxn modelId="{E10A3B3B-55AC-4AA1-8581-79ED2E85E69C}" srcId="{C538FBC9-F5D7-4616-96B1-B21573C6B55E}" destId="{E787E88E-0B6E-4E01-9ECE-35EFFB99A004}" srcOrd="0" destOrd="0" parTransId="{D72CF2F3-9C81-4854-B781-85502C8C0301}" sibTransId="{09FCF8A9-F5A4-41A4-A789-53AF45626099}"/>
    <dgm:cxn modelId="{538C6B47-0F56-4927-8A09-CE3539E45670}" type="presOf" srcId="{C538FBC9-F5D7-4616-96B1-B21573C6B55E}" destId="{5CB40CF1-7153-4673-918F-A6736BFB63C1}" srcOrd="1" destOrd="0" presId="urn:microsoft.com/office/officeart/2005/8/layout/list1"/>
    <dgm:cxn modelId="{D2C5E111-FA35-4909-8B3D-5A05CC80503B}" srcId="{EBB104E0-AD3C-44E1-BCD7-66F810BD92FA}" destId="{C538FBC9-F5D7-4616-96B1-B21573C6B55E}" srcOrd="0" destOrd="0" parTransId="{5DC0B84D-C214-4D61-8108-8F4F479AE09F}" sibTransId="{7C8592B1-6742-4DBB-96B4-B83ED8969798}"/>
    <dgm:cxn modelId="{D1FA875B-8035-4FA8-AD5C-25FFC631AD76}" type="presOf" srcId="{E787E88E-0B6E-4E01-9ECE-35EFFB99A004}" destId="{2286AA33-CEB4-4B99-8C41-5EC7C45113FC}" srcOrd="0" destOrd="0" presId="urn:microsoft.com/office/officeart/2005/8/layout/list1"/>
    <dgm:cxn modelId="{40524384-3CE6-44F1-8458-69AEC049E0A1}" type="presOf" srcId="{EBB104E0-AD3C-44E1-BCD7-66F810BD92FA}" destId="{5F443329-4322-42AC-A59A-C449859C54A0}" srcOrd="0" destOrd="0" presId="urn:microsoft.com/office/officeart/2005/8/layout/list1"/>
    <dgm:cxn modelId="{CE1753F8-8471-4611-BD7F-6E68D310DF50}" type="presOf" srcId="{C538FBC9-F5D7-4616-96B1-B21573C6B55E}" destId="{F289D827-CFFA-4E56-8281-F9B52B041C98}" srcOrd="0" destOrd="0" presId="urn:microsoft.com/office/officeart/2005/8/layout/list1"/>
    <dgm:cxn modelId="{69F4A617-624C-49E4-A4C1-380935610706}" type="presParOf" srcId="{5F443329-4322-42AC-A59A-C449859C54A0}" destId="{E9AD4194-3AA3-41C9-B984-8EABE4BC109C}" srcOrd="0" destOrd="0" presId="urn:microsoft.com/office/officeart/2005/8/layout/list1"/>
    <dgm:cxn modelId="{74007BEC-6178-4DCB-86C1-14CAE61CD4E8}" type="presParOf" srcId="{E9AD4194-3AA3-41C9-B984-8EABE4BC109C}" destId="{F289D827-CFFA-4E56-8281-F9B52B041C98}" srcOrd="0" destOrd="0" presId="urn:microsoft.com/office/officeart/2005/8/layout/list1"/>
    <dgm:cxn modelId="{261D7A91-4B32-4284-9955-1F1C38480DB8}" type="presParOf" srcId="{E9AD4194-3AA3-41C9-B984-8EABE4BC109C}" destId="{5CB40CF1-7153-4673-918F-A6736BFB63C1}" srcOrd="1" destOrd="0" presId="urn:microsoft.com/office/officeart/2005/8/layout/list1"/>
    <dgm:cxn modelId="{0F77B1DB-C896-4F4B-A1C6-FE676663076B}" type="presParOf" srcId="{5F443329-4322-42AC-A59A-C449859C54A0}" destId="{7267FBB7-BC7E-4890-AB53-74BFDF3F1D95}" srcOrd="1" destOrd="0" presId="urn:microsoft.com/office/officeart/2005/8/layout/list1"/>
    <dgm:cxn modelId="{15209A3C-1B4D-4B4D-BEC5-296C9BDCBA5B}" type="presParOf" srcId="{5F443329-4322-42AC-A59A-C449859C54A0}" destId="{2286AA33-CEB4-4B99-8C41-5EC7C45113F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BB104E0-AD3C-44E1-BCD7-66F810BD92F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538FBC9-F5D7-4616-96B1-B21573C6B55E}">
      <dgm:prSet phldrT="[文本]"/>
      <dgm:spPr/>
      <dgm:t>
        <a:bodyPr/>
        <a:lstStyle/>
        <a:p>
          <a:r>
            <a:rPr lang="en-US" altLang="zh-CN" b="1" dirty="0" smtClean="0">
              <a:solidFill>
                <a:schemeClr val="tx1"/>
              </a:solidFill>
            </a:rPr>
            <a:t>Date</a:t>
          </a:r>
          <a:endParaRPr lang="zh-CN" altLang="en-US" b="1" dirty="0">
            <a:solidFill>
              <a:schemeClr val="tx1"/>
            </a:solidFill>
          </a:endParaRPr>
        </a:p>
      </dgm:t>
    </dgm:pt>
    <dgm:pt modelId="{5DC0B84D-C214-4D61-8108-8F4F479AE09F}" type="parTrans" cxnId="{D2C5E111-FA35-4909-8B3D-5A05CC80503B}">
      <dgm:prSet/>
      <dgm:spPr/>
      <dgm:t>
        <a:bodyPr/>
        <a:lstStyle/>
        <a:p>
          <a:endParaRPr lang="zh-CN" altLang="en-US"/>
        </a:p>
      </dgm:t>
    </dgm:pt>
    <dgm:pt modelId="{7C8592B1-6742-4DBB-96B4-B83ED8969798}" type="sibTrans" cxnId="{D2C5E111-FA35-4909-8B3D-5A05CC80503B}">
      <dgm:prSet/>
      <dgm:spPr/>
      <dgm:t>
        <a:bodyPr/>
        <a:lstStyle/>
        <a:p>
          <a:endParaRPr lang="zh-CN" altLang="en-US"/>
        </a:p>
      </dgm:t>
    </dgm:pt>
    <dgm:pt modelId="{DD78E22F-C419-4E2C-9C31-3129E0F96A3C}">
      <dgm:prSet phldrT="[文本]"/>
      <dgm:spPr/>
      <dgm:t>
        <a:bodyPr/>
        <a:lstStyle/>
        <a:p>
          <a:r>
            <a:rPr lang="en-US" altLang="zh-CN" b="1" dirty="0" smtClean="0">
              <a:solidFill>
                <a:schemeClr val="tx1"/>
              </a:solidFill>
            </a:rPr>
            <a:t>Type</a:t>
          </a:r>
          <a:endParaRPr lang="zh-CN" altLang="en-US" b="1" dirty="0">
            <a:solidFill>
              <a:schemeClr val="tx1"/>
            </a:solidFill>
          </a:endParaRPr>
        </a:p>
      </dgm:t>
    </dgm:pt>
    <dgm:pt modelId="{E53B2112-7A15-4A3D-A487-F83DBCCBBE4A}" type="parTrans" cxnId="{1E2F9191-ABDA-4360-A593-C53342CB8BBC}">
      <dgm:prSet/>
      <dgm:spPr/>
      <dgm:t>
        <a:bodyPr/>
        <a:lstStyle/>
        <a:p>
          <a:endParaRPr lang="zh-CN" altLang="en-US"/>
        </a:p>
      </dgm:t>
    </dgm:pt>
    <dgm:pt modelId="{55475310-C7DC-4917-B7FB-FC798F27EC20}" type="sibTrans" cxnId="{1E2F9191-ABDA-4360-A593-C53342CB8BBC}">
      <dgm:prSet/>
      <dgm:spPr/>
      <dgm:t>
        <a:bodyPr/>
        <a:lstStyle/>
        <a:p>
          <a:endParaRPr lang="zh-CN" altLang="en-US"/>
        </a:p>
      </dgm:t>
    </dgm:pt>
    <dgm:pt modelId="{E787E88E-0B6E-4E01-9ECE-35EFFB99A004}">
      <dgm:prSet phldrT="[文本]"/>
      <dgm:spPr/>
      <dgm:t>
        <a:bodyPr/>
        <a:lstStyle/>
        <a:p>
          <a:r>
            <a:rPr lang="zh-CN" altLang="en-US" b="1" dirty="0" smtClean="0">
              <a:solidFill>
                <a:schemeClr val="tx1"/>
              </a:solidFill>
            </a:rPr>
            <a:t>常用于给</a:t>
          </a:r>
          <a:r>
            <a:rPr lang="en-US" altLang="zh-CN" b="1" dirty="0" smtClean="0">
              <a:solidFill>
                <a:schemeClr val="tx1"/>
              </a:solidFill>
            </a:rPr>
            <a:t>Action</a:t>
          </a:r>
          <a:r>
            <a:rPr lang="zh-CN" altLang="en-US" b="1" dirty="0" smtClean="0">
              <a:solidFill>
                <a:schemeClr val="tx1"/>
              </a:solidFill>
            </a:rPr>
            <a:t>提供操作的数据。</a:t>
          </a:r>
          <a:endParaRPr lang="zh-CN" altLang="en-US" b="1" dirty="0">
            <a:solidFill>
              <a:schemeClr val="tx1"/>
            </a:solidFill>
          </a:endParaRPr>
        </a:p>
      </dgm:t>
    </dgm:pt>
    <dgm:pt modelId="{D72CF2F3-9C81-4854-B781-85502C8C0301}" type="parTrans" cxnId="{E10A3B3B-55AC-4AA1-8581-79ED2E85E69C}">
      <dgm:prSet/>
      <dgm:spPr/>
      <dgm:t>
        <a:bodyPr/>
        <a:lstStyle/>
        <a:p>
          <a:endParaRPr lang="zh-CN" altLang="en-US"/>
        </a:p>
      </dgm:t>
    </dgm:pt>
    <dgm:pt modelId="{09FCF8A9-F5A4-41A4-A789-53AF45626099}" type="sibTrans" cxnId="{E10A3B3B-55AC-4AA1-8581-79ED2E85E69C}">
      <dgm:prSet/>
      <dgm:spPr/>
      <dgm:t>
        <a:bodyPr/>
        <a:lstStyle/>
        <a:p>
          <a:endParaRPr lang="zh-CN" altLang="en-US"/>
        </a:p>
      </dgm:t>
    </dgm:pt>
    <dgm:pt modelId="{52BB3271-FBD5-4D36-AA7D-47DACE2A13C3}">
      <dgm:prSet phldrT="[文本]"/>
      <dgm:spPr/>
      <dgm:t>
        <a:bodyPr/>
        <a:lstStyle/>
        <a:p>
          <a:r>
            <a:rPr lang="zh-CN" altLang="en-US" b="1" dirty="0" smtClean="0">
              <a:solidFill>
                <a:schemeClr val="tx1"/>
              </a:solidFill>
            </a:rPr>
            <a:t>用于指定该</a:t>
          </a:r>
          <a:r>
            <a:rPr lang="en-US" altLang="zh-CN" b="1" dirty="0" smtClean="0">
              <a:solidFill>
                <a:schemeClr val="tx1"/>
              </a:solidFill>
            </a:rPr>
            <a:t>Date</a:t>
          </a:r>
          <a:r>
            <a:rPr lang="zh-CN" altLang="en-US" b="1" dirty="0" smtClean="0">
              <a:solidFill>
                <a:schemeClr val="tx1"/>
              </a:solidFill>
            </a:rPr>
            <a:t>的数据类型</a:t>
          </a:r>
          <a:endParaRPr lang="zh-CN" altLang="en-US" b="1" dirty="0">
            <a:solidFill>
              <a:schemeClr val="tx1"/>
            </a:solidFill>
          </a:endParaRPr>
        </a:p>
      </dgm:t>
    </dgm:pt>
    <dgm:pt modelId="{832F2AC2-45D2-4859-97BC-5A2399DED679}" type="parTrans" cxnId="{C764BFF1-85C3-49BD-8A85-4D755EA5A052}">
      <dgm:prSet/>
      <dgm:spPr/>
      <dgm:t>
        <a:bodyPr/>
        <a:lstStyle/>
        <a:p>
          <a:endParaRPr lang="zh-CN" altLang="en-US"/>
        </a:p>
      </dgm:t>
    </dgm:pt>
    <dgm:pt modelId="{F2A2408C-8126-482F-A235-2BDD4D9C0C5C}" type="sibTrans" cxnId="{C764BFF1-85C3-49BD-8A85-4D755EA5A052}">
      <dgm:prSet/>
      <dgm:spPr/>
      <dgm:t>
        <a:bodyPr/>
        <a:lstStyle/>
        <a:p>
          <a:endParaRPr lang="zh-CN" altLang="en-US"/>
        </a:p>
      </dgm:t>
    </dgm:pt>
    <dgm:pt modelId="{5F443329-4322-42AC-A59A-C449859C54A0}" type="pres">
      <dgm:prSet presAssocID="{EBB104E0-AD3C-44E1-BCD7-66F810BD92FA}" presName="linear" presStyleCnt="0">
        <dgm:presLayoutVars>
          <dgm:dir/>
          <dgm:animLvl val="lvl"/>
          <dgm:resizeHandles val="exact"/>
        </dgm:presLayoutVars>
      </dgm:prSet>
      <dgm:spPr/>
      <dgm:t>
        <a:bodyPr/>
        <a:lstStyle/>
        <a:p>
          <a:endParaRPr lang="zh-CN" altLang="en-US"/>
        </a:p>
      </dgm:t>
    </dgm:pt>
    <dgm:pt modelId="{E9AD4194-3AA3-41C9-B984-8EABE4BC109C}" type="pres">
      <dgm:prSet presAssocID="{C538FBC9-F5D7-4616-96B1-B21573C6B55E}" presName="parentLin" presStyleCnt="0"/>
      <dgm:spPr/>
    </dgm:pt>
    <dgm:pt modelId="{F289D827-CFFA-4E56-8281-F9B52B041C98}" type="pres">
      <dgm:prSet presAssocID="{C538FBC9-F5D7-4616-96B1-B21573C6B55E}" presName="parentLeftMargin" presStyleLbl="node1" presStyleIdx="0" presStyleCnt="2"/>
      <dgm:spPr/>
      <dgm:t>
        <a:bodyPr/>
        <a:lstStyle/>
        <a:p>
          <a:endParaRPr lang="zh-CN" altLang="en-US"/>
        </a:p>
      </dgm:t>
    </dgm:pt>
    <dgm:pt modelId="{5CB40CF1-7153-4673-918F-A6736BFB63C1}" type="pres">
      <dgm:prSet presAssocID="{C538FBC9-F5D7-4616-96B1-B21573C6B55E}" presName="parentText" presStyleLbl="node1" presStyleIdx="0" presStyleCnt="2">
        <dgm:presLayoutVars>
          <dgm:chMax val="0"/>
          <dgm:bulletEnabled val="1"/>
        </dgm:presLayoutVars>
      </dgm:prSet>
      <dgm:spPr/>
      <dgm:t>
        <a:bodyPr/>
        <a:lstStyle/>
        <a:p>
          <a:endParaRPr lang="zh-CN" altLang="en-US"/>
        </a:p>
      </dgm:t>
    </dgm:pt>
    <dgm:pt modelId="{7267FBB7-BC7E-4890-AB53-74BFDF3F1D95}" type="pres">
      <dgm:prSet presAssocID="{C538FBC9-F5D7-4616-96B1-B21573C6B55E}" presName="negativeSpace" presStyleCnt="0"/>
      <dgm:spPr/>
    </dgm:pt>
    <dgm:pt modelId="{2286AA33-CEB4-4B99-8C41-5EC7C45113FC}" type="pres">
      <dgm:prSet presAssocID="{C538FBC9-F5D7-4616-96B1-B21573C6B55E}" presName="childText" presStyleLbl="conFgAcc1" presStyleIdx="0" presStyleCnt="2">
        <dgm:presLayoutVars>
          <dgm:bulletEnabled val="1"/>
        </dgm:presLayoutVars>
      </dgm:prSet>
      <dgm:spPr/>
      <dgm:t>
        <a:bodyPr/>
        <a:lstStyle/>
        <a:p>
          <a:endParaRPr lang="zh-CN" altLang="en-US"/>
        </a:p>
      </dgm:t>
    </dgm:pt>
    <dgm:pt modelId="{C74D9527-EBF5-4614-9A69-F579EAED3BF4}" type="pres">
      <dgm:prSet presAssocID="{7C8592B1-6742-4DBB-96B4-B83ED8969798}" presName="spaceBetweenRectangles" presStyleCnt="0"/>
      <dgm:spPr/>
    </dgm:pt>
    <dgm:pt modelId="{6CD33CC8-C34A-4AEC-AB9F-B0B1F75EBE55}" type="pres">
      <dgm:prSet presAssocID="{DD78E22F-C419-4E2C-9C31-3129E0F96A3C}" presName="parentLin" presStyleCnt="0"/>
      <dgm:spPr/>
    </dgm:pt>
    <dgm:pt modelId="{F2F1E8F5-EFC5-40D8-866E-A08886F26BC6}" type="pres">
      <dgm:prSet presAssocID="{DD78E22F-C419-4E2C-9C31-3129E0F96A3C}" presName="parentLeftMargin" presStyleLbl="node1" presStyleIdx="0" presStyleCnt="2"/>
      <dgm:spPr/>
      <dgm:t>
        <a:bodyPr/>
        <a:lstStyle/>
        <a:p>
          <a:endParaRPr lang="zh-CN" altLang="en-US"/>
        </a:p>
      </dgm:t>
    </dgm:pt>
    <dgm:pt modelId="{52B50BDC-B8F2-4E15-B737-1231FECFFD86}" type="pres">
      <dgm:prSet presAssocID="{DD78E22F-C419-4E2C-9C31-3129E0F96A3C}" presName="parentText" presStyleLbl="node1" presStyleIdx="1" presStyleCnt="2">
        <dgm:presLayoutVars>
          <dgm:chMax val="0"/>
          <dgm:bulletEnabled val="1"/>
        </dgm:presLayoutVars>
      </dgm:prSet>
      <dgm:spPr/>
      <dgm:t>
        <a:bodyPr/>
        <a:lstStyle/>
        <a:p>
          <a:endParaRPr lang="zh-CN" altLang="en-US"/>
        </a:p>
      </dgm:t>
    </dgm:pt>
    <dgm:pt modelId="{8111F3F4-590C-413F-9CFC-1057CF51F9F5}" type="pres">
      <dgm:prSet presAssocID="{DD78E22F-C419-4E2C-9C31-3129E0F96A3C}" presName="negativeSpace" presStyleCnt="0"/>
      <dgm:spPr/>
    </dgm:pt>
    <dgm:pt modelId="{E27559CB-AF00-45D0-9BDB-A1FBC28CF951}" type="pres">
      <dgm:prSet presAssocID="{DD78E22F-C419-4E2C-9C31-3129E0F96A3C}" presName="childText" presStyleLbl="conFgAcc1" presStyleIdx="1" presStyleCnt="2">
        <dgm:presLayoutVars>
          <dgm:bulletEnabled val="1"/>
        </dgm:presLayoutVars>
      </dgm:prSet>
      <dgm:spPr/>
      <dgm:t>
        <a:bodyPr/>
        <a:lstStyle/>
        <a:p>
          <a:endParaRPr lang="zh-CN" altLang="en-US"/>
        </a:p>
      </dgm:t>
    </dgm:pt>
  </dgm:ptLst>
  <dgm:cxnLst>
    <dgm:cxn modelId="{C764BFF1-85C3-49BD-8A85-4D755EA5A052}" srcId="{DD78E22F-C419-4E2C-9C31-3129E0F96A3C}" destId="{52BB3271-FBD5-4D36-AA7D-47DACE2A13C3}" srcOrd="0" destOrd="0" parTransId="{832F2AC2-45D2-4859-97BC-5A2399DED679}" sibTransId="{F2A2408C-8126-482F-A235-2BDD4D9C0C5C}"/>
    <dgm:cxn modelId="{F9842A2E-64C5-42C0-8230-70CE8B92EB89}" type="presOf" srcId="{52BB3271-FBD5-4D36-AA7D-47DACE2A13C3}" destId="{E27559CB-AF00-45D0-9BDB-A1FBC28CF951}" srcOrd="0" destOrd="0" presId="urn:microsoft.com/office/officeart/2005/8/layout/list1"/>
    <dgm:cxn modelId="{C899A4F5-1066-43B7-BDFB-7190A158D691}" type="presOf" srcId="{E787E88E-0B6E-4E01-9ECE-35EFFB99A004}" destId="{2286AA33-CEB4-4B99-8C41-5EC7C45113FC}" srcOrd="0" destOrd="0" presId="urn:microsoft.com/office/officeart/2005/8/layout/list1"/>
    <dgm:cxn modelId="{00C0DCEC-C33A-4118-8F86-C21427FDB10C}" type="presOf" srcId="{DD78E22F-C419-4E2C-9C31-3129E0F96A3C}" destId="{52B50BDC-B8F2-4E15-B737-1231FECFFD86}" srcOrd="1" destOrd="0" presId="urn:microsoft.com/office/officeart/2005/8/layout/list1"/>
    <dgm:cxn modelId="{D2C5E111-FA35-4909-8B3D-5A05CC80503B}" srcId="{EBB104E0-AD3C-44E1-BCD7-66F810BD92FA}" destId="{C538FBC9-F5D7-4616-96B1-B21573C6B55E}" srcOrd="0" destOrd="0" parTransId="{5DC0B84D-C214-4D61-8108-8F4F479AE09F}" sibTransId="{7C8592B1-6742-4DBB-96B4-B83ED8969798}"/>
    <dgm:cxn modelId="{939430DA-C9D9-418D-A021-82D79BCC9535}" type="presOf" srcId="{C538FBC9-F5D7-4616-96B1-B21573C6B55E}" destId="{F289D827-CFFA-4E56-8281-F9B52B041C98}" srcOrd="0" destOrd="0" presId="urn:microsoft.com/office/officeart/2005/8/layout/list1"/>
    <dgm:cxn modelId="{86025428-23EF-4DFE-9578-4E3DAD7AF187}" type="presOf" srcId="{DD78E22F-C419-4E2C-9C31-3129E0F96A3C}" destId="{F2F1E8F5-EFC5-40D8-866E-A08886F26BC6}" srcOrd="0" destOrd="0" presId="urn:microsoft.com/office/officeart/2005/8/layout/list1"/>
    <dgm:cxn modelId="{A3DCE2A2-3332-45F5-B93A-DA2CC91503AD}" type="presOf" srcId="{C538FBC9-F5D7-4616-96B1-B21573C6B55E}" destId="{5CB40CF1-7153-4673-918F-A6736BFB63C1}" srcOrd="1" destOrd="0" presId="urn:microsoft.com/office/officeart/2005/8/layout/list1"/>
    <dgm:cxn modelId="{1E2F9191-ABDA-4360-A593-C53342CB8BBC}" srcId="{EBB104E0-AD3C-44E1-BCD7-66F810BD92FA}" destId="{DD78E22F-C419-4E2C-9C31-3129E0F96A3C}" srcOrd="1" destOrd="0" parTransId="{E53B2112-7A15-4A3D-A487-F83DBCCBBE4A}" sibTransId="{55475310-C7DC-4917-B7FB-FC798F27EC20}"/>
    <dgm:cxn modelId="{54A1527C-E85F-4FB0-95F9-B09AF808693C}" type="presOf" srcId="{EBB104E0-AD3C-44E1-BCD7-66F810BD92FA}" destId="{5F443329-4322-42AC-A59A-C449859C54A0}" srcOrd="0" destOrd="0" presId="urn:microsoft.com/office/officeart/2005/8/layout/list1"/>
    <dgm:cxn modelId="{E10A3B3B-55AC-4AA1-8581-79ED2E85E69C}" srcId="{C538FBC9-F5D7-4616-96B1-B21573C6B55E}" destId="{E787E88E-0B6E-4E01-9ECE-35EFFB99A004}" srcOrd="0" destOrd="0" parTransId="{D72CF2F3-9C81-4854-B781-85502C8C0301}" sibTransId="{09FCF8A9-F5A4-41A4-A789-53AF45626099}"/>
    <dgm:cxn modelId="{775E86C8-225A-4D1F-8534-2258AE23AC6C}" type="presParOf" srcId="{5F443329-4322-42AC-A59A-C449859C54A0}" destId="{E9AD4194-3AA3-41C9-B984-8EABE4BC109C}" srcOrd="0" destOrd="0" presId="urn:microsoft.com/office/officeart/2005/8/layout/list1"/>
    <dgm:cxn modelId="{EE3E6E3E-5B23-4621-A302-265CE988E13C}" type="presParOf" srcId="{E9AD4194-3AA3-41C9-B984-8EABE4BC109C}" destId="{F289D827-CFFA-4E56-8281-F9B52B041C98}" srcOrd="0" destOrd="0" presId="urn:microsoft.com/office/officeart/2005/8/layout/list1"/>
    <dgm:cxn modelId="{C60299C6-1B48-4CAD-98F2-8D4C0AA4A30B}" type="presParOf" srcId="{E9AD4194-3AA3-41C9-B984-8EABE4BC109C}" destId="{5CB40CF1-7153-4673-918F-A6736BFB63C1}" srcOrd="1" destOrd="0" presId="urn:microsoft.com/office/officeart/2005/8/layout/list1"/>
    <dgm:cxn modelId="{0BB999A2-F3D8-4CA8-A073-5C139E41496A}" type="presParOf" srcId="{5F443329-4322-42AC-A59A-C449859C54A0}" destId="{7267FBB7-BC7E-4890-AB53-74BFDF3F1D95}" srcOrd="1" destOrd="0" presId="urn:microsoft.com/office/officeart/2005/8/layout/list1"/>
    <dgm:cxn modelId="{D313D668-97E4-4528-94D7-934670F29703}" type="presParOf" srcId="{5F443329-4322-42AC-A59A-C449859C54A0}" destId="{2286AA33-CEB4-4B99-8C41-5EC7C45113FC}" srcOrd="2" destOrd="0" presId="urn:microsoft.com/office/officeart/2005/8/layout/list1"/>
    <dgm:cxn modelId="{D893EF44-8B4F-43BB-8B9B-43EEF4D249E7}" type="presParOf" srcId="{5F443329-4322-42AC-A59A-C449859C54A0}" destId="{C74D9527-EBF5-4614-9A69-F579EAED3BF4}" srcOrd="3" destOrd="0" presId="urn:microsoft.com/office/officeart/2005/8/layout/list1"/>
    <dgm:cxn modelId="{471E56FB-5815-4F0A-94C6-8A934EB527FF}" type="presParOf" srcId="{5F443329-4322-42AC-A59A-C449859C54A0}" destId="{6CD33CC8-C34A-4AEC-AB9F-B0B1F75EBE55}" srcOrd="4" destOrd="0" presId="urn:microsoft.com/office/officeart/2005/8/layout/list1"/>
    <dgm:cxn modelId="{C55B9AD4-A90E-442C-8408-D73B71C23447}" type="presParOf" srcId="{6CD33CC8-C34A-4AEC-AB9F-B0B1F75EBE55}" destId="{F2F1E8F5-EFC5-40D8-866E-A08886F26BC6}" srcOrd="0" destOrd="0" presId="urn:microsoft.com/office/officeart/2005/8/layout/list1"/>
    <dgm:cxn modelId="{7B1FCFBA-7170-4076-ACCD-5841051DBD22}" type="presParOf" srcId="{6CD33CC8-C34A-4AEC-AB9F-B0B1F75EBE55}" destId="{52B50BDC-B8F2-4E15-B737-1231FECFFD86}" srcOrd="1" destOrd="0" presId="urn:microsoft.com/office/officeart/2005/8/layout/list1"/>
    <dgm:cxn modelId="{5E3452F9-DA80-4135-A7DE-667607CD0483}" type="presParOf" srcId="{5F443329-4322-42AC-A59A-C449859C54A0}" destId="{8111F3F4-590C-413F-9CFC-1057CF51F9F5}" srcOrd="5" destOrd="0" presId="urn:microsoft.com/office/officeart/2005/8/layout/list1"/>
    <dgm:cxn modelId="{43FC7B5D-84B5-4015-88AA-5D46A26CE978}" type="presParOf" srcId="{5F443329-4322-42AC-A59A-C449859C54A0}" destId="{E27559CB-AF00-45D0-9BDB-A1FBC28CF95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A343A66-E6B1-460B-89ED-B74732E6B0F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D0727CAD-A5EB-4BD9-93A6-93217D08DB16}">
      <dgm:prSet phldrT="[文本]"/>
      <dgm:spPr/>
      <dgm:t>
        <a:bodyPr/>
        <a:lstStyle/>
        <a:p>
          <a:r>
            <a:rPr lang="en-US" altLang="zh-CN" b="1" dirty="0" err="1" smtClean="0">
              <a:solidFill>
                <a:schemeClr val="tx1"/>
              </a:solidFill>
            </a:rPr>
            <a:t>boolean</a:t>
          </a:r>
          <a:r>
            <a:rPr lang="en-US" altLang="zh-CN" b="1" dirty="0" smtClean="0">
              <a:solidFill>
                <a:schemeClr val="tx1"/>
              </a:solidFill>
            </a:rPr>
            <a:t> </a:t>
          </a:r>
          <a:r>
            <a:rPr lang="en-US" altLang="zh-CN" b="1" dirty="0" err="1" smtClean="0">
              <a:solidFill>
                <a:schemeClr val="tx1"/>
              </a:solidFill>
            </a:rPr>
            <a:t>isRecycled</a:t>
          </a:r>
          <a:r>
            <a:rPr lang="en-US" altLang="zh-CN" b="1" dirty="0" smtClean="0">
              <a:solidFill>
                <a:schemeClr val="tx1"/>
              </a:solidFill>
            </a:rPr>
            <a:t>()</a:t>
          </a:r>
          <a:endParaRPr lang="zh-CN" altLang="en-US" b="1" dirty="0">
            <a:solidFill>
              <a:schemeClr val="tx1"/>
            </a:solidFill>
          </a:endParaRPr>
        </a:p>
      </dgm:t>
    </dgm:pt>
    <dgm:pt modelId="{55EC6C0C-D1C4-473F-9391-85D93090F03B}" type="parTrans" cxnId="{AB51D374-BC10-473A-A75B-DFC572EA4764}">
      <dgm:prSet/>
      <dgm:spPr/>
      <dgm:t>
        <a:bodyPr/>
        <a:lstStyle/>
        <a:p>
          <a:endParaRPr lang="zh-CN" altLang="en-US"/>
        </a:p>
      </dgm:t>
    </dgm:pt>
    <dgm:pt modelId="{FC2C93DE-EDC9-4479-8862-94458EB2CCDE}" type="sibTrans" cxnId="{AB51D374-BC10-473A-A75B-DFC572EA4764}">
      <dgm:prSet/>
      <dgm:spPr/>
      <dgm:t>
        <a:bodyPr/>
        <a:lstStyle/>
        <a:p>
          <a:endParaRPr lang="zh-CN" altLang="en-US"/>
        </a:p>
      </dgm:t>
    </dgm:pt>
    <dgm:pt modelId="{6B088FF4-C39B-464D-B663-714EF803EBD6}">
      <dgm:prSet phldrT="[文本]"/>
      <dgm:spPr/>
      <dgm:t>
        <a:bodyPr/>
        <a:lstStyle/>
        <a:p>
          <a:r>
            <a:rPr lang="en-US" altLang="zh-CN" b="1" dirty="0" smtClean="0">
              <a:solidFill>
                <a:schemeClr val="tx1"/>
              </a:solidFill>
            </a:rPr>
            <a:t>void recycle()</a:t>
          </a:r>
          <a:endParaRPr lang="zh-CN" altLang="en-US" b="1" dirty="0">
            <a:solidFill>
              <a:schemeClr val="tx1"/>
            </a:solidFill>
          </a:endParaRPr>
        </a:p>
      </dgm:t>
    </dgm:pt>
    <dgm:pt modelId="{FAAFF8F5-0CBE-4F9B-8AAC-E18583654B86}" type="parTrans" cxnId="{140B99EC-3E2C-459A-A574-0F77B5A58BF3}">
      <dgm:prSet/>
      <dgm:spPr/>
      <dgm:t>
        <a:bodyPr/>
        <a:lstStyle/>
        <a:p>
          <a:endParaRPr lang="zh-CN" altLang="en-US"/>
        </a:p>
      </dgm:t>
    </dgm:pt>
    <dgm:pt modelId="{5F3A4F93-4A65-4EF5-848B-68E09789D84A}" type="sibTrans" cxnId="{140B99EC-3E2C-459A-A574-0F77B5A58BF3}">
      <dgm:prSet/>
      <dgm:spPr/>
      <dgm:t>
        <a:bodyPr/>
        <a:lstStyle/>
        <a:p>
          <a:endParaRPr lang="zh-CN" altLang="en-US"/>
        </a:p>
      </dgm:t>
    </dgm:pt>
    <dgm:pt modelId="{A28E581A-9C24-4FB1-9FA3-2D552B153EE9}">
      <dgm:prSet phldrT="[文本]"/>
      <dgm:spPr/>
      <dgm:t>
        <a:bodyPr/>
        <a:lstStyle/>
        <a:p>
          <a:r>
            <a:rPr lang="zh-CN" altLang="en-US" b="1" dirty="0" smtClean="0">
              <a:solidFill>
                <a:schemeClr val="tx1"/>
              </a:solidFill>
            </a:rPr>
            <a:t>查看是否已经回收</a:t>
          </a:r>
          <a:endParaRPr lang="zh-CN" altLang="en-US" b="1" dirty="0">
            <a:solidFill>
              <a:schemeClr val="tx1"/>
            </a:solidFill>
          </a:endParaRPr>
        </a:p>
      </dgm:t>
    </dgm:pt>
    <dgm:pt modelId="{103621E3-BB30-48C3-BC6E-789BEA94C904}" type="parTrans" cxnId="{A9ECCEED-563C-496D-A676-F2CA4186DB89}">
      <dgm:prSet/>
      <dgm:spPr/>
      <dgm:t>
        <a:bodyPr/>
        <a:lstStyle/>
        <a:p>
          <a:endParaRPr lang="zh-CN" altLang="en-US"/>
        </a:p>
      </dgm:t>
    </dgm:pt>
    <dgm:pt modelId="{2E8660FD-9E6A-4750-8890-0D878483288F}" type="sibTrans" cxnId="{A9ECCEED-563C-496D-A676-F2CA4186DB89}">
      <dgm:prSet/>
      <dgm:spPr/>
      <dgm:t>
        <a:bodyPr/>
        <a:lstStyle/>
        <a:p>
          <a:endParaRPr lang="zh-CN" altLang="en-US"/>
        </a:p>
      </dgm:t>
    </dgm:pt>
    <dgm:pt modelId="{03758297-F485-40DB-B5F3-73EB7285553B}">
      <dgm:prSet phldrT="[文本]"/>
      <dgm:spPr/>
      <dgm:t>
        <a:bodyPr/>
        <a:lstStyle/>
        <a:p>
          <a:r>
            <a:rPr lang="zh-CN" altLang="en-US" b="1" dirty="0" smtClean="0">
              <a:solidFill>
                <a:schemeClr val="tx1"/>
              </a:solidFill>
            </a:rPr>
            <a:t>回收自己</a:t>
          </a:r>
          <a:endParaRPr lang="zh-CN" altLang="en-US" b="1" dirty="0">
            <a:solidFill>
              <a:schemeClr val="tx1"/>
            </a:solidFill>
          </a:endParaRPr>
        </a:p>
      </dgm:t>
    </dgm:pt>
    <dgm:pt modelId="{BB501E54-5E43-4723-B398-E33D2E270879}" type="parTrans" cxnId="{B576039D-2C42-479C-B7CB-FC6EE6C167B4}">
      <dgm:prSet/>
      <dgm:spPr/>
      <dgm:t>
        <a:bodyPr/>
        <a:lstStyle/>
        <a:p>
          <a:endParaRPr lang="zh-CN" altLang="en-US"/>
        </a:p>
      </dgm:t>
    </dgm:pt>
    <dgm:pt modelId="{2DA90C97-6292-48F9-8D85-668724E64196}" type="sibTrans" cxnId="{B576039D-2C42-479C-B7CB-FC6EE6C167B4}">
      <dgm:prSet/>
      <dgm:spPr/>
      <dgm:t>
        <a:bodyPr/>
        <a:lstStyle/>
        <a:p>
          <a:endParaRPr lang="zh-CN" altLang="en-US"/>
        </a:p>
      </dgm:t>
    </dgm:pt>
    <dgm:pt modelId="{4EA0C13A-189D-4017-BC0A-6D580BD7122E}" type="pres">
      <dgm:prSet presAssocID="{8A343A66-E6B1-460B-89ED-B74732E6B0FE}" presName="linear" presStyleCnt="0">
        <dgm:presLayoutVars>
          <dgm:dir/>
          <dgm:animLvl val="lvl"/>
          <dgm:resizeHandles val="exact"/>
        </dgm:presLayoutVars>
      </dgm:prSet>
      <dgm:spPr/>
      <dgm:t>
        <a:bodyPr/>
        <a:lstStyle/>
        <a:p>
          <a:endParaRPr lang="zh-CN" altLang="en-US"/>
        </a:p>
      </dgm:t>
    </dgm:pt>
    <dgm:pt modelId="{658C253D-36C4-43DE-8714-FAFC8E7A6A98}" type="pres">
      <dgm:prSet presAssocID="{D0727CAD-A5EB-4BD9-93A6-93217D08DB16}" presName="parentLin" presStyleCnt="0"/>
      <dgm:spPr/>
    </dgm:pt>
    <dgm:pt modelId="{881A0EA8-86AA-48C1-9783-19A4EED43FAF}" type="pres">
      <dgm:prSet presAssocID="{D0727CAD-A5EB-4BD9-93A6-93217D08DB16}" presName="parentLeftMargin" presStyleLbl="node1" presStyleIdx="0" presStyleCnt="2"/>
      <dgm:spPr/>
      <dgm:t>
        <a:bodyPr/>
        <a:lstStyle/>
        <a:p>
          <a:endParaRPr lang="zh-CN" altLang="en-US"/>
        </a:p>
      </dgm:t>
    </dgm:pt>
    <dgm:pt modelId="{5CDBF7B9-CC69-4E1B-AAD8-CF8AE80824C4}" type="pres">
      <dgm:prSet presAssocID="{D0727CAD-A5EB-4BD9-93A6-93217D08DB16}" presName="parentText" presStyleLbl="node1" presStyleIdx="0" presStyleCnt="2">
        <dgm:presLayoutVars>
          <dgm:chMax val="0"/>
          <dgm:bulletEnabled val="1"/>
        </dgm:presLayoutVars>
      </dgm:prSet>
      <dgm:spPr/>
      <dgm:t>
        <a:bodyPr/>
        <a:lstStyle/>
        <a:p>
          <a:endParaRPr lang="zh-CN" altLang="en-US"/>
        </a:p>
      </dgm:t>
    </dgm:pt>
    <dgm:pt modelId="{9993DAC7-2A74-4A0C-B061-4BAC7794CD92}" type="pres">
      <dgm:prSet presAssocID="{D0727CAD-A5EB-4BD9-93A6-93217D08DB16}" presName="negativeSpace" presStyleCnt="0"/>
      <dgm:spPr/>
    </dgm:pt>
    <dgm:pt modelId="{203D2FB7-E718-47C2-A451-E5FBD0A8ECA7}" type="pres">
      <dgm:prSet presAssocID="{D0727CAD-A5EB-4BD9-93A6-93217D08DB16}" presName="childText" presStyleLbl="conFgAcc1" presStyleIdx="0" presStyleCnt="2">
        <dgm:presLayoutVars>
          <dgm:bulletEnabled val="1"/>
        </dgm:presLayoutVars>
      </dgm:prSet>
      <dgm:spPr/>
      <dgm:t>
        <a:bodyPr/>
        <a:lstStyle/>
        <a:p>
          <a:endParaRPr lang="zh-CN" altLang="en-US"/>
        </a:p>
      </dgm:t>
    </dgm:pt>
    <dgm:pt modelId="{F6E4BD98-E427-49A8-9617-3D13D222F2F8}" type="pres">
      <dgm:prSet presAssocID="{FC2C93DE-EDC9-4479-8862-94458EB2CCDE}" presName="spaceBetweenRectangles" presStyleCnt="0"/>
      <dgm:spPr/>
    </dgm:pt>
    <dgm:pt modelId="{1C82B20B-C92A-4281-AE67-D74F5E560F13}" type="pres">
      <dgm:prSet presAssocID="{6B088FF4-C39B-464D-B663-714EF803EBD6}" presName="parentLin" presStyleCnt="0"/>
      <dgm:spPr/>
    </dgm:pt>
    <dgm:pt modelId="{C7C49590-48A3-4198-A41E-8AB656704ABF}" type="pres">
      <dgm:prSet presAssocID="{6B088FF4-C39B-464D-B663-714EF803EBD6}" presName="parentLeftMargin" presStyleLbl="node1" presStyleIdx="0" presStyleCnt="2"/>
      <dgm:spPr/>
      <dgm:t>
        <a:bodyPr/>
        <a:lstStyle/>
        <a:p>
          <a:endParaRPr lang="zh-CN" altLang="en-US"/>
        </a:p>
      </dgm:t>
    </dgm:pt>
    <dgm:pt modelId="{87799DD1-8D1F-419A-B59D-42BF8CA7B3E5}" type="pres">
      <dgm:prSet presAssocID="{6B088FF4-C39B-464D-B663-714EF803EBD6}" presName="parentText" presStyleLbl="node1" presStyleIdx="1" presStyleCnt="2">
        <dgm:presLayoutVars>
          <dgm:chMax val="0"/>
          <dgm:bulletEnabled val="1"/>
        </dgm:presLayoutVars>
      </dgm:prSet>
      <dgm:spPr/>
      <dgm:t>
        <a:bodyPr/>
        <a:lstStyle/>
        <a:p>
          <a:endParaRPr lang="zh-CN" altLang="en-US"/>
        </a:p>
      </dgm:t>
    </dgm:pt>
    <dgm:pt modelId="{545B84DB-7833-4CAC-87AF-7028000E0ACF}" type="pres">
      <dgm:prSet presAssocID="{6B088FF4-C39B-464D-B663-714EF803EBD6}" presName="negativeSpace" presStyleCnt="0"/>
      <dgm:spPr/>
    </dgm:pt>
    <dgm:pt modelId="{5F288871-836E-4D3E-90C0-BE383B3B9AF3}" type="pres">
      <dgm:prSet presAssocID="{6B088FF4-C39B-464D-B663-714EF803EBD6}" presName="childText" presStyleLbl="conFgAcc1" presStyleIdx="1" presStyleCnt="2">
        <dgm:presLayoutVars>
          <dgm:bulletEnabled val="1"/>
        </dgm:presLayoutVars>
      </dgm:prSet>
      <dgm:spPr/>
      <dgm:t>
        <a:bodyPr/>
        <a:lstStyle/>
        <a:p>
          <a:endParaRPr lang="zh-CN" altLang="en-US"/>
        </a:p>
      </dgm:t>
    </dgm:pt>
  </dgm:ptLst>
  <dgm:cxnLst>
    <dgm:cxn modelId="{2675AEBC-2775-42A6-B711-15A9E6D5CA9C}" type="presOf" srcId="{D0727CAD-A5EB-4BD9-93A6-93217D08DB16}" destId="{881A0EA8-86AA-48C1-9783-19A4EED43FAF}" srcOrd="0" destOrd="0" presId="urn:microsoft.com/office/officeart/2005/8/layout/list1"/>
    <dgm:cxn modelId="{175F941C-9321-481B-89A2-2FB4C3DAD1F6}" type="presOf" srcId="{03758297-F485-40DB-B5F3-73EB7285553B}" destId="{5F288871-836E-4D3E-90C0-BE383B3B9AF3}" srcOrd="0" destOrd="0" presId="urn:microsoft.com/office/officeart/2005/8/layout/list1"/>
    <dgm:cxn modelId="{A9ECCEED-563C-496D-A676-F2CA4186DB89}" srcId="{D0727CAD-A5EB-4BD9-93A6-93217D08DB16}" destId="{A28E581A-9C24-4FB1-9FA3-2D552B153EE9}" srcOrd="0" destOrd="0" parTransId="{103621E3-BB30-48C3-BC6E-789BEA94C904}" sibTransId="{2E8660FD-9E6A-4750-8890-0D878483288F}"/>
    <dgm:cxn modelId="{AB51D374-BC10-473A-A75B-DFC572EA4764}" srcId="{8A343A66-E6B1-460B-89ED-B74732E6B0FE}" destId="{D0727CAD-A5EB-4BD9-93A6-93217D08DB16}" srcOrd="0" destOrd="0" parTransId="{55EC6C0C-D1C4-473F-9391-85D93090F03B}" sibTransId="{FC2C93DE-EDC9-4479-8862-94458EB2CCDE}"/>
    <dgm:cxn modelId="{140B99EC-3E2C-459A-A574-0F77B5A58BF3}" srcId="{8A343A66-E6B1-460B-89ED-B74732E6B0FE}" destId="{6B088FF4-C39B-464D-B663-714EF803EBD6}" srcOrd="1" destOrd="0" parTransId="{FAAFF8F5-0CBE-4F9B-8AAC-E18583654B86}" sibTransId="{5F3A4F93-4A65-4EF5-848B-68E09789D84A}"/>
    <dgm:cxn modelId="{7115D298-F6E6-4057-9119-AEF23908D212}" type="presOf" srcId="{A28E581A-9C24-4FB1-9FA3-2D552B153EE9}" destId="{203D2FB7-E718-47C2-A451-E5FBD0A8ECA7}" srcOrd="0" destOrd="0" presId="urn:microsoft.com/office/officeart/2005/8/layout/list1"/>
    <dgm:cxn modelId="{B576039D-2C42-479C-B7CB-FC6EE6C167B4}" srcId="{6B088FF4-C39B-464D-B663-714EF803EBD6}" destId="{03758297-F485-40DB-B5F3-73EB7285553B}" srcOrd="0" destOrd="0" parTransId="{BB501E54-5E43-4723-B398-E33D2E270879}" sibTransId="{2DA90C97-6292-48F9-8D85-668724E64196}"/>
    <dgm:cxn modelId="{5B9CBF5B-27A7-4D2B-ADBB-E9BDB4ABCE16}" type="presOf" srcId="{8A343A66-E6B1-460B-89ED-B74732E6B0FE}" destId="{4EA0C13A-189D-4017-BC0A-6D580BD7122E}" srcOrd="0" destOrd="0" presId="urn:microsoft.com/office/officeart/2005/8/layout/list1"/>
    <dgm:cxn modelId="{11F1B351-0A3F-4EC3-A347-79C116AF679C}" type="presOf" srcId="{6B088FF4-C39B-464D-B663-714EF803EBD6}" destId="{87799DD1-8D1F-419A-B59D-42BF8CA7B3E5}" srcOrd="1" destOrd="0" presId="urn:microsoft.com/office/officeart/2005/8/layout/list1"/>
    <dgm:cxn modelId="{EFA5EE59-F76E-4E69-9CFA-A9C0FDA158C4}" type="presOf" srcId="{D0727CAD-A5EB-4BD9-93A6-93217D08DB16}" destId="{5CDBF7B9-CC69-4E1B-AAD8-CF8AE80824C4}" srcOrd="1" destOrd="0" presId="urn:microsoft.com/office/officeart/2005/8/layout/list1"/>
    <dgm:cxn modelId="{3AB012E0-4B3B-4A5B-8B88-83414B049924}" type="presOf" srcId="{6B088FF4-C39B-464D-B663-714EF803EBD6}" destId="{C7C49590-48A3-4198-A41E-8AB656704ABF}" srcOrd="0" destOrd="0" presId="urn:microsoft.com/office/officeart/2005/8/layout/list1"/>
    <dgm:cxn modelId="{A749A510-2BF4-4AF6-A824-B69CAEA29586}" type="presParOf" srcId="{4EA0C13A-189D-4017-BC0A-6D580BD7122E}" destId="{658C253D-36C4-43DE-8714-FAFC8E7A6A98}" srcOrd="0" destOrd="0" presId="urn:microsoft.com/office/officeart/2005/8/layout/list1"/>
    <dgm:cxn modelId="{B2AD5E6B-E81F-46B5-8AC3-3C609C14F1EA}" type="presParOf" srcId="{658C253D-36C4-43DE-8714-FAFC8E7A6A98}" destId="{881A0EA8-86AA-48C1-9783-19A4EED43FAF}" srcOrd="0" destOrd="0" presId="urn:microsoft.com/office/officeart/2005/8/layout/list1"/>
    <dgm:cxn modelId="{CC521F57-4BF2-4F98-9E94-B8EDC52C73F2}" type="presParOf" srcId="{658C253D-36C4-43DE-8714-FAFC8E7A6A98}" destId="{5CDBF7B9-CC69-4E1B-AAD8-CF8AE80824C4}" srcOrd="1" destOrd="0" presId="urn:microsoft.com/office/officeart/2005/8/layout/list1"/>
    <dgm:cxn modelId="{9D0A7ABA-3361-4A38-8909-CE30060CC88D}" type="presParOf" srcId="{4EA0C13A-189D-4017-BC0A-6D580BD7122E}" destId="{9993DAC7-2A74-4A0C-B061-4BAC7794CD92}" srcOrd="1" destOrd="0" presId="urn:microsoft.com/office/officeart/2005/8/layout/list1"/>
    <dgm:cxn modelId="{94633F29-891D-40B1-8DFC-113E94550871}" type="presParOf" srcId="{4EA0C13A-189D-4017-BC0A-6D580BD7122E}" destId="{203D2FB7-E718-47C2-A451-E5FBD0A8ECA7}" srcOrd="2" destOrd="0" presId="urn:microsoft.com/office/officeart/2005/8/layout/list1"/>
    <dgm:cxn modelId="{A96F438B-147B-489E-A674-0A32D79A7671}" type="presParOf" srcId="{4EA0C13A-189D-4017-BC0A-6D580BD7122E}" destId="{F6E4BD98-E427-49A8-9617-3D13D222F2F8}" srcOrd="3" destOrd="0" presId="urn:microsoft.com/office/officeart/2005/8/layout/list1"/>
    <dgm:cxn modelId="{A7D89BAB-BE15-4EB2-AC88-3A1F8FF0B787}" type="presParOf" srcId="{4EA0C13A-189D-4017-BC0A-6D580BD7122E}" destId="{1C82B20B-C92A-4281-AE67-D74F5E560F13}" srcOrd="4" destOrd="0" presId="urn:microsoft.com/office/officeart/2005/8/layout/list1"/>
    <dgm:cxn modelId="{A21F636D-C772-48E6-A793-F6807F1A9028}" type="presParOf" srcId="{1C82B20B-C92A-4281-AE67-D74F5E560F13}" destId="{C7C49590-48A3-4198-A41E-8AB656704ABF}" srcOrd="0" destOrd="0" presId="urn:microsoft.com/office/officeart/2005/8/layout/list1"/>
    <dgm:cxn modelId="{43C96C48-0CAB-4E5C-887B-4BAEF5C3B051}" type="presParOf" srcId="{1C82B20B-C92A-4281-AE67-D74F5E560F13}" destId="{87799DD1-8D1F-419A-B59D-42BF8CA7B3E5}" srcOrd="1" destOrd="0" presId="urn:microsoft.com/office/officeart/2005/8/layout/list1"/>
    <dgm:cxn modelId="{28F0A7EF-1508-416E-8A16-3109C600F5E2}" type="presParOf" srcId="{4EA0C13A-189D-4017-BC0A-6D580BD7122E}" destId="{545B84DB-7833-4CAC-87AF-7028000E0ACF}" srcOrd="5" destOrd="0" presId="urn:microsoft.com/office/officeart/2005/8/layout/list1"/>
    <dgm:cxn modelId="{55E1F5D6-84AC-4251-85CA-B03EFCF0F3E2}" type="presParOf" srcId="{4EA0C13A-189D-4017-BC0A-6D580BD7122E}" destId="{5F288871-836E-4D3E-90C0-BE383B3B9AF3}"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6A39287-DF78-4859-BF13-CCAB5FDA0D73}" type="doc">
      <dgm:prSet loTypeId="urn:microsoft.com/office/officeart/2005/8/layout/StepDownProcess" loCatId="process" qsTypeId="urn:microsoft.com/office/officeart/2005/8/quickstyle/simple1" qsCatId="simple" csTypeId="urn:microsoft.com/office/officeart/2005/8/colors/accent0_1" csCatId="mainScheme" phldr="1"/>
      <dgm:spPr/>
      <dgm:t>
        <a:bodyPr/>
        <a:lstStyle/>
        <a:p>
          <a:endParaRPr lang="zh-CN" altLang="en-US"/>
        </a:p>
      </dgm:t>
    </dgm:pt>
    <dgm:pt modelId="{851F76B3-8690-40D5-80E4-A610879BB647}">
      <dgm:prSet phldrT="[文本]"/>
      <dgm:spPr/>
      <dgm:t>
        <a:bodyPr/>
        <a:lstStyle/>
        <a:p>
          <a:r>
            <a:rPr lang="zh-CN" altLang="en-US" b="1" smtClean="0"/>
            <a:t>获取</a:t>
          </a:r>
          <a:r>
            <a:rPr lang="en-US" altLang="zh-CN" b="1" smtClean="0"/>
            <a:t>Matrix</a:t>
          </a:r>
          <a:r>
            <a:rPr lang="zh-CN" altLang="en-US" b="1" smtClean="0"/>
            <a:t>对象</a:t>
          </a:r>
          <a:endParaRPr lang="zh-CN" altLang="en-US" b="1" dirty="0"/>
        </a:p>
      </dgm:t>
    </dgm:pt>
    <dgm:pt modelId="{795B8A37-7BC0-4710-9501-DB38C32B6673}" type="parTrans" cxnId="{C05140B6-8B90-4D16-93E7-4F2F31E6A24E}">
      <dgm:prSet/>
      <dgm:spPr/>
      <dgm:t>
        <a:bodyPr/>
        <a:lstStyle/>
        <a:p>
          <a:endParaRPr lang="zh-CN" altLang="en-US"/>
        </a:p>
      </dgm:t>
    </dgm:pt>
    <dgm:pt modelId="{B7CE474D-24DB-4167-904F-0A157DFE4B03}" type="sibTrans" cxnId="{C05140B6-8B90-4D16-93E7-4F2F31E6A24E}">
      <dgm:prSet/>
      <dgm:spPr/>
      <dgm:t>
        <a:bodyPr/>
        <a:lstStyle/>
        <a:p>
          <a:endParaRPr lang="zh-CN" altLang="en-US"/>
        </a:p>
      </dgm:t>
    </dgm:pt>
    <dgm:pt modelId="{9CA56D4F-F7EC-4A5C-A81C-6813933FDA2D}">
      <dgm:prSet phldrT="[文本]"/>
      <dgm:spPr/>
      <dgm:t>
        <a:bodyPr/>
        <a:lstStyle/>
        <a:p>
          <a:r>
            <a:rPr lang="zh-CN" altLang="en-US" b="1" dirty="0" smtClean="0"/>
            <a:t>既可以是新创建的也可以是其他对象里封装的</a:t>
          </a:r>
          <a:endParaRPr lang="zh-CN" altLang="en-US" b="1" dirty="0"/>
        </a:p>
      </dgm:t>
    </dgm:pt>
    <dgm:pt modelId="{0AECE41D-FC45-43DE-8B13-5A337250B18C}" type="parTrans" cxnId="{29571216-30DB-451D-824E-DCA91A7ABC43}">
      <dgm:prSet/>
      <dgm:spPr/>
      <dgm:t>
        <a:bodyPr/>
        <a:lstStyle/>
        <a:p>
          <a:endParaRPr lang="zh-CN" altLang="en-US"/>
        </a:p>
      </dgm:t>
    </dgm:pt>
    <dgm:pt modelId="{9A6D16B1-CA44-462A-8A45-EAB50236563C}" type="sibTrans" cxnId="{29571216-30DB-451D-824E-DCA91A7ABC43}">
      <dgm:prSet/>
      <dgm:spPr/>
      <dgm:t>
        <a:bodyPr/>
        <a:lstStyle/>
        <a:p>
          <a:endParaRPr lang="zh-CN" altLang="en-US"/>
        </a:p>
      </dgm:t>
    </dgm:pt>
    <dgm:pt modelId="{ACD9DD65-8E96-46DA-947C-748F71A4A081}">
      <dgm:prSet phldrT="[文本]"/>
      <dgm:spPr/>
      <dgm:t>
        <a:bodyPr/>
        <a:lstStyle/>
        <a:p>
          <a:r>
            <a:rPr lang="zh-CN" altLang="en-US" b="1" smtClean="0"/>
            <a:t>调用</a:t>
          </a:r>
          <a:r>
            <a:rPr lang="en-US" altLang="zh-CN" b="1" smtClean="0"/>
            <a:t>Matrix</a:t>
          </a:r>
          <a:r>
            <a:rPr lang="zh-CN" altLang="en-US" b="1" smtClean="0"/>
            <a:t>的图像变换方法</a:t>
          </a:r>
          <a:endParaRPr lang="zh-CN" altLang="en-US" b="1" dirty="0"/>
        </a:p>
      </dgm:t>
    </dgm:pt>
    <dgm:pt modelId="{D3AD8D35-7F10-4EBE-8828-8326A2F00586}" type="parTrans" cxnId="{712E12D0-5A16-48A5-A02E-04435BF7A642}">
      <dgm:prSet/>
      <dgm:spPr/>
      <dgm:t>
        <a:bodyPr/>
        <a:lstStyle/>
        <a:p>
          <a:endParaRPr lang="zh-CN" altLang="en-US"/>
        </a:p>
      </dgm:t>
    </dgm:pt>
    <dgm:pt modelId="{0DC063C8-054E-4461-8A12-3EC30B2D7E46}" type="sibTrans" cxnId="{712E12D0-5A16-48A5-A02E-04435BF7A642}">
      <dgm:prSet/>
      <dgm:spPr/>
      <dgm:t>
        <a:bodyPr/>
        <a:lstStyle/>
        <a:p>
          <a:endParaRPr lang="zh-CN" altLang="en-US"/>
        </a:p>
      </dgm:t>
    </dgm:pt>
    <dgm:pt modelId="{B5CDFC98-7D56-411E-915E-A5A1518E2ADF}">
      <dgm:prSet phldrT="[文本]"/>
      <dgm:spPr/>
      <dgm:t>
        <a:bodyPr/>
        <a:lstStyle/>
        <a:p>
          <a:r>
            <a:rPr lang="zh-CN" altLang="en-US" b="1" smtClean="0"/>
            <a:t>平移、旋转、缩放、倾斜等</a:t>
          </a:r>
          <a:endParaRPr lang="zh-CN" altLang="en-US" b="1" dirty="0"/>
        </a:p>
      </dgm:t>
    </dgm:pt>
    <dgm:pt modelId="{B231E703-D08A-4AC6-8C42-EBFF3D334CE7}" type="parTrans" cxnId="{EE10BA96-9A44-4232-B9A2-6F9F502F74CD}">
      <dgm:prSet/>
      <dgm:spPr/>
      <dgm:t>
        <a:bodyPr/>
        <a:lstStyle/>
        <a:p>
          <a:endParaRPr lang="zh-CN" altLang="en-US"/>
        </a:p>
      </dgm:t>
    </dgm:pt>
    <dgm:pt modelId="{19838849-6F39-4C22-AB87-3FCE69A9C61C}" type="sibTrans" cxnId="{EE10BA96-9A44-4232-B9A2-6F9F502F74CD}">
      <dgm:prSet/>
      <dgm:spPr/>
      <dgm:t>
        <a:bodyPr/>
        <a:lstStyle/>
        <a:p>
          <a:endParaRPr lang="zh-CN" altLang="en-US"/>
        </a:p>
      </dgm:t>
    </dgm:pt>
    <dgm:pt modelId="{3FDB87AC-6BA8-403C-84ED-A2A0376F3B16}">
      <dgm:prSet phldrT="[文本]"/>
      <dgm:spPr/>
      <dgm:t>
        <a:bodyPr/>
        <a:lstStyle/>
        <a:p>
          <a:r>
            <a:rPr lang="zh-CN" altLang="en-US" b="1" smtClean="0"/>
            <a:t>应用变换</a:t>
          </a:r>
          <a:endParaRPr lang="zh-CN" altLang="en-US" b="1" dirty="0"/>
        </a:p>
      </dgm:t>
    </dgm:pt>
    <dgm:pt modelId="{A5672CE8-2C06-4D38-9E6F-3655AB6BFB07}" type="parTrans" cxnId="{7037B951-92F8-4878-9A44-B49197A7341C}">
      <dgm:prSet/>
      <dgm:spPr/>
      <dgm:t>
        <a:bodyPr/>
        <a:lstStyle/>
        <a:p>
          <a:endParaRPr lang="zh-CN" altLang="en-US"/>
        </a:p>
      </dgm:t>
    </dgm:pt>
    <dgm:pt modelId="{61AE4AF0-74BD-4D65-B763-7E4B229105C6}" type="sibTrans" cxnId="{7037B951-92F8-4878-9A44-B49197A7341C}">
      <dgm:prSet/>
      <dgm:spPr/>
      <dgm:t>
        <a:bodyPr/>
        <a:lstStyle/>
        <a:p>
          <a:endParaRPr lang="zh-CN" altLang="en-US"/>
        </a:p>
      </dgm:t>
    </dgm:pt>
    <dgm:pt modelId="{0E884247-8DE4-43C1-9989-43EB0F3BB8CD}">
      <dgm:prSet phldrT="[文本]"/>
      <dgm:spPr/>
      <dgm:t>
        <a:bodyPr/>
        <a:lstStyle/>
        <a:p>
          <a:r>
            <a:rPr lang="zh-CN" altLang="en-US" b="1" smtClean="0"/>
            <a:t>将</a:t>
          </a:r>
          <a:r>
            <a:rPr lang="en-US" altLang="zh-CN" b="1" smtClean="0"/>
            <a:t>Matrix</a:t>
          </a:r>
          <a:r>
            <a:rPr lang="zh-CN" altLang="en-US" b="1" smtClean="0"/>
            <a:t>的变换应用到指定的图像或控件</a:t>
          </a:r>
          <a:endParaRPr lang="zh-CN" altLang="en-US" b="1" dirty="0"/>
        </a:p>
      </dgm:t>
    </dgm:pt>
    <dgm:pt modelId="{33937121-1942-4EE9-9597-6291BA74A83A}" type="parTrans" cxnId="{57FB8687-52A0-4128-B787-7688FD44EE6A}">
      <dgm:prSet/>
      <dgm:spPr/>
      <dgm:t>
        <a:bodyPr/>
        <a:lstStyle/>
        <a:p>
          <a:endParaRPr lang="zh-CN" altLang="en-US"/>
        </a:p>
      </dgm:t>
    </dgm:pt>
    <dgm:pt modelId="{20B80BDC-9505-4A91-B020-842E2EF488D5}" type="sibTrans" cxnId="{57FB8687-52A0-4128-B787-7688FD44EE6A}">
      <dgm:prSet/>
      <dgm:spPr/>
      <dgm:t>
        <a:bodyPr/>
        <a:lstStyle/>
        <a:p>
          <a:endParaRPr lang="zh-CN" altLang="en-US"/>
        </a:p>
      </dgm:t>
    </dgm:pt>
    <dgm:pt modelId="{BA5053D2-1165-404E-84F8-3A784498BECD}" type="pres">
      <dgm:prSet presAssocID="{66A39287-DF78-4859-BF13-CCAB5FDA0D73}" presName="rootnode" presStyleCnt="0">
        <dgm:presLayoutVars>
          <dgm:chMax/>
          <dgm:chPref/>
          <dgm:dir/>
          <dgm:animLvl val="lvl"/>
        </dgm:presLayoutVars>
      </dgm:prSet>
      <dgm:spPr/>
      <dgm:t>
        <a:bodyPr/>
        <a:lstStyle/>
        <a:p>
          <a:endParaRPr lang="zh-CN" altLang="en-US"/>
        </a:p>
      </dgm:t>
    </dgm:pt>
    <dgm:pt modelId="{A1664E1E-7638-420D-BC10-53985E2A0214}" type="pres">
      <dgm:prSet presAssocID="{851F76B3-8690-40D5-80E4-A610879BB647}" presName="composite" presStyleCnt="0"/>
      <dgm:spPr/>
    </dgm:pt>
    <dgm:pt modelId="{54F9F3C9-A48B-43A7-AE63-35EB03FF6135}" type="pres">
      <dgm:prSet presAssocID="{851F76B3-8690-40D5-80E4-A610879BB647}" presName="bentUpArrow1" presStyleLbl="alignImgPlace1" presStyleIdx="0" presStyleCnt="2"/>
      <dgm:spPr/>
      <dgm:t>
        <a:bodyPr/>
        <a:lstStyle/>
        <a:p>
          <a:endParaRPr lang="zh-CN" altLang="en-US"/>
        </a:p>
      </dgm:t>
    </dgm:pt>
    <dgm:pt modelId="{729E1FBB-AF2F-4A65-9029-4A592B96AC02}" type="pres">
      <dgm:prSet presAssocID="{851F76B3-8690-40D5-80E4-A610879BB647}" presName="ParentText" presStyleLbl="node1" presStyleIdx="0" presStyleCnt="3">
        <dgm:presLayoutVars>
          <dgm:chMax val="1"/>
          <dgm:chPref val="1"/>
          <dgm:bulletEnabled val="1"/>
        </dgm:presLayoutVars>
      </dgm:prSet>
      <dgm:spPr/>
      <dgm:t>
        <a:bodyPr/>
        <a:lstStyle/>
        <a:p>
          <a:endParaRPr lang="zh-CN" altLang="en-US"/>
        </a:p>
      </dgm:t>
    </dgm:pt>
    <dgm:pt modelId="{51FDFE5A-F6E7-4275-A652-144985344DEF}" type="pres">
      <dgm:prSet presAssocID="{851F76B3-8690-40D5-80E4-A610879BB647}" presName="ChildText" presStyleLbl="revTx" presStyleIdx="0" presStyleCnt="3">
        <dgm:presLayoutVars>
          <dgm:chMax val="0"/>
          <dgm:chPref val="0"/>
          <dgm:bulletEnabled val="1"/>
        </dgm:presLayoutVars>
      </dgm:prSet>
      <dgm:spPr/>
      <dgm:t>
        <a:bodyPr/>
        <a:lstStyle/>
        <a:p>
          <a:endParaRPr lang="zh-CN" altLang="en-US"/>
        </a:p>
      </dgm:t>
    </dgm:pt>
    <dgm:pt modelId="{DA5ACCB0-095C-4719-8D84-A6546CA98646}" type="pres">
      <dgm:prSet presAssocID="{B7CE474D-24DB-4167-904F-0A157DFE4B03}" presName="sibTrans" presStyleCnt="0"/>
      <dgm:spPr/>
    </dgm:pt>
    <dgm:pt modelId="{51B858FF-BC04-4DA8-B9F8-FE5B9D6F607F}" type="pres">
      <dgm:prSet presAssocID="{ACD9DD65-8E96-46DA-947C-748F71A4A081}" presName="composite" presStyleCnt="0"/>
      <dgm:spPr/>
    </dgm:pt>
    <dgm:pt modelId="{42042F0F-4989-4536-A10B-7479A9BBE290}" type="pres">
      <dgm:prSet presAssocID="{ACD9DD65-8E96-46DA-947C-748F71A4A081}" presName="bentUpArrow1" presStyleLbl="alignImgPlace1" presStyleIdx="1" presStyleCnt="2"/>
      <dgm:spPr/>
    </dgm:pt>
    <dgm:pt modelId="{6252F942-2020-4E48-849E-5C679512CF6E}" type="pres">
      <dgm:prSet presAssocID="{ACD9DD65-8E96-46DA-947C-748F71A4A081}" presName="ParentText" presStyleLbl="node1" presStyleIdx="1" presStyleCnt="3">
        <dgm:presLayoutVars>
          <dgm:chMax val="1"/>
          <dgm:chPref val="1"/>
          <dgm:bulletEnabled val="1"/>
        </dgm:presLayoutVars>
      </dgm:prSet>
      <dgm:spPr/>
      <dgm:t>
        <a:bodyPr/>
        <a:lstStyle/>
        <a:p>
          <a:endParaRPr lang="zh-CN" altLang="en-US"/>
        </a:p>
      </dgm:t>
    </dgm:pt>
    <dgm:pt modelId="{F0AADD31-25CF-4148-8796-24ECDBF63F52}" type="pres">
      <dgm:prSet presAssocID="{ACD9DD65-8E96-46DA-947C-748F71A4A081}" presName="ChildText" presStyleLbl="revTx" presStyleIdx="1" presStyleCnt="3">
        <dgm:presLayoutVars>
          <dgm:chMax val="0"/>
          <dgm:chPref val="0"/>
          <dgm:bulletEnabled val="1"/>
        </dgm:presLayoutVars>
      </dgm:prSet>
      <dgm:spPr/>
      <dgm:t>
        <a:bodyPr/>
        <a:lstStyle/>
        <a:p>
          <a:endParaRPr lang="zh-CN" altLang="en-US"/>
        </a:p>
      </dgm:t>
    </dgm:pt>
    <dgm:pt modelId="{72A28BCD-F28D-452C-A911-B1ECD0373F96}" type="pres">
      <dgm:prSet presAssocID="{0DC063C8-054E-4461-8A12-3EC30B2D7E46}" presName="sibTrans" presStyleCnt="0"/>
      <dgm:spPr/>
    </dgm:pt>
    <dgm:pt modelId="{3369A7E5-A65B-4688-A10B-4A674509957F}" type="pres">
      <dgm:prSet presAssocID="{3FDB87AC-6BA8-403C-84ED-A2A0376F3B16}" presName="composite" presStyleCnt="0"/>
      <dgm:spPr/>
    </dgm:pt>
    <dgm:pt modelId="{9FED13A7-B80A-4307-BD97-150E9B58055C}" type="pres">
      <dgm:prSet presAssocID="{3FDB87AC-6BA8-403C-84ED-A2A0376F3B16}" presName="ParentText" presStyleLbl="node1" presStyleIdx="2" presStyleCnt="3">
        <dgm:presLayoutVars>
          <dgm:chMax val="1"/>
          <dgm:chPref val="1"/>
          <dgm:bulletEnabled val="1"/>
        </dgm:presLayoutVars>
      </dgm:prSet>
      <dgm:spPr/>
      <dgm:t>
        <a:bodyPr/>
        <a:lstStyle/>
        <a:p>
          <a:endParaRPr lang="zh-CN" altLang="en-US"/>
        </a:p>
      </dgm:t>
    </dgm:pt>
    <dgm:pt modelId="{E42B148D-939A-4EDC-9175-80F6871769BC}" type="pres">
      <dgm:prSet presAssocID="{3FDB87AC-6BA8-403C-84ED-A2A0376F3B16}" presName="FinalChildText" presStyleLbl="revTx" presStyleIdx="2" presStyleCnt="3">
        <dgm:presLayoutVars>
          <dgm:chMax val="0"/>
          <dgm:chPref val="0"/>
          <dgm:bulletEnabled val="1"/>
        </dgm:presLayoutVars>
      </dgm:prSet>
      <dgm:spPr/>
      <dgm:t>
        <a:bodyPr/>
        <a:lstStyle/>
        <a:p>
          <a:endParaRPr lang="zh-CN" altLang="en-US"/>
        </a:p>
      </dgm:t>
    </dgm:pt>
  </dgm:ptLst>
  <dgm:cxnLst>
    <dgm:cxn modelId="{CA526BB2-4792-42B2-9D2B-6EC378E960A5}" type="presOf" srcId="{3FDB87AC-6BA8-403C-84ED-A2A0376F3B16}" destId="{9FED13A7-B80A-4307-BD97-150E9B58055C}" srcOrd="0" destOrd="0" presId="urn:microsoft.com/office/officeart/2005/8/layout/StepDownProcess"/>
    <dgm:cxn modelId="{EE10BA96-9A44-4232-B9A2-6F9F502F74CD}" srcId="{ACD9DD65-8E96-46DA-947C-748F71A4A081}" destId="{B5CDFC98-7D56-411E-915E-A5A1518E2ADF}" srcOrd="0" destOrd="0" parTransId="{B231E703-D08A-4AC6-8C42-EBFF3D334CE7}" sibTransId="{19838849-6F39-4C22-AB87-3FCE69A9C61C}"/>
    <dgm:cxn modelId="{29571216-30DB-451D-824E-DCA91A7ABC43}" srcId="{851F76B3-8690-40D5-80E4-A610879BB647}" destId="{9CA56D4F-F7EC-4A5C-A81C-6813933FDA2D}" srcOrd="0" destOrd="0" parTransId="{0AECE41D-FC45-43DE-8B13-5A337250B18C}" sibTransId="{9A6D16B1-CA44-462A-8A45-EAB50236563C}"/>
    <dgm:cxn modelId="{83EC2E4C-6B94-4E8D-A3D3-CDA269A6D53E}" type="presOf" srcId="{0E884247-8DE4-43C1-9989-43EB0F3BB8CD}" destId="{E42B148D-939A-4EDC-9175-80F6871769BC}" srcOrd="0" destOrd="0" presId="urn:microsoft.com/office/officeart/2005/8/layout/StepDownProcess"/>
    <dgm:cxn modelId="{C05140B6-8B90-4D16-93E7-4F2F31E6A24E}" srcId="{66A39287-DF78-4859-BF13-CCAB5FDA0D73}" destId="{851F76B3-8690-40D5-80E4-A610879BB647}" srcOrd="0" destOrd="0" parTransId="{795B8A37-7BC0-4710-9501-DB38C32B6673}" sibTransId="{B7CE474D-24DB-4167-904F-0A157DFE4B03}"/>
    <dgm:cxn modelId="{7037B951-92F8-4878-9A44-B49197A7341C}" srcId="{66A39287-DF78-4859-BF13-CCAB5FDA0D73}" destId="{3FDB87AC-6BA8-403C-84ED-A2A0376F3B16}" srcOrd="2" destOrd="0" parTransId="{A5672CE8-2C06-4D38-9E6F-3655AB6BFB07}" sibTransId="{61AE4AF0-74BD-4D65-B763-7E4B229105C6}"/>
    <dgm:cxn modelId="{51F98108-D7C7-4C2C-A2FC-4976BE22905C}" type="presOf" srcId="{9CA56D4F-F7EC-4A5C-A81C-6813933FDA2D}" destId="{51FDFE5A-F6E7-4275-A652-144985344DEF}" srcOrd="0" destOrd="0" presId="urn:microsoft.com/office/officeart/2005/8/layout/StepDownProcess"/>
    <dgm:cxn modelId="{F79C6DDF-737B-4D11-9A7F-A6EF8B969696}" type="presOf" srcId="{851F76B3-8690-40D5-80E4-A610879BB647}" destId="{729E1FBB-AF2F-4A65-9029-4A592B96AC02}" srcOrd="0" destOrd="0" presId="urn:microsoft.com/office/officeart/2005/8/layout/StepDownProcess"/>
    <dgm:cxn modelId="{57FB8687-52A0-4128-B787-7688FD44EE6A}" srcId="{3FDB87AC-6BA8-403C-84ED-A2A0376F3B16}" destId="{0E884247-8DE4-43C1-9989-43EB0F3BB8CD}" srcOrd="0" destOrd="0" parTransId="{33937121-1942-4EE9-9597-6291BA74A83A}" sibTransId="{20B80BDC-9505-4A91-B020-842E2EF488D5}"/>
    <dgm:cxn modelId="{A21CE49F-BD45-4012-BEAD-D9BF155A3F91}" type="presOf" srcId="{ACD9DD65-8E96-46DA-947C-748F71A4A081}" destId="{6252F942-2020-4E48-849E-5C679512CF6E}" srcOrd="0" destOrd="0" presId="urn:microsoft.com/office/officeart/2005/8/layout/StepDownProcess"/>
    <dgm:cxn modelId="{A8136705-FE06-4622-97A7-6708E79F4765}" type="presOf" srcId="{66A39287-DF78-4859-BF13-CCAB5FDA0D73}" destId="{BA5053D2-1165-404E-84F8-3A784498BECD}" srcOrd="0" destOrd="0" presId="urn:microsoft.com/office/officeart/2005/8/layout/StepDownProcess"/>
    <dgm:cxn modelId="{712E12D0-5A16-48A5-A02E-04435BF7A642}" srcId="{66A39287-DF78-4859-BF13-CCAB5FDA0D73}" destId="{ACD9DD65-8E96-46DA-947C-748F71A4A081}" srcOrd="1" destOrd="0" parTransId="{D3AD8D35-7F10-4EBE-8828-8326A2F00586}" sibTransId="{0DC063C8-054E-4461-8A12-3EC30B2D7E46}"/>
    <dgm:cxn modelId="{58988D00-2480-4013-B0B6-4E8EA409EFC1}" type="presOf" srcId="{B5CDFC98-7D56-411E-915E-A5A1518E2ADF}" destId="{F0AADD31-25CF-4148-8796-24ECDBF63F52}" srcOrd="0" destOrd="0" presId="urn:microsoft.com/office/officeart/2005/8/layout/StepDownProcess"/>
    <dgm:cxn modelId="{76F934F5-552D-457B-BB40-ED957AFFD682}" type="presParOf" srcId="{BA5053D2-1165-404E-84F8-3A784498BECD}" destId="{A1664E1E-7638-420D-BC10-53985E2A0214}" srcOrd="0" destOrd="0" presId="urn:microsoft.com/office/officeart/2005/8/layout/StepDownProcess"/>
    <dgm:cxn modelId="{E926D75A-F025-4270-A253-05F8FC21BA01}" type="presParOf" srcId="{A1664E1E-7638-420D-BC10-53985E2A0214}" destId="{54F9F3C9-A48B-43A7-AE63-35EB03FF6135}" srcOrd="0" destOrd="0" presId="urn:microsoft.com/office/officeart/2005/8/layout/StepDownProcess"/>
    <dgm:cxn modelId="{C9443D05-A75D-4ECC-A743-0A9201F3A356}" type="presParOf" srcId="{A1664E1E-7638-420D-BC10-53985E2A0214}" destId="{729E1FBB-AF2F-4A65-9029-4A592B96AC02}" srcOrd="1" destOrd="0" presId="urn:microsoft.com/office/officeart/2005/8/layout/StepDownProcess"/>
    <dgm:cxn modelId="{164C176D-AC9A-4F9B-9959-8E06975EE419}" type="presParOf" srcId="{A1664E1E-7638-420D-BC10-53985E2A0214}" destId="{51FDFE5A-F6E7-4275-A652-144985344DEF}" srcOrd="2" destOrd="0" presId="urn:microsoft.com/office/officeart/2005/8/layout/StepDownProcess"/>
    <dgm:cxn modelId="{3F6636CF-BC90-4E80-B864-BC522BEC8BCA}" type="presParOf" srcId="{BA5053D2-1165-404E-84F8-3A784498BECD}" destId="{DA5ACCB0-095C-4719-8D84-A6546CA98646}" srcOrd="1" destOrd="0" presId="urn:microsoft.com/office/officeart/2005/8/layout/StepDownProcess"/>
    <dgm:cxn modelId="{BFD16E3E-5669-4800-A4EA-10FD13D7042A}" type="presParOf" srcId="{BA5053D2-1165-404E-84F8-3A784498BECD}" destId="{51B858FF-BC04-4DA8-B9F8-FE5B9D6F607F}" srcOrd="2" destOrd="0" presId="urn:microsoft.com/office/officeart/2005/8/layout/StepDownProcess"/>
    <dgm:cxn modelId="{65CDCCBC-7D63-4859-A04C-27F398D8701B}" type="presParOf" srcId="{51B858FF-BC04-4DA8-B9F8-FE5B9D6F607F}" destId="{42042F0F-4989-4536-A10B-7479A9BBE290}" srcOrd="0" destOrd="0" presId="urn:microsoft.com/office/officeart/2005/8/layout/StepDownProcess"/>
    <dgm:cxn modelId="{940BD13D-DE47-4FE2-BD40-EE804F0298F6}" type="presParOf" srcId="{51B858FF-BC04-4DA8-B9F8-FE5B9D6F607F}" destId="{6252F942-2020-4E48-849E-5C679512CF6E}" srcOrd="1" destOrd="0" presId="urn:microsoft.com/office/officeart/2005/8/layout/StepDownProcess"/>
    <dgm:cxn modelId="{4FE7C1AE-0347-414B-A9B0-EE47914B1ADD}" type="presParOf" srcId="{51B858FF-BC04-4DA8-B9F8-FE5B9D6F607F}" destId="{F0AADD31-25CF-4148-8796-24ECDBF63F52}" srcOrd="2" destOrd="0" presId="urn:microsoft.com/office/officeart/2005/8/layout/StepDownProcess"/>
    <dgm:cxn modelId="{36B7864A-7665-4B68-A2DE-59D1F067C374}" type="presParOf" srcId="{BA5053D2-1165-404E-84F8-3A784498BECD}" destId="{72A28BCD-F28D-452C-A911-B1ECD0373F96}" srcOrd="3" destOrd="0" presId="urn:microsoft.com/office/officeart/2005/8/layout/StepDownProcess"/>
    <dgm:cxn modelId="{9B6E722B-DEE4-411B-B68A-DC9813FD64FE}" type="presParOf" srcId="{BA5053D2-1165-404E-84F8-3A784498BECD}" destId="{3369A7E5-A65B-4688-A10B-4A674509957F}" srcOrd="4" destOrd="0" presId="urn:microsoft.com/office/officeart/2005/8/layout/StepDownProcess"/>
    <dgm:cxn modelId="{2D2EF506-659A-49BC-A805-725AC0B6C91F}" type="presParOf" srcId="{3369A7E5-A65B-4688-A10B-4A674509957F}" destId="{9FED13A7-B80A-4307-BD97-150E9B58055C}" srcOrd="0" destOrd="0" presId="urn:microsoft.com/office/officeart/2005/8/layout/StepDownProcess"/>
    <dgm:cxn modelId="{DD884F23-8D5D-46A0-A3BD-910F9FC79E63}" type="presParOf" srcId="{3369A7E5-A65B-4688-A10B-4A674509957F}" destId="{E42B148D-939A-4EDC-9175-80F6871769BC}"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C83EC87-BED5-45C8-A284-B32773AF6E9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455A2B73-AE5A-4D62-9054-97E47F3C7CC4}">
      <dgm:prSet phldrT="[文本]"/>
      <dgm:spPr/>
      <dgm:t>
        <a:bodyPr/>
        <a:lstStyle/>
        <a:p>
          <a:r>
            <a:rPr lang="zh-CN" altLang="en-US" smtClean="0">
              <a:latin typeface="微软雅黑" panose="020B0503020204020204" pitchFamily="34" charset="-122"/>
              <a:ea typeface="微软雅黑" panose="020B0503020204020204" pitchFamily="34" charset="-122"/>
            </a:rPr>
            <a:t>特性</a:t>
          </a:r>
          <a:endParaRPr lang="zh-CN" altLang="en-US"/>
        </a:p>
      </dgm:t>
    </dgm:pt>
    <dgm:pt modelId="{754809E4-A43B-4FE2-A180-74A231F21439}" type="parTrans" cxnId="{065B1E12-127C-457B-81D5-CE44FE59ABB6}">
      <dgm:prSet/>
      <dgm:spPr/>
      <dgm:t>
        <a:bodyPr/>
        <a:lstStyle/>
        <a:p>
          <a:endParaRPr lang="zh-CN" altLang="en-US"/>
        </a:p>
      </dgm:t>
    </dgm:pt>
    <dgm:pt modelId="{7CCF93D5-4AE8-42C4-AF64-3191E3D8605F}" type="sibTrans" cxnId="{065B1E12-127C-457B-81D5-CE44FE59ABB6}">
      <dgm:prSet/>
      <dgm:spPr/>
      <dgm:t>
        <a:bodyPr/>
        <a:lstStyle/>
        <a:p>
          <a:endParaRPr lang="zh-CN" altLang="en-US"/>
        </a:p>
      </dgm:t>
    </dgm:pt>
    <dgm:pt modelId="{FDA2CA68-A6FF-424B-8C17-DCD4B3499446}">
      <dgm:prSet phldrT="[文本]"/>
      <dgm:spPr/>
      <dgm:t>
        <a:bodyPr/>
        <a:lstStyle/>
        <a:p>
          <a:r>
            <a:rPr lang="zh-CN" altLang="en-US" dirty="0" smtClean="0">
              <a:latin typeface="微软雅黑" panose="020B0503020204020204" pitchFamily="34" charset="-122"/>
              <a:ea typeface="微软雅黑" panose="020B0503020204020204" pitchFamily="34" charset="-122"/>
            </a:rPr>
            <a:t>可以在主线程之外的线程中向屏幕绘图。这样可以避免画图任务繁重的时候造成主线程阻塞，从而提高了程序的反应速度。在游戏开发中多用到</a:t>
          </a:r>
          <a:r>
            <a:rPr lang="en-US" altLang="zh-CN" dirty="0" err="1" smtClean="0">
              <a:latin typeface="微软雅黑" panose="020B0503020204020204" pitchFamily="34" charset="-122"/>
              <a:ea typeface="微软雅黑" panose="020B0503020204020204" pitchFamily="34" charset="-122"/>
            </a:rPr>
            <a:t>SurfaceView</a:t>
          </a:r>
          <a:r>
            <a:rPr lang="zh-CN" altLang="en-US" dirty="0" smtClean="0">
              <a:latin typeface="微软雅黑" panose="020B0503020204020204" pitchFamily="34" charset="-122"/>
              <a:ea typeface="微软雅黑" panose="020B0503020204020204" pitchFamily="34" charset="-122"/>
            </a:rPr>
            <a:t>，游戏中的背景、人物、动画等等尽量在画布</a:t>
          </a:r>
          <a:r>
            <a:rPr lang="en-US" altLang="zh-CN" dirty="0" smtClean="0">
              <a:latin typeface="微软雅黑" panose="020B0503020204020204" pitchFamily="34" charset="-122"/>
              <a:ea typeface="微软雅黑" panose="020B0503020204020204" pitchFamily="34" charset="-122"/>
            </a:rPr>
            <a:t>canvas</a:t>
          </a:r>
          <a:r>
            <a:rPr lang="zh-CN" altLang="en-US" dirty="0" smtClean="0">
              <a:latin typeface="微软雅黑" panose="020B0503020204020204" pitchFamily="34" charset="-122"/>
              <a:ea typeface="微软雅黑" panose="020B0503020204020204" pitchFamily="34" charset="-122"/>
            </a:rPr>
            <a:t>中画出。</a:t>
          </a:r>
          <a:endParaRPr lang="zh-CN" altLang="en-US" dirty="0"/>
        </a:p>
      </dgm:t>
    </dgm:pt>
    <dgm:pt modelId="{8F7CA677-A422-46B7-8D22-6771CA2D2BEA}" type="parTrans" cxnId="{60B3EC7E-438B-400E-A34D-11839406E338}">
      <dgm:prSet/>
      <dgm:spPr/>
      <dgm:t>
        <a:bodyPr/>
        <a:lstStyle/>
        <a:p>
          <a:endParaRPr lang="zh-CN" altLang="en-US"/>
        </a:p>
      </dgm:t>
    </dgm:pt>
    <dgm:pt modelId="{F24F0FEB-30FE-4629-B3A2-6716D35DBAD4}" type="sibTrans" cxnId="{60B3EC7E-438B-400E-A34D-11839406E338}">
      <dgm:prSet/>
      <dgm:spPr/>
      <dgm:t>
        <a:bodyPr/>
        <a:lstStyle/>
        <a:p>
          <a:endParaRPr lang="zh-CN" altLang="en-US"/>
        </a:p>
      </dgm:t>
    </dgm:pt>
    <dgm:pt modelId="{229C4DBB-948F-4273-905C-D3FF0B8E6AD8}" type="pres">
      <dgm:prSet presAssocID="{2C83EC87-BED5-45C8-A284-B32773AF6E97}" presName="linear" presStyleCnt="0">
        <dgm:presLayoutVars>
          <dgm:dir/>
          <dgm:animLvl val="lvl"/>
          <dgm:resizeHandles val="exact"/>
        </dgm:presLayoutVars>
      </dgm:prSet>
      <dgm:spPr/>
      <dgm:t>
        <a:bodyPr/>
        <a:lstStyle/>
        <a:p>
          <a:endParaRPr lang="zh-CN" altLang="en-US"/>
        </a:p>
      </dgm:t>
    </dgm:pt>
    <dgm:pt modelId="{6EB92C92-26E1-411F-863D-6ECC7D19999A}" type="pres">
      <dgm:prSet presAssocID="{455A2B73-AE5A-4D62-9054-97E47F3C7CC4}" presName="parentLin" presStyleCnt="0"/>
      <dgm:spPr/>
    </dgm:pt>
    <dgm:pt modelId="{B6D9D539-8D9C-4C0F-9EB8-A6F39AA72999}" type="pres">
      <dgm:prSet presAssocID="{455A2B73-AE5A-4D62-9054-97E47F3C7CC4}" presName="parentLeftMargin" presStyleLbl="node1" presStyleIdx="0" presStyleCnt="1"/>
      <dgm:spPr/>
      <dgm:t>
        <a:bodyPr/>
        <a:lstStyle/>
        <a:p>
          <a:endParaRPr lang="zh-CN" altLang="en-US"/>
        </a:p>
      </dgm:t>
    </dgm:pt>
    <dgm:pt modelId="{78532D01-6601-48D8-A40B-30A8888D0579}" type="pres">
      <dgm:prSet presAssocID="{455A2B73-AE5A-4D62-9054-97E47F3C7CC4}" presName="parentText" presStyleLbl="node1" presStyleIdx="0" presStyleCnt="1">
        <dgm:presLayoutVars>
          <dgm:chMax val="0"/>
          <dgm:bulletEnabled val="1"/>
        </dgm:presLayoutVars>
      </dgm:prSet>
      <dgm:spPr/>
      <dgm:t>
        <a:bodyPr/>
        <a:lstStyle/>
        <a:p>
          <a:endParaRPr lang="zh-CN" altLang="en-US"/>
        </a:p>
      </dgm:t>
    </dgm:pt>
    <dgm:pt modelId="{8427A818-1C24-4C23-B9AC-82BBF74BD7E6}" type="pres">
      <dgm:prSet presAssocID="{455A2B73-AE5A-4D62-9054-97E47F3C7CC4}" presName="negativeSpace" presStyleCnt="0"/>
      <dgm:spPr/>
    </dgm:pt>
    <dgm:pt modelId="{EAD021E8-D144-4011-B224-7B88A2A7CF89}" type="pres">
      <dgm:prSet presAssocID="{455A2B73-AE5A-4D62-9054-97E47F3C7CC4}" presName="childText" presStyleLbl="conFgAcc1" presStyleIdx="0" presStyleCnt="1">
        <dgm:presLayoutVars>
          <dgm:bulletEnabled val="1"/>
        </dgm:presLayoutVars>
      </dgm:prSet>
      <dgm:spPr/>
      <dgm:t>
        <a:bodyPr/>
        <a:lstStyle/>
        <a:p>
          <a:endParaRPr lang="zh-CN" altLang="en-US"/>
        </a:p>
      </dgm:t>
    </dgm:pt>
  </dgm:ptLst>
  <dgm:cxnLst>
    <dgm:cxn modelId="{9C8DC66D-A1F4-4E3D-B7A8-53EC7B5BAC76}" type="presOf" srcId="{FDA2CA68-A6FF-424B-8C17-DCD4B3499446}" destId="{EAD021E8-D144-4011-B224-7B88A2A7CF89}" srcOrd="0" destOrd="0" presId="urn:microsoft.com/office/officeart/2005/8/layout/list1"/>
    <dgm:cxn modelId="{9BBF328D-EE4C-4192-9D0F-29B853BB64A5}" type="presOf" srcId="{455A2B73-AE5A-4D62-9054-97E47F3C7CC4}" destId="{B6D9D539-8D9C-4C0F-9EB8-A6F39AA72999}" srcOrd="0" destOrd="0" presId="urn:microsoft.com/office/officeart/2005/8/layout/list1"/>
    <dgm:cxn modelId="{741EFA26-7592-4DC4-B66E-EDCA90BF030E}" type="presOf" srcId="{455A2B73-AE5A-4D62-9054-97E47F3C7CC4}" destId="{78532D01-6601-48D8-A40B-30A8888D0579}" srcOrd="1" destOrd="0" presId="urn:microsoft.com/office/officeart/2005/8/layout/list1"/>
    <dgm:cxn modelId="{065B1E12-127C-457B-81D5-CE44FE59ABB6}" srcId="{2C83EC87-BED5-45C8-A284-B32773AF6E97}" destId="{455A2B73-AE5A-4D62-9054-97E47F3C7CC4}" srcOrd="0" destOrd="0" parTransId="{754809E4-A43B-4FE2-A180-74A231F21439}" sibTransId="{7CCF93D5-4AE8-42C4-AF64-3191E3D8605F}"/>
    <dgm:cxn modelId="{60B3EC7E-438B-400E-A34D-11839406E338}" srcId="{455A2B73-AE5A-4D62-9054-97E47F3C7CC4}" destId="{FDA2CA68-A6FF-424B-8C17-DCD4B3499446}" srcOrd="0" destOrd="0" parTransId="{8F7CA677-A422-46B7-8D22-6771CA2D2BEA}" sibTransId="{F24F0FEB-30FE-4629-B3A2-6716D35DBAD4}"/>
    <dgm:cxn modelId="{B852532E-A2AA-4FB1-8557-89750F6BCA1B}" type="presOf" srcId="{2C83EC87-BED5-45C8-A284-B32773AF6E97}" destId="{229C4DBB-948F-4273-905C-D3FF0B8E6AD8}" srcOrd="0" destOrd="0" presId="urn:microsoft.com/office/officeart/2005/8/layout/list1"/>
    <dgm:cxn modelId="{0EC30504-0B5E-49C6-9EA0-0B7276BFF3F7}" type="presParOf" srcId="{229C4DBB-948F-4273-905C-D3FF0B8E6AD8}" destId="{6EB92C92-26E1-411F-863D-6ECC7D19999A}" srcOrd="0" destOrd="0" presId="urn:microsoft.com/office/officeart/2005/8/layout/list1"/>
    <dgm:cxn modelId="{C9B51930-4E0F-48B0-8D2E-CE5F35EBE9FA}" type="presParOf" srcId="{6EB92C92-26E1-411F-863D-6ECC7D19999A}" destId="{B6D9D539-8D9C-4C0F-9EB8-A6F39AA72999}" srcOrd="0" destOrd="0" presId="urn:microsoft.com/office/officeart/2005/8/layout/list1"/>
    <dgm:cxn modelId="{F1084A5A-2A85-4D65-91C6-B227A76E7228}" type="presParOf" srcId="{6EB92C92-26E1-411F-863D-6ECC7D19999A}" destId="{78532D01-6601-48D8-A40B-30A8888D0579}" srcOrd="1" destOrd="0" presId="urn:microsoft.com/office/officeart/2005/8/layout/list1"/>
    <dgm:cxn modelId="{3024F478-C76E-44DF-B759-AE75FBBE0BB6}" type="presParOf" srcId="{229C4DBB-948F-4273-905C-D3FF0B8E6AD8}" destId="{8427A818-1C24-4C23-B9AC-82BBF74BD7E6}" srcOrd="1" destOrd="0" presId="urn:microsoft.com/office/officeart/2005/8/layout/list1"/>
    <dgm:cxn modelId="{DB20708A-D6AF-4294-A970-86D6D67D9801}" type="presParOf" srcId="{229C4DBB-948F-4273-905C-D3FF0B8E6AD8}" destId="{EAD021E8-D144-4011-B224-7B88A2A7CF8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25FF108-0DEB-48BA-8A44-C68EB744C7E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5E91617F-A11F-4945-B7F2-95E74BD68E5A}">
      <dgm:prSet phldrT="[文本]" custT="1"/>
      <dgm:spPr/>
      <dgm:t>
        <a:bodyPr/>
        <a:lstStyle/>
        <a:p>
          <a:r>
            <a:rPr lang="zh-CN" altLang="en-US" sz="2400" b="1" dirty="0" smtClean="0">
              <a:solidFill>
                <a:schemeClr val="tx1"/>
              </a:solidFill>
            </a:rPr>
            <a:t>首先继承</a:t>
          </a:r>
          <a:r>
            <a:rPr lang="en-US" altLang="zh-CN" sz="2400" b="1" dirty="0" err="1" smtClean="0">
              <a:solidFill>
                <a:schemeClr val="tx1"/>
              </a:solidFill>
            </a:rPr>
            <a:t>SurfaceView</a:t>
          </a:r>
          <a:r>
            <a:rPr lang="zh-CN" altLang="en-US" sz="2400" b="1" dirty="0" smtClean="0">
              <a:solidFill>
                <a:schemeClr val="tx1"/>
              </a:solidFill>
            </a:rPr>
            <a:t>并实现</a:t>
          </a:r>
          <a:r>
            <a:rPr lang="en-US" altLang="zh-CN" sz="2400" b="1" dirty="0" err="1" smtClean="0">
              <a:solidFill>
                <a:schemeClr val="tx1"/>
              </a:solidFill>
            </a:rPr>
            <a:t>SurfaceHolder.Callback</a:t>
          </a:r>
          <a:r>
            <a:rPr lang="zh-CN" altLang="en-US" sz="2400" b="1" dirty="0" smtClean="0">
              <a:solidFill>
                <a:schemeClr val="tx1"/>
              </a:solidFill>
            </a:rPr>
            <a:t>接口</a:t>
          </a:r>
          <a:endParaRPr lang="zh-CN" altLang="en-US" sz="2400" b="1" dirty="0">
            <a:solidFill>
              <a:schemeClr val="tx1"/>
            </a:solidFill>
          </a:endParaRPr>
        </a:p>
      </dgm:t>
    </dgm:pt>
    <dgm:pt modelId="{AB9C634E-6244-4818-A781-0FD43C18876D}" type="parTrans" cxnId="{5A7A8013-8ADD-4088-891E-6464A0BC11F6}">
      <dgm:prSet/>
      <dgm:spPr/>
      <dgm:t>
        <a:bodyPr/>
        <a:lstStyle/>
        <a:p>
          <a:endParaRPr lang="zh-CN" altLang="en-US" sz="2400" b="1">
            <a:solidFill>
              <a:schemeClr val="tx1"/>
            </a:solidFill>
          </a:endParaRPr>
        </a:p>
      </dgm:t>
    </dgm:pt>
    <dgm:pt modelId="{AAE29053-ADBA-482D-A0FF-30F1B61AFE2D}" type="sibTrans" cxnId="{5A7A8013-8ADD-4088-891E-6464A0BC11F6}">
      <dgm:prSet/>
      <dgm:spPr/>
      <dgm:t>
        <a:bodyPr/>
        <a:lstStyle/>
        <a:p>
          <a:endParaRPr lang="zh-CN" altLang="en-US" sz="2400" b="1">
            <a:solidFill>
              <a:schemeClr val="tx1"/>
            </a:solidFill>
          </a:endParaRPr>
        </a:p>
      </dgm:t>
    </dgm:pt>
    <dgm:pt modelId="{F4A5C7F0-92C2-4BA9-B781-9355D34A02C3}">
      <dgm:prSet phldrT="[文本]" custT="1"/>
      <dgm:spPr/>
      <dgm:t>
        <a:bodyPr/>
        <a:lstStyle/>
        <a:p>
          <a:r>
            <a:rPr lang="zh-CN" altLang="en-US" sz="2400" b="1" dirty="0" smtClean="0">
              <a:solidFill>
                <a:schemeClr val="tx1"/>
              </a:solidFill>
            </a:rPr>
            <a:t>重写</a:t>
          </a:r>
          <a:r>
            <a:rPr lang="en-US" altLang="zh-CN" sz="2400" b="1" dirty="0" err="1" smtClean="0">
              <a:solidFill>
                <a:schemeClr val="tx1"/>
              </a:solidFill>
            </a:rPr>
            <a:t>surfaceChanged</a:t>
          </a:r>
          <a:r>
            <a:rPr lang="zh-CN" altLang="en-US" sz="2400" b="1" dirty="0" smtClean="0">
              <a:solidFill>
                <a:schemeClr val="tx1"/>
              </a:solidFill>
            </a:rPr>
            <a:t>、</a:t>
          </a:r>
          <a:r>
            <a:rPr lang="en-US" altLang="zh-CN" sz="2400" b="1" dirty="0" err="1" smtClean="0">
              <a:solidFill>
                <a:schemeClr val="tx1"/>
              </a:solidFill>
            </a:rPr>
            <a:t>surfaceCreated</a:t>
          </a:r>
          <a:r>
            <a:rPr lang="zh-CN" altLang="en-US" sz="2400" b="1" dirty="0" smtClean="0">
              <a:solidFill>
                <a:schemeClr val="tx1"/>
              </a:solidFill>
            </a:rPr>
            <a:t>、</a:t>
          </a:r>
          <a:r>
            <a:rPr lang="en-US" altLang="zh-CN" sz="2400" b="1" dirty="0" err="1" smtClean="0">
              <a:solidFill>
                <a:schemeClr val="tx1"/>
              </a:solidFill>
            </a:rPr>
            <a:t>surfaceDestroyed</a:t>
          </a:r>
          <a:endParaRPr lang="zh-CN" altLang="en-US" sz="2400" b="1" dirty="0">
            <a:solidFill>
              <a:schemeClr val="tx1"/>
            </a:solidFill>
          </a:endParaRPr>
        </a:p>
      </dgm:t>
    </dgm:pt>
    <dgm:pt modelId="{332C7903-24BB-4F98-9B07-922D327D17FF}" type="parTrans" cxnId="{ED744B10-D098-4782-9E90-898476B6419D}">
      <dgm:prSet/>
      <dgm:spPr/>
      <dgm:t>
        <a:bodyPr/>
        <a:lstStyle/>
        <a:p>
          <a:endParaRPr lang="zh-CN" altLang="en-US" sz="2400" b="1">
            <a:solidFill>
              <a:schemeClr val="tx1"/>
            </a:solidFill>
          </a:endParaRPr>
        </a:p>
      </dgm:t>
    </dgm:pt>
    <dgm:pt modelId="{8D2493AE-AD5B-450C-AB4E-0E559AB4D685}" type="sibTrans" cxnId="{ED744B10-D098-4782-9E90-898476B6419D}">
      <dgm:prSet/>
      <dgm:spPr/>
      <dgm:t>
        <a:bodyPr/>
        <a:lstStyle/>
        <a:p>
          <a:endParaRPr lang="zh-CN" altLang="en-US" sz="2400" b="1">
            <a:solidFill>
              <a:schemeClr val="tx1"/>
            </a:solidFill>
          </a:endParaRPr>
        </a:p>
      </dgm:t>
    </dgm:pt>
    <dgm:pt modelId="{AC4E5100-799E-4DC3-B7C4-1FAAB702E5E7}">
      <dgm:prSet phldrT="[文本]" custT="1"/>
      <dgm:spPr/>
      <dgm:t>
        <a:bodyPr/>
        <a:lstStyle/>
        <a:p>
          <a:r>
            <a:rPr lang="en-US" altLang="zh-CN" sz="2400" b="1" dirty="0" err="1" smtClean="0">
              <a:solidFill>
                <a:schemeClr val="tx1"/>
              </a:solidFill>
            </a:rPr>
            <a:t>SurfaceView.getHolder</a:t>
          </a:r>
          <a:r>
            <a:rPr lang="en-US" altLang="zh-CN" sz="2400" b="1" dirty="0" smtClean="0">
              <a:solidFill>
                <a:schemeClr val="tx1"/>
              </a:solidFill>
            </a:rPr>
            <a:t>()</a:t>
          </a:r>
          <a:r>
            <a:rPr lang="zh-CN" altLang="en-US" sz="2400" b="1" dirty="0" smtClean="0">
              <a:solidFill>
                <a:schemeClr val="tx1"/>
              </a:solidFill>
            </a:rPr>
            <a:t>获得</a:t>
          </a:r>
          <a:r>
            <a:rPr lang="en-US" altLang="zh-CN" sz="2400" b="1" dirty="0" err="1" smtClean="0">
              <a:solidFill>
                <a:schemeClr val="tx1"/>
              </a:solidFill>
            </a:rPr>
            <a:t>SurfaceHolder</a:t>
          </a:r>
          <a:r>
            <a:rPr lang="zh-CN" altLang="en-US" sz="2400" b="1" dirty="0" smtClean="0">
              <a:solidFill>
                <a:schemeClr val="tx1"/>
              </a:solidFill>
            </a:rPr>
            <a:t>对象</a:t>
          </a:r>
          <a:endParaRPr lang="zh-CN" altLang="en-US" sz="2400" b="1" dirty="0">
            <a:solidFill>
              <a:schemeClr val="tx1"/>
            </a:solidFill>
          </a:endParaRPr>
        </a:p>
      </dgm:t>
    </dgm:pt>
    <dgm:pt modelId="{B09C2949-E561-4995-83F3-04FE685CF098}" type="parTrans" cxnId="{A1F26636-B5B8-4E07-BF12-744056522D0A}">
      <dgm:prSet/>
      <dgm:spPr/>
      <dgm:t>
        <a:bodyPr/>
        <a:lstStyle/>
        <a:p>
          <a:endParaRPr lang="zh-CN" altLang="en-US" sz="2400" b="1">
            <a:solidFill>
              <a:schemeClr val="tx1"/>
            </a:solidFill>
          </a:endParaRPr>
        </a:p>
      </dgm:t>
    </dgm:pt>
    <dgm:pt modelId="{12A4F98A-73C0-4715-A538-5BC99F627C9E}" type="sibTrans" cxnId="{A1F26636-B5B8-4E07-BF12-744056522D0A}">
      <dgm:prSet/>
      <dgm:spPr/>
      <dgm:t>
        <a:bodyPr/>
        <a:lstStyle/>
        <a:p>
          <a:endParaRPr lang="zh-CN" altLang="en-US" sz="2400" b="1">
            <a:solidFill>
              <a:schemeClr val="tx1"/>
            </a:solidFill>
          </a:endParaRPr>
        </a:p>
      </dgm:t>
    </dgm:pt>
    <dgm:pt modelId="{34A784FD-BA7D-4EF3-91F6-1568DB8B95D9}">
      <dgm:prSet phldrT="[文本]" custT="1"/>
      <dgm:spPr/>
      <dgm:t>
        <a:bodyPr/>
        <a:lstStyle/>
        <a:p>
          <a:r>
            <a:rPr lang="en-US" altLang="zh-CN" sz="2400" b="1" dirty="0" err="1" smtClean="0">
              <a:solidFill>
                <a:schemeClr val="tx1"/>
              </a:solidFill>
            </a:rPr>
            <a:t>SurfaceHolder.addCallback</a:t>
          </a:r>
          <a:r>
            <a:rPr lang="en-US" altLang="zh-CN" sz="2400" b="1" dirty="0" smtClean="0">
              <a:solidFill>
                <a:schemeClr val="tx1"/>
              </a:solidFill>
            </a:rPr>
            <a:t>(callback)</a:t>
          </a:r>
          <a:r>
            <a:rPr lang="zh-CN" altLang="en-US" sz="2400" b="1" dirty="0" smtClean="0">
              <a:solidFill>
                <a:schemeClr val="tx1"/>
              </a:solidFill>
            </a:rPr>
            <a:t>添加回调函数</a:t>
          </a:r>
          <a:endParaRPr lang="zh-CN" altLang="en-US" sz="2400" b="1" dirty="0">
            <a:solidFill>
              <a:schemeClr val="tx1"/>
            </a:solidFill>
          </a:endParaRPr>
        </a:p>
      </dgm:t>
    </dgm:pt>
    <dgm:pt modelId="{B29E5EAD-F727-4072-9287-0B8F9DAD0A0F}" type="parTrans" cxnId="{26777822-BDFE-460B-BD4E-843C9C9E3978}">
      <dgm:prSet/>
      <dgm:spPr/>
      <dgm:t>
        <a:bodyPr/>
        <a:lstStyle/>
        <a:p>
          <a:endParaRPr lang="zh-CN" altLang="en-US" sz="2400" b="1">
            <a:solidFill>
              <a:schemeClr val="tx1"/>
            </a:solidFill>
          </a:endParaRPr>
        </a:p>
      </dgm:t>
    </dgm:pt>
    <dgm:pt modelId="{BA0B9C0B-2F8C-4A4A-BE5C-1B90D81B47FB}" type="sibTrans" cxnId="{26777822-BDFE-460B-BD4E-843C9C9E3978}">
      <dgm:prSet/>
      <dgm:spPr/>
      <dgm:t>
        <a:bodyPr/>
        <a:lstStyle/>
        <a:p>
          <a:endParaRPr lang="zh-CN" altLang="en-US" sz="2400" b="1">
            <a:solidFill>
              <a:schemeClr val="tx1"/>
            </a:solidFill>
          </a:endParaRPr>
        </a:p>
      </dgm:t>
    </dgm:pt>
    <dgm:pt modelId="{F2B4390A-F83A-46A0-91AC-3A4D39BA65D7}">
      <dgm:prSet phldrT="[文本]" custT="1"/>
      <dgm:spPr/>
      <dgm:t>
        <a:bodyPr/>
        <a:lstStyle/>
        <a:p>
          <a:r>
            <a:rPr lang="en-US" altLang="zh-CN" sz="2400" b="1" dirty="0" err="1" smtClean="0">
              <a:solidFill>
                <a:schemeClr val="tx1"/>
              </a:solidFill>
            </a:rPr>
            <a:t>SurfaceHolder.lockCanvas</a:t>
          </a:r>
          <a:r>
            <a:rPr lang="en-US" altLang="zh-CN" sz="2400" b="1" dirty="0" smtClean="0">
              <a:solidFill>
                <a:schemeClr val="tx1"/>
              </a:solidFill>
            </a:rPr>
            <a:t>()</a:t>
          </a:r>
          <a:r>
            <a:rPr lang="zh-CN" altLang="en-US" sz="2400" b="1" dirty="0" smtClean="0">
              <a:solidFill>
                <a:schemeClr val="tx1"/>
              </a:solidFill>
            </a:rPr>
            <a:t>获得</a:t>
          </a:r>
          <a:r>
            <a:rPr lang="en-US" altLang="zh-CN" sz="2400" b="1" dirty="0" smtClean="0">
              <a:solidFill>
                <a:schemeClr val="tx1"/>
              </a:solidFill>
            </a:rPr>
            <a:t>Canvas</a:t>
          </a:r>
          <a:r>
            <a:rPr lang="zh-CN" altLang="en-US" sz="2400" b="1" dirty="0" smtClean="0">
              <a:solidFill>
                <a:schemeClr val="tx1"/>
              </a:solidFill>
            </a:rPr>
            <a:t>对象并锁定画布</a:t>
          </a:r>
          <a:endParaRPr lang="zh-CN" altLang="en-US" sz="2400" b="1" dirty="0">
            <a:solidFill>
              <a:schemeClr val="tx1"/>
            </a:solidFill>
          </a:endParaRPr>
        </a:p>
      </dgm:t>
    </dgm:pt>
    <dgm:pt modelId="{129EC7AB-BF3A-4FF0-BC60-06ACA241C492}" type="parTrans" cxnId="{C4C978F8-991E-4007-8042-AB53F0A7733C}">
      <dgm:prSet/>
      <dgm:spPr/>
      <dgm:t>
        <a:bodyPr/>
        <a:lstStyle/>
        <a:p>
          <a:endParaRPr lang="zh-CN" altLang="en-US" sz="2400" b="1">
            <a:solidFill>
              <a:schemeClr val="tx1"/>
            </a:solidFill>
          </a:endParaRPr>
        </a:p>
      </dgm:t>
    </dgm:pt>
    <dgm:pt modelId="{F00B4489-F3E9-4F45-8BDF-BBCDE9C6FEA3}" type="sibTrans" cxnId="{C4C978F8-991E-4007-8042-AB53F0A7733C}">
      <dgm:prSet/>
      <dgm:spPr/>
      <dgm:t>
        <a:bodyPr/>
        <a:lstStyle/>
        <a:p>
          <a:endParaRPr lang="zh-CN" altLang="en-US" sz="2400" b="1">
            <a:solidFill>
              <a:schemeClr val="tx1"/>
            </a:solidFill>
          </a:endParaRPr>
        </a:p>
      </dgm:t>
    </dgm:pt>
    <dgm:pt modelId="{4C0A9894-0FE1-47FC-AC53-7997573187E2}">
      <dgm:prSet phldrT="[文本]" custT="1"/>
      <dgm:spPr/>
      <dgm:t>
        <a:bodyPr/>
        <a:lstStyle/>
        <a:p>
          <a:r>
            <a:rPr lang="en-US" altLang="zh-CN" sz="2400" b="1" dirty="0" smtClean="0">
              <a:solidFill>
                <a:schemeClr val="tx1"/>
              </a:solidFill>
            </a:rPr>
            <a:t>Canvas</a:t>
          </a:r>
          <a:r>
            <a:rPr lang="zh-CN" altLang="en-US" sz="2400" b="1" dirty="0" smtClean="0">
              <a:solidFill>
                <a:schemeClr val="tx1"/>
              </a:solidFill>
            </a:rPr>
            <a:t>绘画</a:t>
          </a:r>
          <a:endParaRPr lang="zh-CN" altLang="en-US" sz="2400" b="1" dirty="0">
            <a:solidFill>
              <a:schemeClr val="tx1"/>
            </a:solidFill>
          </a:endParaRPr>
        </a:p>
      </dgm:t>
    </dgm:pt>
    <dgm:pt modelId="{268FC9F5-B8B2-41FD-B857-C461A714EB09}" type="parTrans" cxnId="{9E508437-FF82-40F1-A769-0C1E68771C58}">
      <dgm:prSet/>
      <dgm:spPr/>
      <dgm:t>
        <a:bodyPr/>
        <a:lstStyle/>
        <a:p>
          <a:endParaRPr lang="zh-CN" altLang="en-US" sz="2400" b="1">
            <a:solidFill>
              <a:schemeClr val="tx1"/>
            </a:solidFill>
          </a:endParaRPr>
        </a:p>
      </dgm:t>
    </dgm:pt>
    <dgm:pt modelId="{C9FEAFE0-92BD-4FCF-A527-C432AA8BFBA5}" type="sibTrans" cxnId="{9E508437-FF82-40F1-A769-0C1E68771C58}">
      <dgm:prSet/>
      <dgm:spPr/>
      <dgm:t>
        <a:bodyPr/>
        <a:lstStyle/>
        <a:p>
          <a:endParaRPr lang="zh-CN" altLang="en-US" sz="2400" b="1">
            <a:solidFill>
              <a:schemeClr val="tx1"/>
            </a:solidFill>
          </a:endParaRPr>
        </a:p>
      </dgm:t>
    </dgm:pt>
    <dgm:pt modelId="{5949C103-E8D7-47A5-8CFD-6853946454EB}">
      <dgm:prSet phldrT="[文本]" custT="1"/>
      <dgm:spPr/>
      <dgm:t>
        <a:bodyPr/>
        <a:lstStyle/>
        <a:p>
          <a:r>
            <a:rPr lang="en-US" altLang="zh-CN" sz="2400" b="1" smtClean="0">
              <a:solidFill>
                <a:schemeClr val="tx1"/>
              </a:solidFill>
            </a:rPr>
            <a:t>SurfaceHolder.unlockCanvasAndPost(Canvas canvas)</a:t>
          </a:r>
          <a:r>
            <a:rPr lang="zh-CN" altLang="en-US" sz="2400" b="1" smtClean="0">
              <a:solidFill>
                <a:schemeClr val="tx1"/>
              </a:solidFill>
            </a:rPr>
            <a:t>结束锁定画图，并提交改变，将图形显示</a:t>
          </a:r>
          <a:endParaRPr lang="zh-CN" altLang="en-US" sz="2400" b="1" dirty="0">
            <a:solidFill>
              <a:schemeClr val="tx1"/>
            </a:solidFill>
          </a:endParaRPr>
        </a:p>
      </dgm:t>
    </dgm:pt>
    <dgm:pt modelId="{9F18B1A7-963A-45AE-A145-A9D1FF7EB803}" type="parTrans" cxnId="{EB0DD743-F71F-44F3-B954-E4A832E539D5}">
      <dgm:prSet/>
      <dgm:spPr/>
      <dgm:t>
        <a:bodyPr/>
        <a:lstStyle/>
        <a:p>
          <a:endParaRPr lang="zh-CN" altLang="en-US" sz="2400" b="1">
            <a:solidFill>
              <a:schemeClr val="tx1"/>
            </a:solidFill>
          </a:endParaRPr>
        </a:p>
      </dgm:t>
    </dgm:pt>
    <dgm:pt modelId="{0F80BE27-DBCE-42AD-8D07-597A561BEB0F}" type="sibTrans" cxnId="{EB0DD743-F71F-44F3-B954-E4A832E539D5}">
      <dgm:prSet/>
      <dgm:spPr/>
      <dgm:t>
        <a:bodyPr/>
        <a:lstStyle/>
        <a:p>
          <a:endParaRPr lang="zh-CN" altLang="en-US" sz="2400" b="1">
            <a:solidFill>
              <a:schemeClr val="tx1"/>
            </a:solidFill>
          </a:endParaRPr>
        </a:p>
      </dgm:t>
    </dgm:pt>
    <dgm:pt modelId="{C70F3E47-2180-4013-ACBA-1207AE855CAC}" type="pres">
      <dgm:prSet presAssocID="{325FF108-0DEB-48BA-8A44-C68EB744C7E0}" presName="linear" presStyleCnt="0">
        <dgm:presLayoutVars>
          <dgm:animLvl val="lvl"/>
          <dgm:resizeHandles val="exact"/>
        </dgm:presLayoutVars>
      </dgm:prSet>
      <dgm:spPr/>
      <dgm:t>
        <a:bodyPr/>
        <a:lstStyle/>
        <a:p>
          <a:endParaRPr lang="zh-CN" altLang="en-US"/>
        </a:p>
      </dgm:t>
    </dgm:pt>
    <dgm:pt modelId="{68912759-49FF-446B-94D7-1B7856B31127}" type="pres">
      <dgm:prSet presAssocID="{5E91617F-A11F-4945-B7F2-95E74BD68E5A}" presName="parentText" presStyleLbl="node1" presStyleIdx="0" presStyleCnt="7">
        <dgm:presLayoutVars>
          <dgm:chMax val="0"/>
          <dgm:bulletEnabled val="1"/>
        </dgm:presLayoutVars>
      </dgm:prSet>
      <dgm:spPr/>
      <dgm:t>
        <a:bodyPr/>
        <a:lstStyle/>
        <a:p>
          <a:endParaRPr lang="zh-CN" altLang="en-US"/>
        </a:p>
      </dgm:t>
    </dgm:pt>
    <dgm:pt modelId="{59E997A6-29D5-481C-9186-2943E6906EB4}" type="pres">
      <dgm:prSet presAssocID="{AAE29053-ADBA-482D-A0FF-30F1B61AFE2D}" presName="spacer" presStyleCnt="0"/>
      <dgm:spPr/>
    </dgm:pt>
    <dgm:pt modelId="{8EAD895E-991B-4FEF-AAB6-C6F7C04ADD3F}" type="pres">
      <dgm:prSet presAssocID="{F4A5C7F0-92C2-4BA9-B781-9355D34A02C3}" presName="parentText" presStyleLbl="node1" presStyleIdx="1" presStyleCnt="7">
        <dgm:presLayoutVars>
          <dgm:chMax val="0"/>
          <dgm:bulletEnabled val="1"/>
        </dgm:presLayoutVars>
      </dgm:prSet>
      <dgm:spPr/>
      <dgm:t>
        <a:bodyPr/>
        <a:lstStyle/>
        <a:p>
          <a:endParaRPr lang="zh-CN" altLang="en-US"/>
        </a:p>
      </dgm:t>
    </dgm:pt>
    <dgm:pt modelId="{A43C4F42-D0E7-4C76-BBD0-5D6F9DB61488}" type="pres">
      <dgm:prSet presAssocID="{8D2493AE-AD5B-450C-AB4E-0E559AB4D685}" presName="spacer" presStyleCnt="0"/>
      <dgm:spPr/>
    </dgm:pt>
    <dgm:pt modelId="{340E065C-D78E-459A-91C1-94EABAD4E9A8}" type="pres">
      <dgm:prSet presAssocID="{AC4E5100-799E-4DC3-B7C4-1FAAB702E5E7}" presName="parentText" presStyleLbl="node1" presStyleIdx="2" presStyleCnt="7">
        <dgm:presLayoutVars>
          <dgm:chMax val="0"/>
          <dgm:bulletEnabled val="1"/>
        </dgm:presLayoutVars>
      </dgm:prSet>
      <dgm:spPr/>
      <dgm:t>
        <a:bodyPr/>
        <a:lstStyle/>
        <a:p>
          <a:endParaRPr lang="zh-CN" altLang="en-US"/>
        </a:p>
      </dgm:t>
    </dgm:pt>
    <dgm:pt modelId="{6F56F311-5C9B-4D5E-994A-011AF416626A}" type="pres">
      <dgm:prSet presAssocID="{12A4F98A-73C0-4715-A538-5BC99F627C9E}" presName="spacer" presStyleCnt="0"/>
      <dgm:spPr/>
    </dgm:pt>
    <dgm:pt modelId="{6C3F5217-F991-4A58-AD8F-9DE44A509B34}" type="pres">
      <dgm:prSet presAssocID="{34A784FD-BA7D-4EF3-91F6-1568DB8B95D9}" presName="parentText" presStyleLbl="node1" presStyleIdx="3" presStyleCnt="7">
        <dgm:presLayoutVars>
          <dgm:chMax val="0"/>
          <dgm:bulletEnabled val="1"/>
        </dgm:presLayoutVars>
      </dgm:prSet>
      <dgm:spPr/>
      <dgm:t>
        <a:bodyPr/>
        <a:lstStyle/>
        <a:p>
          <a:endParaRPr lang="zh-CN" altLang="en-US"/>
        </a:p>
      </dgm:t>
    </dgm:pt>
    <dgm:pt modelId="{77A2E49F-BF1D-4159-9523-FE3552B863E3}" type="pres">
      <dgm:prSet presAssocID="{BA0B9C0B-2F8C-4A4A-BE5C-1B90D81B47FB}" presName="spacer" presStyleCnt="0"/>
      <dgm:spPr/>
    </dgm:pt>
    <dgm:pt modelId="{97260032-B3D9-4CA3-B52C-63DD13A9B864}" type="pres">
      <dgm:prSet presAssocID="{F2B4390A-F83A-46A0-91AC-3A4D39BA65D7}" presName="parentText" presStyleLbl="node1" presStyleIdx="4" presStyleCnt="7">
        <dgm:presLayoutVars>
          <dgm:chMax val="0"/>
          <dgm:bulletEnabled val="1"/>
        </dgm:presLayoutVars>
      </dgm:prSet>
      <dgm:spPr/>
      <dgm:t>
        <a:bodyPr/>
        <a:lstStyle/>
        <a:p>
          <a:endParaRPr lang="zh-CN" altLang="en-US"/>
        </a:p>
      </dgm:t>
    </dgm:pt>
    <dgm:pt modelId="{3EDE9D30-9EFB-4DCB-A149-A7306C95BB40}" type="pres">
      <dgm:prSet presAssocID="{F00B4489-F3E9-4F45-8BDF-BBCDE9C6FEA3}" presName="spacer" presStyleCnt="0"/>
      <dgm:spPr/>
    </dgm:pt>
    <dgm:pt modelId="{D33029EF-FFD0-43F3-86B6-7F9FE8BF725E}" type="pres">
      <dgm:prSet presAssocID="{4C0A9894-0FE1-47FC-AC53-7997573187E2}" presName="parentText" presStyleLbl="node1" presStyleIdx="5" presStyleCnt="7">
        <dgm:presLayoutVars>
          <dgm:chMax val="0"/>
          <dgm:bulletEnabled val="1"/>
        </dgm:presLayoutVars>
      </dgm:prSet>
      <dgm:spPr/>
      <dgm:t>
        <a:bodyPr/>
        <a:lstStyle/>
        <a:p>
          <a:endParaRPr lang="zh-CN" altLang="en-US"/>
        </a:p>
      </dgm:t>
    </dgm:pt>
    <dgm:pt modelId="{872F2DB9-3F96-4431-A7E6-FEC2BE2ADAAB}" type="pres">
      <dgm:prSet presAssocID="{C9FEAFE0-92BD-4FCF-A527-C432AA8BFBA5}" presName="spacer" presStyleCnt="0"/>
      <dgm:spPr/>
    </dgm:pt>
    <dgm:pt modelId="{ABDD2B74-DF91-4BCC-99C7-2B43EEF0D962}" type="pres">
      <dgm:prSet presAssocID="{5949C103-E8D7-47A5-8CFD-6853946454EB}" presName="parentText" presStyleLbl="node1" presStyleIdx="6" presStyleCnt="7">
        <dgm:presLayoutVars>
          <dgm:chMax val="0"/>
          <dgm:bulletEnabled val="1"/>
        </dgm:presLayoutVars>
      </dgm:prSet>
      <dgm:spPr/>
      <dgm:t>
        <a:bodyPr/>
        <a:lstStyle/>
        <a:p>
          <a:endParaRPr lang="zh-CN" altLang="en-US"/>
        </a:p>
      </dgm:t>
    </dgm:pt>
  </dgm:ptLst>
  <dgm:cxnLst>
    <dgm:cxn modelId="{A1F26636-B5B8-4E07-BF12-744056522D0A}" srcId="{325FF108-0DEB-48BA-8A44-C68EB744C7E0}" destId="{AC4E5100-799E-4DC3-B7C4-1FAAB702E5E7}" srcOrd="2" destOrd="0" parTransId="{B09C2949-E561-4995-83F3-04FE685CF098}" sibTransId="{12A4F98A-73C0-4715-A538-5BC99F627C9E}"/>
    <dgm:cxn modelId="{BBA32A0A-792E-4548-996B-7128021B9EC7}" type="presOf" srcId="{4C0A9894-0FE1-47FC-AC53-7997573187E2}" destId="{D33029EF-FFD0-43F3-86B6-7F9FE8BF725E}" srcOrd="0" destOrd="0" presId="urn:microsoft.com/office/officeart/2005/8/layout/vList2"/>
    <dgm:cxn modelId="{CB78BD6C-D52F-46CE-83CF-DA1BC0582613}" type="presOf" srcId="{5949C103-E8D7-47A5-8CFD-6853946454EB}" destId="{ABDD2B74-DF91-4BCC-99C7-2B43EEF0D962}" srcOrd="0" destOrd="0" presId="urn:microsoft.com/office/officeart/2005/8/layout/vList2"/>
    <dgm:cxn modelId="{5A7A8013-8ADD-4088-891E-6464A0BC11F6}" srcId="{325FF108-0DEB-48BA-8A44-C68EB744C7E0}" destId="{5E91617F-A11F-4945-B7F2-95E74BD68E5A}" srcOrd="0" destOrd="0" parTransId="{AB9C634E-6244-4818-A781-0FD43C18876D}" sibTransId="{AAE29053-ADBA-482D-A0FF-30F1B61AFE2D}"/>
    <dgm:cxn modelId="{EB0DD743-F71F-44F3-B954-E4A832E539D5}" srcId="{325FF108-0DEB-48BA-8A44-C68EB744C7E0}" destId="{5949C103-E8D7-47A5-8CFD-6853946454EB}" srcOrd="6" destOrd="0" parTransId="{9F18B1A7-963A-45AE-A145-A9D1FF7EB803}" sibTransId="{0F80BE27-DBCE-42AD-8D07-597A561BEB0F}"/>
    <dgm:cxn modelId="{6353F064-3C6B-4F1A-9CDB-50E0E88A5A4A}" type="presOf" srcId="{34A784FD-BA7D-4EF3-91F6-1568DB8B95D9}" destId="{6C3F5217-F991-4A58-AD8F-9DE44A509B34}" srcOrd="0" destOrd="0" presId="urn:microsoft.com/office/officeart/2005/8/layout/vList2"/>
    <dgm:cxn modelId="{285E543F-71EC-47BF-8C80-D90D993752AB}" type="presOf" srcId="{F2B4390A-F83A-46A0-91AC-3A4D39BA65D7}" destId="{97260032-B3D9-4CA3-B52C-63DD13A9B864}" srcOrd="0" destOrd="0" presId="urn:microsoft.com/office/officeart/2005/8/layout/vList2"/>
    <dgm:cxn modelId="{26777822-BDFE-460B-BD4E-843C9C9E3978}" srcId="{325FF108-0DEB-48BA-8A44-C68EB744C7E0}" destId="{34A784FD-BA7D-4EF3-91F6-1568DB8B95D9}" srcOrd="3" destOrd="0" parTransId="{B29E5EAD-F727-4072-9287-0B8F9DAD0A0F}" sibTransId="{BA0B9C0B-2F8C-4A4A-BE5C-1B90D81B47FB}"/>
    <dgm:cxn modelId="{55548CD6-3D67-429C-B4F4-A6D6A7A17EEA}" type="presOf" srcId="{5E91617F-A11F-4945-B7F2-95E74BD68E5A}" destId="{68912759-49FF-446B-94D7-1B7856B31127}" srcOrd="0" destOrd="0" presId="urn:microsoft.com/office/officeart/2005/8/layout/vList2"/>
    <dgm:cxn modelId="{1ACE6192-BE32-48CF-B518-2C60D654F543}" type="presOf" srcId="{F4A5C7F0-92C2-4BA9-B781-9355D34A02C3}" destId="{8EAD895E-991B-4FEF-AAB6-C6F7C04ADD3F}" srcOrd="0" destOrd="0" presId="urn:microsoft.com/office/officeart/2005/8/layout/vList2"/>
    <dgm:cxn modelId="{C4C978F8-991E-4007-8042-AB53F0A7733C}" srcId="{325FF108-0DEB-48BA-8A44-C68EB744C7E0}" destId="{F2B4390A-F83A-46A0-91AC-3A4D39BA65D7}" srcOrd="4" destOrd="0" parTransId="{129EC7AB-BF3A-4FF0-BC60-06ACA241C492}" sibTransId="{F00B4489-F3E9-4F45-8BDF-BBCDE9C6FEA3}"/>
    <dgm:cxn modelId="{9E508437-FF82-40F1-A769-0C1E68771C58}" srcId="{325FF108-0DEB-48BA-8A44-C68EB744C7E0}" destId="{4C0A9894-0FE1-47FC-AC53-7997573187E2}" srcOrd="5" destOrd="0" parTransId="{268FC9F5-B8B2-41FD-B857-C461A714EB09}" sibTransId="{C9FEAFE0-92BD-4FCF-A527-C432AA8BFBA5}"/>
    <dgm:cxn modelId="{C66410A6-C0BD-438C-920E-3906C0CF5E79}" type="presOf" srcId="{AC4E5100-799E-4DC3-B7C4-1FAAB702E5E7}" destId="{340E065C-D78E-459A-91C1-94EABAD4E9A8}" srcOrd="0" destOrd="0" presId="urn:microsoft.com/office/officeart/2005/8/layout/vList2"/>
    <dgm:cxn modelId="{95A58948-6994-4025-92AB-7E57E43B8E0E}" type="presOf" srcId="{325FF108-0DEB-48BA-8A44-C68EB744C7E0}" destId="{C70F3E47-2180-4013-ACBA-1207AE855CAC}" srcOrd="0" destOrd="0" presId="urn:microsoft.com/office/officeart/2005/8/layout/vList2"/>
    <dgm:cxn modelId="{ED744B10-D098-4782-9E90-898476B6419D}" srcId="{325FF108-0DEB-48BA-8A44-C68EB744C7E0}" destId="{F4A5C7F0-92C2-4BA9-B781-9355D34A02C3}" srcOrd="1" destOrd="0" parTransId="{332C7903-24BB-4F98-9B07-922D327D17FF}" sibTransId="{8D2493AE-AD5B-450C-AB4E-0E559AB4D685}"/>
    <dgm:cxn modelId="{CF8618D8-86D1-4436-9C3E-21F9F04E8682}" type="presParOf" srcId="{C70F3E47-2180-4013-ACBA-1207AE855CAC}" destId="{68912759-49FF-446B-94D7-1B7856B31127}" srcOrd="0" destOrd="0" presId="urn:microsoft.com/office/officeart/2005/8/layout/vList2"/>
    <dgm:cxn modelId="{D7EF9222-FA02-42C7-9A71-1408C1EB2E08}" type="presParOf" srcId="{C70F3E47-2180-4013-ACBA-1207AE855CAC}" destId="{59E997A6-29D5-481C-9186-2943E6906EB4}" srcOrd="1" destOrd="0" presId="urn:microsoft.com/office/officeart/2005/8/layout/vList2"/>
    <dgm:cxn modelId="{B875AB86-42B6-469C-98E4-93610B4360AE}" type="presParOf" srcId="{C70F3E47-2180-4013-ACBA-1207AE855CAC}" destId="{8EAD895E-991B-4FEF-AAB6-C6F7C04ADD3F}" srcOrd="2" destOrd="0" presId="urn:microsoft.com/office/officeart/2005/8/layout/vList2"/>
    <dgm:cxn modelId="{1B756839-B780-4373-9793-66BF4903D9DB}" type="presParOf" srcId="{C70F3E47-2180-4013-ACBA-1207AE855CAC}" destId="{A43C4F42-D0E7-4C76-BBD0-5D6F9DB61488}" srcOrd="3" destOrd="0" presId="urn:microsoft.com/office/officeart/2005/8/layout/vList2"/>
    <dgm:cxn modelId="{EBFE2AD2-6FF3-4BD7-BA21-033F58390EA1}" type="presParOf" srcId="{C70F3E47-2180-4013-ACBA-1207AE855CAC}" destId="{340E065C-D78E-459A-91C1-94EABAD4E9A8}" srcOrd="4" destOrd="0" presId="urn:microsoft.com/office/officeart/2005/8/layout/vList2"/>
    <dgm:cxn modelId="{7A94B4CD-254E-46F2-91C8-152E54AA41FF}" type="presParOf" srcId="{C70F3E47-2180-4013-ACBA-1207AE855CAC}" destId="{6F56F311-5C9B-4D5E-994A-011AF416626A}" srcOrd="5" destOrd="0" presId="urn:microsoft.com/office/officeart/2005/8/layout/vList2"/>
    <dgm:cxn modelId="{EA8B949B-A186-4051-917D-149C6E0F3FC9}" type="presParOf" srcId="{C70F3E47-2180-4013-ACBA-1207AE855CAC}" destId="{6C3F5217-F991-4A58-AD8F-9DE44A509B34}" srcOrd="6" destOrd="0" presId="urn:microsoft.com/office/officeart/2005/8/layout/vList2"/>
    <dgm:cxn modelId="{73AE0156-E7D8-437F-9FDB-5DD323201880}" type="presParOf" srcId="{C70F3E47-2180-4013-ACBA-1207AE855CAC}" destId="{77A2E49F-BF1D-4159-9523-FE3552B863E3}" srcOrd="7" destOrd="0" presId="urn:microsoft.com/office/officeart/2005/8/layout/vList2"/>
    <dgm:cxn modelId="{0B315161-1FF0-4BB3-84F7-8FB839F5C450}" type="presParOf" srcId="{C70F3E47-2180-4013-ACBA-1207AE855CAC}" destId="{97260032-B3D9-4CA3-B52C-63DD13A9B864}" srcOrd="8" destOrd="0" presId="urn:microsoft.com/office/officeart/2005/8/layout/vList2"/>
    <dgm:cxn modelId="{1134C2C0-74F5-4F9E-A2C3-19F0A5282392}" type="presParOf" srcId="{C70F3E47-2180-4013-ACBA-1207AE855CAC}" destId="{3EDE9D30-9EFB-4DCB-A149-A7306C95BB40}" srcOrd="9" destOrd="0" presId="urn:microsoft.com/office/officeart/2005/8/layout/vList2"/>
    <dgm:cxn modelId="{30A67645-489C-4B12-951B-7773A96EF015}" type="presParOf" srcId="{C70F3E47-2180-4013-ACBA-1207AE855CAC}" destId="{D33029EF-FFD0-43F3-86B6-7F9FE8BF725E}" srcOrd="10" destOrd="0" presId="urn:microsoft.com/office/officeart/2005/8/layout/vList2"/>
    <dgm:cxn modelId="{64056916-B000-48AE-AEF8-A8F73610A5B6}" type="presParOf" srcId="{C70F3E47-2180-4013-ACBA-1207AE855CAC}" destId="{872F2DB9-3F96-4431-A7E6-FEC2BE2ADAAB}" srcOrd="11" destOrd="0" presId="urn:microsoft.com/office/officeart/2005/8/layout/vList2"/>
    <dgm:cxn modelId="{1E05A1D7-F239-40EC-81A7-2F21389974FC}" type="presParOf" srcId="{C70F3E47-2180-4013-ACBA-1207AE855CAC}" destId="{ABDD2B74-DF91-4BCC-99C7-2B43EEF0D962}"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A302089-EB11-4684-AA4F-B02DC02850B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10D748FA-7D86-44FE-AF6A-939F370BB6F0}">
      <dgm:prSet phldrT="[文本]" custT="1"/>
      <dgm:spPr/>
      <dgm:t>
        <a:bodyPr/>
        <a:lstStyle/>
        <a:p>
          <a:r>
            <a:rPr lang="en-US" altLang="zh-CN" sz="1800" b="1" dirty="0" err="1" smtClean="0">
              <a:ln w="0"/>
              <a:solidFill>
                <a:schemeClr val="tx1"/>
              </a:solidFill>
              <a:effectLst>
                <a:outerShdw blurRad="38100" dist="19050" dir="2700000" algn="tl" rotWithShape="0">
                  <a:schemeClr val="dk1">
                    <a:alpha val="40000"/>
                  </a:schemeClr>
                </a:outerShdw>
              </a:effectLst>
            </a:rPr>
            <a:t>addCallback</a:t>
          </a:r>
          <a:r>
            <a:rPr lang="zh-CN" altLang="en-US" sz="1800" b="1" dirty="0" smtClean="0">
              <a:ln w="0"/>
              <a:solidFill>
                <a:schemeClr val="tx1"/>
              </a:solidFill>
              <a:effectLst>
                <a:outerShdw blurRad="38100" dist="19050" dir="2700000" algn="tl" rotWithShape="0">
                  <a:schemeClr val="dk1">
                    <a:alpha val="40000"/>
                  </a:schemeClr>
                </a:outerShdw>
              </a:effectLst>
            </a:rPr>
            <a:t>方法，给</a:t>
          </a:r>
          <a:r>
            <a:rPr lang="en-US" altLang="zh-CN" sz="1800" b="1" dirty="0" err="1" smtClean="0">
              <a:ln w="0"/>
              <a:solidFill>
                <a:schemeClr val="tx1"/>
              </a:solidFill>
              <a:effectLst>
                <a:outerShdw blurRad="38100" dist="19050" dir="2700000" algn="tl" rotWithShape="0">
                  <a:schemeClr val="dk1">
                    <a:alpha val="40000"/>
                  </a:schemeClr>
                </a:outerShdw>
              </a:effectLst>
            </a:rPr>
            <a:t>SurfaceView</a:t>
          </a:r>
          <a:r>
            <a:rPr lang="zh-CN" altLang="en-US" sz="1800" b="1" dirty="0" smtClean="0">
              <a:ln w="0"/>
              <a:solidFill>
                <a:schemeClr val="tx1"/>
              </a:solidFill>
              <a:effectLst>
                <a:outerShdw blurRad="38100" dist="19050" dir="2700000" algn="tl" rotWithShape="0">
                  <a:schemeClr val="dk1">
                    <a:alpha val="40000"/>
                  </a:schemeClr>
                </a:outerShdw>
              </a:effectLst>
            </a:rPr>
            <a:t>当前的持有者一个回调对象</a:t>
          </a:r>
          <a:endParaRPr lang="zh-CN" altLang="en-US" sz="1800" b="1" dirty="0">
            <a:solidFill>
              <a:schemeClr val="tx1"/>
            </a:solidFill>
          </a:endParaRPr>
        </a:p>
      </dgm:t>
    </dgm:pt>
    <dgm:pt modelId="{2E6B48EE-E91E-4474-AC86-9DF8E7E8ED5D}" type="parTrans" cxnId="{9AE507E9-DF5C-4348-916B-D7A75C097D30}">
      <dgm:prSet/>
      <dgm:spPr/>
      <dgm:t>
        <a:bodyPr/>
        <a:lstStyle/>
        <a:p>
          <a:endParaRPr lang="zh-CN" altLang="en-US" sz="1800" b="1">
            <a:solidFill>
              <a:schemeClr val="tx1"/>
            </a:solidFill>
          </a:endParaRPr>
        </a:p>
      </dgm:t>
    </dgm:pt>
    <dgm:pt modelId="{36267C71-E985-4CE2-950B-66782591027D}" type="sibTrans" cxnId="{9AE507E9-DF5C-4348-916B-D7A75C097D30}">
      <dgm:prSet/>
      <dgm:spPr/>
      <dgm:t>
        <a:bodyPr/>
        <a:lstStyle/>
        <a:p>
          <a:endParaRPr lang="zh-CN" altLang="en-US" sz="1800" b="1">
            <a:solidFill>
              <a:schemeClr val="tx1"/>
            </a:solidFill>
          </a:endParaRPr>
        </a:p>
      </dgm:t>
    </dgm:pt>
    <dgm:pt modelId="{6C5824B3-7C3E-42A4-A565-FFC1F37B0D4D}">
      <dgm:prSet phldrT="[文本]" custT="1"/>
      <dgm:spPr/>
      <dgm:t>
        <a:bodyPr/>
        <a:lstStyle/>
        <a:p>
          <a:r>
            <a:rPr lang="en-US" altLang="zh-CN" sz="1800" b="1" dirty="0" err="1" smtClean="0">
              <a:ln w="0"/>
              <a:solidFill>
                <a:schemeClr val="tx1"/>
              </a:solidFill>
              <a:effectLst>
                <a:outerShdw blurRad="38100" dist="19050" dir="2700000" algn="tl" rotWithShape="0">
                  <a:schemeClr val="dk1">
                    <a:alpha val="40000"/>
                  </a:schemeClr>
                </a:outerShdw>
              </a:effectLst>
            </a:rPr>
            <a:t>lockCanvas</a:t>
          </a:r>
          <a:r>
            <a:rPr lang="zh-CN" altLang="en-US" sz="1800" b="1" dirty="0" smtClean="0">
              <a:ln w="0"/>
              <a:solidFill>
                <a:schemeClr val="tx1"/>
              </a:solidFill>
              <a:effectLst>
                <a:outerShdw blurRad="38100" dist="19050" dir="2700000" algn="tl" rotWithShape="0">
                  <a:schemeClr val="dk1">
                    <a:alpha val="40000"/>
                  </a:schemeClr>
                </a:outerShdw>
              </a:effectLst>
            </a:rPr>
            <a:t>方法，给</a:t>
          </a:r>
          <a:r>
            <a:rPr lang="en-US" altLang="zh-CN" sz="1800" b="1" dirty="0" err="1" smtClean="0">
              <a:ln w="0"/>
              <a:solidFill>
                <a:schemeClr val="tx1"/>
              </a:solidFill>
              <a:effectLst>
                <a:outerShdw blurRad="38100" dist="19050" dir="2700000" algn="tl" rotWithShape="0">
                  <a:schemeClr val="dk1">
                    <a:alpha val="40000"/>
                  </a:schemeClr>
                </a:outerShdw>
              </a:effectLst>
            </a:rPr>
            <a:t>SurfaceView</a:t>
          </a:r>
          <a:r>
            <a:rPr lang="zh-CN" altLang="en-US" sz="1800" b="1" dirty="0" smtClean="0">
              <a:ln w="0"/>
              <a:solidFill>
                <a:schemeClr val="tx1"/>
              </a:solidFill>
              <a:effectLst>
                <a:outerShdw blurRad="38100" dist="19050" dir="2700000" algn="tl" rotWithShape="0">
                  <a:schemeClr val="dk1">
                    <a:alpha val="40000"/>
                  </a:schemeClr>
                </a:outerShdw>
              </a:effectLst>
            </a:rPr>
            <a:t>当前的持有者一个回调对象</a:t>
          </a:r>
          <a:endParaRPr lang="zh-CN" altLang="en-US" sz="1800" b="1" dirty="0">
            <a:solidFill>
              <a:schemeClr val="tx1"/>
            </a:solidFill>
          </a:endParaRPr>
        </a:p>
      </dgm:t>
    </dgm:pt>
    <dgm:pt modelId="{895F291C-E1CE-411C-AE17-1A931DEFE35A}" type="parTrans" cxnId="{ED21297B-92B9-4288-885A-6A206445F965}">
      <dgm:prSet/>
      <dgm:spPr/>
      <dgm:t>
        <a:bodyPr/>
        <a:lstStyle/>
        <a:p>
          <a:endParaRPr lang="zh-CN" altLang="en-US" sz="1800" b="1">
            <a:solidFill>
              <a:schemeClr val="tx1"/>
            </a:solidFill>
          </a:endParaRPr>
        </a:p>
      </dgm:t>
    </dgm:pt>
    <dgm:pt modelId="{2457576E-C474-4D9F-93C8-4B87F2013EF7}" type="sibTrans" cxnId="{ED21297B-92B9-4288-885A-6A206445F965}">
      <dgm:prSet/>
      <dgm:spPr/>
      <dgm:t>
        <a:bodyPr/>
        <a:lstStyle/>
        <a:p>
          <a:endParaRPr lang="zh-CN" altLang="en-US" sz="1800" b="1">
            <a:solidFill>
              <a:schemeClr val="tx1"/>
            </a:solidFill>
          </a:endParaRPr>
        </a:p>
      </dgm:t>
    </dgm:pt>
    <dgm:pt modelId="{89295D2F-6346-4F71-8E4A-36CEA7A7E730}">
      <dgm:prSet phldrT="[文本]" custT="1"/>
      <dgm:spPr/>
      <dgm:t>
        <a:bodyPr/>
        <a:lstStyle/>
        <a:p>
          <a:r>
            <a:rPr lang="en-US" altLang="zh-CN" sz="1800" b="1" dirty="0" err="1" smtClean="0">
              <a:ln w="0"/>
              <a:solidFill>
                <a:schemeClr val="tx1"/>
              </a:solidFill>
              <a:effectLst>
                <a:outerShdw blurRad="38100" dist="19050" dir="2700000" algn="tl" rotWithShape="0">
                  <a:schemeClr val="dk1">
                    <a:alpha val="40000"/>
                  </a:schemeClr>
                </a:outerShdw>
              </a:effectLst>
            </a:rPr>
            <a:t>lockCanvas</a:t>
          </a:r>
          <a:r>
            <a:rPr lang="en-US" altLang="zh-CN" sz="1800" b="1" dirty="0" smtClean="0">
              <a:ln w="0"/>
              <a:solidFill>
                <a:schemeClr val="tx1"/>
              </a:solidFill>
              <a:effectLst>
                <a:outerShdw blurRad="38100" dist="19050" dir="2700000" algn="tl" rotWithShape="0">
                  <a:schemeClr val="dk1">
                    <a:alpha val="40000"/>
                  </a:schemeClr>
                </a:outerShdw>
              </a:effectLst>
            </a:rPr>
            <a:t>(</a:t>
          </a:r>
          <a:r>
            <a:rPr lang="en-US" altLang="zh-CN" sz="1800" b="1" dirty="0" err="1" smtClean="0">
              <a:ln w="0"/>
              <a:solidFill>
                <a:schemeClr val="tx1"/>
              </a:solidFill>
              <a:effectLst>
                <a:outerShdw blurRad="38100" dist="19050" dir="2700000" algn="tl" rotWithShape="0">
                  <a:schemeClr val="dk1">
                    <a:alpha val="40000"/>
                  </a:schemeClr>
                </a:outerShdw>
              </a:effectLst>
            </a:rPr>
            <a:t>Rect</a:t>
          </a:r>
          <a:r>
            <a:rPr lang="en-US" altLang="zh-CN" sz="1800" b="1" dirty="0" smtClean="0">
              <a:ln w="0"/>
              <a:solidFill>
                <a:schemeClr val="tx1"/>
              </a:solidFill>
              <a:effectLst>
                <a:outerShdw blurRad="38100" dist="19050" dir="2700000" algn="tl" rotWithShape="0">
                  <a:schemeClr val="dk1">
                    <a:alpha val="40000"/>
                  </a:schemeClr>
                </a:outerShdw>
              </a:effectLst>
            </a:rPr>
            <a:t> dirty)</a:t>
          </a:r>
          <a:r>
            <a:rPr lang="zh-CN" altLang="en-US" sz="1800" b="1" dirty="0" smtClean="0">
              <a:ln w="0"/>
              <a:solidFill>
                <a:schemeClr val="tx1"/>
              </a:solidFill>
              <a:effectLst>
                <a:outerShdw blurRad="38100" dist="19050" dir="2700000" algn="tl" rotWithShape="0">
                  <a:schemeClr val="dk1">
                    <a:alpha val="40000"/>
                  </a:schemeClr>
                </a:outerShdw>
              </a:effectLst>
            </a:rPr>
            <a:t>方法，锁定画布的某个区域进行画图等，因为画完图后，会调用下面的</a:t>
          </a:r>
          <a:r>
            <a:rPr lang="en-US" altLang="zh-CN" sz="1800" b="1" dirty="0" err="1" smtClean="0">
              <a:ln w="0"/>
              <a:solidFill>
                <a:schemeClr val="tx1"/>
              </a:solidFill>
              <a:effectLst>
                <a:outerShdw blurRad="38100" dist="19050" dir="2700000" algn="tl" rotWithShape="0">
                  <a:schemeClr val="dk1">
                    <a:alpha val="40000"/>
                  </a:schemeClr>
                </a:outerShdw>
              </a:effectLst>
            </a:rPr>
            <a:t>unlockCanvasAndPost</a:t>
          </a:r>
          <a:r>
            <a:rPr lang="zh-CN" altLang="en-US" sz="1800" b="1" dirty="0" smtClean="0">
              <a:ln w="0"/>
              <a:solidFill>
                <a:schemeClr val="tx1"/>
              </a:solidFill>
              <a:effectLst>
                <a:outerShdw blurRad="38100" dist="19050" dir="2700000" algn="tl" rotWithShape="0">
                  <a:schemeClr val="dk1">
                    <a:alpha val="40000"/>
                  </a:schemeClr>
                </a:outerShdw>
              </a:effectLst>
            </a:rPr>
            <a:t>来改变显示内容，相对部分内存要求比较高的游戏来说，可以不用重画</a:t>
          </a:r>
          <a:r>
            <a:rPr lang="en-US" altLang="zh-CN" sz="1800" b="1" dirty="0" smtClean="0">
              <a:ln w="0"/>
              <a:solidFill>
                <a:schemeClr val="tx1"/>
              </a:solidFill>
              <a:effectLst>
                <a:outerShdw blurRad="38100" dist="19050" dir="2700000" algn="tl" rotWithShape="0">
                  <a:schemeClr val="dk1">
                    <a:alpha val="40000"/>
                  </a:schemeClr>
                </a:outerShdw>
              </a:effectLst>
            </a:rPr>
            <a:t>dirty</a:t>
          </a:r>
          <a:r>
            <a:rPr lang="zh-CN" altLang="en-US" sz="1800" b="1" dirty="0" smtClean="0">
              <a:ln w="0"/>
              <a:solidFill>
                <a:schemeClr val="tx1"/>
              </a:solidFill>
              <a:effectLst>
                <a:outerShdw blurRad="38100" dist="19050" dir="2700000" algn="tl" rotWithShape="0">
                  <a:schemeClr val="dk1">
                    <a:alpha val="40000"/>
                  </a:schemeClr>
                </a:outerShdw>
              </a:effectLst>
            </a:rPr>
            <a:t>外的其它区域的像素，可以提高速度</a:t>
          </a:r>
          <a:endParaRPr lang="zh-CN" altLang="en-US" sz="1800" b="1" dirty="0">
            <a:solidFill>
              <a:schemeClr val="tx1"/>
            </a:solidFill>
          </a:endParaRPr>
        </a:p>
      </dgm:t>
    </dgm:pt>
    <dgm:pt modelId="{CD3463AA-A5D2-441C-8209-8BFA13E66910}" type="parTrans" cxnId="{321E6DC2-3219-4D07-845B-72885E5675C1}">
      <dgm:prSet/>
      <dgm:spPr/>
      <dgm:t>
        <a:bodyPr/>
        <a:lstStyle/>
        <a:p>
          <a:endParaRPr lang="zh-CN" altLang="en-US" sz="1800" b="1">
            <a:solidFill>
              <a:schemeClr val="tx1"/>
            </a:solidFill>
          </a:endParaRPr>
        </a:p>
      </dgm:t>
    </dgm:pt>
    <dgm:pt modelId="{B58A9154-6617-493A-85C7-FD647D289356}" type="sibTrans" cxnId="{321E6DC2-3219-4D07-845B-72885E5675C1}">
      <dgm:prSet/>
      <dgm:spPr/>
      <dgm:t>
        <a:bodyPr/>
        <a:lstStyle/>
        <a:p>
          <a:endParaRPr lang="zh-CN" altLang="en-US" sz="1800" b="1">
            <a:solidFill>
              <a:schemeClr val="tx1"/>
            </a:solidFill>
          </a:endParaRPr>
        </a:p>
      </dgm:t>
    </dgm:pt>
    <dgm:pt modelId="{1A95BBAF-0418-41B4-9ADC-69EE01B1D9E1}">
      <dgm:prSet phldrT="[文本]" custT="1"/>
      <dgm:spPr/>
      <dgm:t>
        <a:bodyPr/>
        <a:lstStyle/>
        <a:p>
          <a:r>
            <a:rPr lang="en-US" altLang="zh-CN" sz="1800" b="1" dirty="0" err="1" smtClean="0">
              <a:ln w="0"/>
              <a:solidFill>
                <a:schemeClr val="tx1"/>
              </a:solidFill>
              <a:effectLst>
                <a:outerShdw blurRad="38100" dist="19050" dir="2700000" algn="tl" rotWithShape="0">
                  <a:schemeClr val="dk1">
                    <a:alpha val="40000"/>
                  </a:schemeClr>
                </a:outerShdw>
              </a:effectLst>
            </a:rPr>
            <a:t>unlockCanvasAndPost</a:t>
          </a:r>
          <a:r>
            <a:rPr lang="zh-CN" altLang="en-US" sz="1800" b="1" dirty="0" smtClean="0">
              <a:ln w="0"/>
              <a:solidFill>
                <a:schemeClr val="tx1"/>
              </a:solidFill>
              <a:effectLst>
                <a:outerShdw blurRad="38100" dist="19050" dir="2700000" algn="tl" rotWithShape="0">
                  <a:schemeClr val="dk1">
                    <a:alpha val="40000"/>
                  </a:schemeClr>
                </a:outerShdw>
              </a:effectLst>
            </a:rPr>
            <a:t>方法，结束锁定画图，并提交改变</a:t>
          </a:r>
          <a:endParaRPr lang="zh-CN" altLang="en-US" sz="1800" b="1" dirty="0">
            <a:solidFill>
              <a:schemeClr val="tx1"/>
            </a:solidFill>
          </a:endParaRPr>
        </a:p>
      </dgm:t>
    </dgm:pt>
    <dgm:pt modelId="{FC10BDF8-14D6-4101-9D17-7C4A760186FF}" type="parTrans" cxnId="{CE296962-A75B-4B7D-B94A-6465F8571414}">
      <dgm:prSet/>
      <dgm:spPr/>
      <dgm:t>
        <a:bodyPr/>
        <a:lstStyle/>
        <a:p>
          <a:endParaRPr lang="zh-CN" altLang="en-US" sz="1800" b="1">
            <a:solidFill>
              <a:schemeClr val="tx1"/>
            </a:solidFill>
          </a:endParaRPr>
        </a:p>
      </dgm:t>
    </dgm:pt>
    <dgm:pt modelId="{FC6A374F-7DA1-4DA6-9F3C-A07B1DD2E219}" type="sibTrans" cxnId="{CE296962-A75B-4B7D-B94A-6465F8571414}">
      <dgm:prSet/>
      <dgm:spPr/>
      <dgm:t>
        <a:bodyPr/>
        <a:lstStyle/>
        <a:p>
          <a:endParaRPr lang="zh-CN" altLang="en-US" sz="1800" b="1">
            <a:solidFill>
              <a:schemeClr val="tx1"/>
            </a:solidFill>
          </a:endParaRPr>
        </a:p>
      </dgm:t>
    </dgm:pt>
    <dgm:pt modelId="{4EA32304-6C4E-42DE-ACA6-8E0ED62AC126}" type="pres">
      <dgm:prSet presAssocID="{CA302089-EB11-4684-AA4F-B02DC02850BE}" presName="linear" presStyleCnt="0">
        <dgm:presLayoutVars>
          <dgm:animLvl val="lvl"/>
          <dgm:resizeHandles val="exact"/>
        </dgm:presLayoutVars>
      </dgm:prSet>
      <dgm:spPr/>
      <dgm:t>
        <a:bodyPr/>
        <a:lstStyle/>
        <a:p>
          <a:endParaRPr lang="zh-CN" altLang="en-US"/>
        </a:p>
      </dgm:t>
    </dgm:pt>
    <dgm:pt modelId="{8617541B-D531-411F-9313-D1F079A86F8B}" type="pres">
      <dgm:prSet presAssocID="{10D748FA-7D86-44FE-AF6A-939F370BB6F0}" presName="parentText" presStyleLbl="node1" presStyleIdx="0" presStyleCnt="4">
        <dgm:presLayoutVars>
          <dgm:chMax val="0"/>
          <dgm:bulletEnabled val="1"/>
        </dgm:presLayoutVars>
      </dgm:prSet>
      <dgm:spPr/>
      <dgm:t>
        <a:bodyPr/>
        <a:lstStyle/>
        <a:p>
          <a:endParaRPr lang="zh-CN" altLang="en-US"/>
        </a:p>
      </dgm:t>
    </dgm:pt>
    <dgm:pt modelId="{F6C7F380-609F-43F8-860F-F1A251745FDD}" type="pres">
      <dgm:prSet presAssocID="{36267C71-E985-4CE2-950B-66782591027D}" presName="spacer" presStyleCnt="0"/>
      <dgm:spPr/>
    </dgm:pt>
    <dgm:pt modelId="{CD32EAAC-5811-4A9A-8850-2EAD0567831A}" type="pres">
      <dgm:prSet presAssocID="{6C5824B3-7C3E-42A4-A565-FFC1F37B0D4D}" presName="parentText" presStyleLbl="node1" presStyleIdx="1" presStyleCnt="4">
        <dgm:presLayoutVars>
          <dgm:chMax val="0"/>
          <dgm:bulletEnabled val="1"/>
        </dgm:presLayoutVars>
      </dgm:prSet>
      <dgm:spPr/>
      <dgm:t>
        <a:bodyPr/>
        <a:lstStyle/>
        <a:p>
          <a:endParaRPr lang="zh-CN" altLang="en-US"/>
        </a:p>
      </dgm:t>
    </dgm:pt>
    <dgm:pt modelId="{8168EA2B-F604-4525-9D3F-1BF70EA649D3}" type="pres">
      <dgm:prSet presAssocID="{2457576E-C474-4D9F-93C8-4B87F2013EF7}" presName="spacer" presStyleCnt="0"/>
      <dgm:spPr/>
    </dgm:pt>
    <dgm:pt modelId="{D81B600F-F97E-409C-8A26-F7AB4CC84945}" type="pres">
      <dgm:prSet presAssocID="{89295D2F-6346-4F71-8E4A-36CEA7A7E730}" presName="parentText" presStyleLbl="node1" presStyleIdx="2" presStyleCnt="4">
        <dgm:presLayoutVars>
          <dgm:chMax val="0"/>
          <dgm:bulletEnabled val="1"/>
        </dgm:presLayoutVars>
      </dgm:prSet>
      <dgm:spPr/>
      <dgm:t>
        <a:bodyPr/>
        <a:lstStyle/>
        <a:p>
          <a:endParaRPr lang="zh-CN" altLang="en-US"/>
        </a:p>
      </dgm:t>
    </dgm:pt>
    <dgm:pt modelId="{43067F73-4B0F-4279-8001-B81EB8850CB3}" type="pres">
      <dgm:prSet presAssocID="{B58A9154-6617-493A-85C7-FD647D289356}" presName="spacer" presStyleCnt="0"/>
      <dgm:spPr/>
    </dgm:pt>
    <dgm:pt modelId="{F8C045B6-105E-4E51-A0C7-2035F71945D2}" type="pres">
      <dgm:prSet presAssocID="{1A95BBAF-0418-41B4-9ADC-69EE01B1D9E1}" presName="parentText" presStyleLbl="node1" presStyleIdx="3" presStyleCnt="4">
        <dgm:presLayoutVars>
          <dgm:chMax val="0"/>
          <dgm:bulletEnabled val="1"/>
        </dgm:presLayoutVars>
      </dgm:prSet>
      <dgm:spPr/>
      <dgm:t>
        <a:bodyPr/>
        <a:lstStyle/>
        <a:p>
          <a:endParaRPr lang="zh-CN" altLang="en-US"/>
        </a:p>
      </dgm:t>
    </dgm:pt>
  </dgm:ptLst>
  <dgm:cxnLst>
    <dgm:cxn modelId="{44CEBA4C-560A-4914-BACC-96007F5FB722}" type="presOf" srcId="{10D748FA-7D86-44FE-AF6A-939F370BB6F0}" destId="{8617541B-D531-411F-9313-D1F079A86F8B}" srcOrd="0" destOrd="0" presId="urn:microsoft.com/office/officeart/2005/8/layout/vList2"/>
    <dgm:cxn modelId="{712E13FD-8851-4488-A2AB-F02E0B41F4B3}" type="presOf" srcId="{89295D2F-6346-4F71-8E4A-36CEA7A7E730}" destId="{D81B600F-F97E-409C-8A26-F7AB4CC84945}" srcOrd="0" destOrd="0" presId="urn:microsoft.com/office/officeart/2005/8/layout/vList2"/>
    <dgm:cxn modelId="{ED21297B-92B9-4288-885A-6A206445F965}" srcId="{CA302089-EB11-4684-AA4F-B02DC02850BE}" destId="{6C5824B3-7C3E-42A4-A565-FFC1F37B0D4D}" srcOrd="1" destOrd="0" parTransId="{895F291C-E1CE-411C-AE17-1A931DEFE35A}" sibTransId="{2457576E-C474-4D9F-93C8-4B87F2013EF7}"/>
    <dgm:cxn modelId="{801EED38-9637-4847-A793-CF8D94CE3094}" type="presOf" srcId="{1A95BBAF-0418-41B4-9ADC-69EE01B1D9E1}" destId="{F8C045B6-105E-4E51-A0C7-2035F71945D2}" srcOrd="0" destOrd="0" presId="urn:microsoft.com/office/officeart/2005/8/layout/vList2"/>
    <dgm:cxn modelId="{321E6DC2-3219-4D07-845B-72885E5675C1}" srcId="{CA302089-EB11-4684-AA4F-B02DC02850BE}" destId="{89295D2F-6346-4F71-8E4A-36CEA7A7E730}" srcOrd="2" destOrd="0" parTransId="{CD3463AA-A5D2-441C-8209-8BFA13E66910}" sibTransId="{B58A9154-6617-493A-85C7-FD647D289356}"/>
    <dgm:cxn modelId="{9AE507E9-DF5C-4348-916B-D7A75C097D30}" srcId="{CA302089-EB11-4684-AA4F-B02DC02850BE}" destId="{10D748FA-7D86-44FE-AF6A-939F370BB6F0}" srcOrd="0" destOrd="0" parTransId="{2E6B48EE-E91E-4474-AC86-9DF8E7E8ED5D}" sibTransId="{36267C71-E985-4CE2-950B-66782591027D}"/>
    <dgm:cxn modelId="{E141CC2F-BB82-45D9-AF41-4CD1C17FA98E}" type="presOf" srcId="{6C5824B3-7C3E-42A4-A565-FFC1F37B0D4D}" destId="{CD32EAAC-5811-4A9A-8850-2EAD0567831A}" srcOrd="0" destOrd="0" presId="urn:microsoft.com/office/officeart/2005/8/layout/vList2"/>
    <dgm:cxn modelId="{CE296962-A75B-4B7D-B94A-6465F8571414}" srcId="{CA302089-EB11-4684-AA4F-B02DC02850BE}" destId="{1A95BBAF-0418-41B4-9ADC-69EE01B1D9E1}" srcOrd="3" destOrd="0" parTransId="{FC10BDF8-14D6-4101-9D17-7C4A760186FF}" sibTransId="{FC6A374F-7DA1-4DA6-9F3C-A07B1DD2E219}"/>
    <dgm:cxn modelId="{C086A1A5-7CAD-4EBA-A29B-096E322E74E9}" type="presOf" srcId="{CA302089-EB11-4684-AA4F-B02DC02850BE}" destId="{4EA32304-6C4E-42DE-ACA6-8E0ED62AC126}" srcOrd="0" destOrd="0" presId="urn:microsoft.com/office/officeart/2005/8/layout/vList2"/>
    <dgm:cxn modelId="{5D4F7E27-64FD-48CA-B9B6-368A7256C312}" type="presParOf" srcId="{4EA32304-6C4E-42DE-ACA6-8E0ED62AC126}" destId="{8617541B-D531-411F-9313-D1F079A86F8B}" srcOrd="0" destOrd="0" presId="urn:microsoft.com/office/officeart/2005/8/layout/vList2"/>
    <dgm:cxn modelId="{B120C886-0AF8-437B-872A-03B30EF9415A}" type="presParOf" srcId="{4EA32304-6C4E-42DE-ACA6-8E0ED62AC126}" destId="{F6C7F380-609F-43F8-860F-F1A251745FDD}" srcOrd="1" destOrd="0" presId="urn:microsoft.com/office/officeart/2005/8/layout/vList2"/>
    <dgm:cxn modelId="{F2B352F4-6DCE-42E1-B663-A4B18B829AE3}" type="presParOf" srcId="{4EA32304-6C4E-42DE-ACA6-8E0ED62AC126}" destId="{CD32EAAC-5811-4A9A-8850-2EAD0567831A}" srcOrd="2" destOrd="0" presId="urn:microsoft.com/office/officeart/2005/8/layout/vList2"/>
    <dgm:cxn modelId="{99D04477-BB04-459B-A924-E2FDEBA954FE}" type="presParOf" srcId="{4EA32304-6C4E-42DE-ACA6-8E0ED62AC126}" destId="{8168EA2B-F604-4525-9D3F-1BF70EA649D3}" srcOrd="3" destOrd="0" presId="urn:microsoft.com/office/officeart/2005/8/layout/vList2"/>
    <dgm:cxn modelId="{E37D2DCA-6FC0-485E-8445-9AF92AEB2A9D}" type="presParOf" srcId="{4EA32304-6C4E-42DE-ACA6-8E0ED62AC126}" destId="{D81B600F-F97E-409C-8A26-F7AB4CC84945}" srcOrd="4" destOrd="0" presId="urn:microsoft.com/office/officeart/2005/8/layout/vList2"/>
    <dgm:cxn modelId="{EB2667E9-0351-4409-8CB8-245673B67348}" type="presParOf" srcId="{4EA32304-6C4E-42DE-ACA6-8E0ED62AC126}" destId="{43067F73-4B0F-4279-8001-B81EB8850CB3}" srcOrd="5" destOrd="0" presId="urn:microsoft.com/office/officeart/2005/8/layout/vList2"/>
    <dgm:cxn modelId="{435C6EAA-5A02-46E9-9216-1DA413929BA9}" type="presParOf" srcId="{4EA32304-6C4E-42DE-ACA6-8E0ED62AC126}" destId="{F8C045B6-105E-4E51-A0C7-2035F71945D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B467DC-9A55-476A-95E7-68FC2818C95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zh-CN" altLang="en-US"/>
        </a:p>
      </dgm:t>
    </dgm:pt>
    <dgm:pt modelId="{CF4D5760-F7BE-4034-B6B4-C3C4A5210766}">
      <dgm:prSet phldrT="[文本]"/>
      <dgm:spPr/>
      <dgm:t>
        <a:bodyPr/>
        <a:lstStyle/>
        <a:p>
          <a:r>
            <a:rPr lang="en-US" altLang="zh-CN" b="1" dirty="0" err="1" smtClean="0"/>
            <a:t>onPause</a:t>
          </a:r>
          <a:endParaRPr lang="zh-CN" altLang="en-US" b="1" dirty="0"/>
        </a:p>
      </dgm:t>
    </dgm:pt>
    <dgm:pt modelId="{1D5322C0-65ED-4966-B5DC-2E168AE30C6F}" type="parTrans" cxnId="{1473D15D-CC69-4F87-B6B8-3107B96A57E8}">
      <dgm:prSet/>
      <dgm:spPr/>
      <dgm:t>
        <a:bodyPr/>
        <a:lstStyle/>
        <a:p>
          <a:endParaRPr lang="zh-CN" altLang="en-US"/>
        </a:p>
      </dgm:t>
    </dgm:pt>
    <dgm:pt modelId="{8C6B9B81-DD68-4CB7-A754-BC237D0CACAE}" type="sibTrans" cxnId="{1473D15D-CC69-4F87-B6B8-3107B96A57E8}">
      <dgm:prSet/>
      <dgm:spPr/>
      <dgm:t>
        <a:bodyPr/>
        <a:lstStyle/>
        <a:p>
          <a:endParaRPr lang="zh-CN" altLang="en-US"/>
        </a:p>
      </dgm:t>
    </dgm:pt>
    <dgm:pt modelId="{F1C058BF-50EF-4AD6-9C31-04E272010379}">
      <dgm:prSet phldrT="[文本]"/>
      <dgm:spPr/>
      <dgm:t>
        <a:bodyPr/>
        <a:lstStyle/>
        <a:p>
          <a:r>
            <a:rPr lang="zh-CN" altLang="en-US" b="1" dirty="0" smtClean="0"/>
            <a:t>当</a:t>
          </a:r>
          <a:r>
            <a:rPr lang="en-US" altLang="zh-CN" b="1" dirty="0" smtClean="0"/>
            <a:t>Activity</a:t>
          </a:r>
          <a:r>
            <a:rPr lang="zh-CN" altLang="en-US" b="1" dirty="0" smtClean="0"/>
            <a:t>被遮挡住的时候调用</a:t>
          </a:r>
          <a:endParaRPr lang="zh-CN" altLang="en-US" b="1" dirty="0"/>
        </a:p>
      </dgm:t>
    </dgm:pt>
    <dgm:pt modelId="{EAF9B354-34F8-4251-AB7D-831E674050BB}" type="parTrans" cxnId="{40954CE2-6E5A-4694-A9E9-54A34A8BE086}">
      <dgm:prSet/>
      <dgm:spPr/>
      <dgm:t>
        <a:bodyPr/>
        <a:lstStyle/>
        <a:p>
          <a:endParaRPr lang="zh-CN" altLang="en-US"/>
        </a:p>
      </dgm:t>
    </dgm:pt>
    <dgm:pt modelId="{51A1F772-341B-499C-808C-0C636635194E}" type="sibTrans" cxnId="{40954CE2-6E5A-4694-A9E9-54A34A8BE086}">
      <dgm:prSet/>
      <dgm:spPr/>
      <dgm:t>
        <a:bodyPr/>
        <a:lstStyle/>
        <a:p>
          <a:endParaRPr lang="zh-CN" altLang="en-US"/>
        </a:p>
      </dgm:t>
    </dgm:pt>
    <dgm:pt modelId="{AD3637C8-41A3-4C4E-ACE9-FE39914FD535}" type="pres">
      <dgm:prSet presAssocID="{1EB467DC-9A55-476A-95E7-68FC2818C955}" presName="linear" presStyleCnt="0">
        <dgm:presLayoutVars>
          <dgm:animLvl val="lvl"/>
          <dgm:resizeHandles val="exact"/>
        </dgm:presLayoutVars>
      </dgm:prSet>
      <dgm:spPr/>
      <dgm:t>
        <a:bodyPr/>
        <a:lstStyle/>
        <a:p>
          <a:endParaRPr lang="zh-CN" altLang="en-US"/>
        </a:p>
      </dgm:t>
    </dgm:pt>
    <dgm:pt modelId="{FF8BFEA2-8ACB-4B64-9942-8704731AF685}" type="pres">
      <dgm:prSet presAssocID="{CF4D5760-F7BE-4034-B6B4-C3C4A5210766}" presName="parentText" presStyleLbl="node1" presStyleIdx="0" presStyleCnt="1">
        <dgm:presLayoutVars>
          <dgm:chMax val="0"/>
          <dgm:bulletEnabled val="1"/>
        </dgm:presLayoutVars>
      </dgm:prSet>
      <dgm:spPr/>
      <dgm:t>
        <a:bodyPr/>
        <a:lstStyle/>
        <a:p>
          <a:endParaRPr lang="zh-CN" altLang="en-US"/>
        </a:p>
      </dgm:t>
    </dgm:pt>
    <dgm:pt modelId="{0BB8F6B7-D6B5-482B-A48B-BCC621FEFD8C}" type="pres">
      <dgm:prSet presAssocID="{CF4D5760-F7BE-4034-B6B4-C3C4A5210766}" presName="childText" presStyleLbl="revTx" presStyleIdx="0" presStyleCnt="1">
        <dgm:presLayoutVars>
          <dgm:bulletEnabled val="1"/>
        </dgm:presLayoutVars>
      </dgm:prSet>
      <dgm:spPr/>
      <dgm:t>
        <a:bodyPr/>
        <a:lstStyle/>
        <a:p>
          <a:endParaRPr lang="zh-CN" altLang="en-US"/>
        </a:p>
      </dgm:t>
    </dgm:pt>
  </dgm:ptLst>
  <dgm:cxnLst>
    <dgm:cxn modelId="{67A41AF2-1A2B-46B0-A8CD-D08A114332D4}" type="presOf" srcId="{CF4D5760-F7BE-4034-B6B4-C3C4A5210766}" destId="{FF8BFEA2-8ACB-4B64-9942-8704731AF685}" srcOrd="0" destOrd="0" presId="urn:microsoft.com/office/officeart/2005/8/layout/vList2"/>
    <dgm:cxn modelId="{4B09C70E-D074-4DC3-A383-51B09798639C}" type="presOf" srcId="{F1C058BF-50EF-4AD6-9C31-04E272010379}" destId="{0BB8F6B7-D6B5-482B-A48B-BCC621FEFD8C}" srcOrd="0" destOrd="0" presId="urn:microsoft.com/office/officeart/2005/8/layout/vList2"/>
    <dgm:cxn modelId="{1473D15D-CC69-4F87-B6B8-3107B96A57E8}" srcId="{1EB467DC-9A55-476A-95E7-68FC2818C955}" destId="{CF4D5760-F7BE-4034-B6B4-C3C4A5210766}" srcOrd="0" destOrd="0" parTransId="{1D5322C0-65ED-4966-B5DC-2E168AE30C6F}" sibTransId="{8C6B9B81-DD68-4CB7-A754-BC237D0CACAE}"/>
    <dgm:cxn modelId="{40954CE2-6E5A-4694-A9E9-54A34A8BE086}" srcId="{CF4D5760-F7BE-4034-B6B4-C3C4A5210766}" destId="{F1C058BF-50EF-4AD6-9C31-04E272010379}" srcOrd="0" destOrd="0" parTransId="{EAF9B354-34F8-4251-AB7D-831E674050BB}" sibTransId="{51A1F772-341B-499C-808C-0C636635194E}"/>
    <dgm:cxn modelId="{4B81D39F-B024-4A79-A753-636F8D412738}" type="presOf" srcId="{1EB467DC-9A55-476A-95E7-68FC2818C955}" destId="{AD3637C8-41A3-4C4E-ACE9-FE39914FD535}" srcOrd="0" destOrd="0" presId="urn:microsoft.com/office/officeart/2005/8/layout/vList2"/>
    <dgm:cxn modelId="{5FC7E2D0-6F29-46A8-9E0F-F6A806203D97}" type="presParOf" srcId="{AD3637C8-41A3-4C4E-ACE9-FE39914FD535}" destId="{FF8BFEA2-8ACB-4B64-9942-8704731AF685}" srcOrd="0" destOrd="0" presId="urn:microsoft.com/office/officeart/2005/8/layout/vList2"/>
    <dgm:cxn modelId="{4FD750F9-F7D9-448D-A361-E6DC1CCCB6EC}" type="presParOf" srcId="{AD3637C8-41A3-4C4E-ACE9-FE39914FD535}" destId="{0BB8F6B7-D6B5-482B-A48B-BCC621FEFD8C}"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B467DC-9A55-476A-95E7-68FC2818C95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zh-CN" altLang="en-US"/>
        </a:p>
      </dgm:t>
    </dgm:pt>
    <dgm:pt modelId="{C9CD63D5-6CAF-480B-9948-B1C52346E2A2}">
      <dgm:prSet phldrT="[文本]"/>
      <dgm:spPr/>
      <dgm:t>
        <a:bodyPr/>
        <a:lstStyle/>
        <a:p>
          <a:r>
            <a:rPr lang="en-US" altLang="zh-CN" b="1" dirty="0" err="1" smtClean="0"/>
            <a:t>onStop</a:t>
          </a:r>
          <a:endParaRPr lang="zh-CN" altLang="en-US" b="1" dirty="0"/>
        </a:p>
      </dgm:t>
    </dgm:pt>
    <dgm:pt modelId="{D9A77779-EA27-4581-A6F6-47B463C451C5}" type="parTrans" cxnId="{60372F96-93EB-4855-A56D-44F26AA5683F}">
      <dgm:prSet/>
      <dgm:spPr/>
      <dgm:t>
        <a:bodyPr/>
        <a:lstStyle/>
        <a:p>
          <a:endParaRPr lang="zh-CN" altLang="en-US"/>
        </a:p>
      </dgm:t>
    </dgm:pt>
    <dgm:pt modelId="{BCB91BFF-715F-4481-B724-3CF1D2859361}" type="sibTrans" cxnId="{60372F96-93EB-4855-A56D-44F26AA5683F}">
      <dgm:prSet/>
      <dgm:spPr/>
      <dgm:t>
        <a:bodyPr/>
        <a:lstStyle/>
        <a:p>
          <a:endParaRPr lang="zh-CN" altLang="en-US"/>
        </a:p>
      </dgm:t>
    </dgm:pt>
    <dgm:pt modelId="{0A90119D-3483-4E0A-AF6D-590B787D972F}">
      <dgm:prSet phldrT="[文本]"/>
      <dgm:spPr/>
      <dgm:t>
        <a:bodyPr/>
        <a:lstStyle/>
        <a:p>
          <a:r>
            <a:rPr lang="zh-CN" altLang="en-US" b="1" dirty="0" smtClean="0"/>
            <a:t>当</a:t>
          </a:r>
          <a:r>
            <a:rPr lang="en-US" altLang="zh-CN" b="1" dirty="0" smtClean="0"/>
            <a:t>Activity</a:t>
          </a:r>
          <a:r>
            <a:rPr lang="zh-CN" altLang="en-US" b="1" dirty="0" smtClean="0"/>
            <a:t>处于不可见状态的时候调用</a:t>
          </a:r>
          <a:endParaRPr lang="zh-CN" altLang="en-US" b="1" dirty="0"/>
        </a:p>
      </dgm:t>
    </dgm:pt>
    <dgm:pt modelId="{3FC394ED-760B-48CF-BC90-01B81888257B}" type="parTrans" cxnId="{706CC47A-F850-4ED2-9831-7F70267DEC26}">
      <dgm:prSet/>
      <dgm:spPr/>
      <dgm:t>
        <a:bodyPr/>
        <a:lstStyle/>
        <a:p>
          <a:endParaRPr lang="zh-CN" altLang="en-US"/>
        </a:p>
      </dgm:t>
    </dgm:pt>
    <dgm:pt modelId="{CE8D772E-B049-4DBF-BF20-CCDE6827386F}" type="sibTrans" cxnId="{706CC47A-F850-4ED2-9831-7F70267DEC26}">
      <dgm:prSet/>
      <dgm:spPr/>
      <dgm:t>
        <a:bodyPr/>
        <a:lstStyle/>
        <a:p>
          <a:endParaRPr lang="zh-CN" altLang="en-US"/>
        </a:p>
      </dgm:t>
    </dgm:pt>
    <dgm:pt modelId="{AD3637C8-41A3-4C4E-ACE9-FE39914FD535}" type="pres">
      <dgm:prSet presAssocID="{1EB467DC-9A55-476A-95E7-68FC2818C955}" presName="linear" presStyleCnt="0">
        <dgm:presLayoutVars>
          <dgm:animLvl val="lvl"/>
          <dgm:resizeHandles val="exact"/>
        </dgm:presLayoutVars>
      </dgm:prSet>
      <dgm:spPr/>
      <dgm:t>
        <a:bodyPr/>
        <a:lstStyle/>
        <a:p>
          <a:endParaRPr lang="zh-CN" altLang="en-US"/>
        </a:p>
      </dgm:t>
    </dgm:pt>
    <dgm:pt modelId="{08D39252-1221-41A1-A81D-218901149C7E}" type="pres">
      <dgm:prSet presAssocID="{C9CD63D5-6CAF-480B-9948-B1C52346E2A2}" presName="parentText" presStyleLbl="node1" presStyleIdx="0" presStyleCnt="1">
        <dgm:presLayoutVars>
          <dgm:chMax val="0"/>
          <dgm:bulletEnabled val="1"/>
        </dgm:presLayoutVars>
      </dgm:prSet>
      <dgm:spPr/>
      <dgm:t>
        <a:bodyPr/>
        <a:lstStyle/>
        <a:p>
          <a:endParaRPr lang="zh-CN" altLang="en-US"/>
        </a:p>
      </dgm:t>
    </dgm:pt>
    <dgm:pt modelId="{CD0534AD-280A-4B7F-B415-AA97D21F2B90}" type="pres">
      <dgm:prSet presAssocID="{C9CD63D5-6CAF-480B-9948-B1C52346E2A2}" presName="childText" presStyleLbl="revTx" presStyleIdx="0" presStyleCnt="1">
        <dgm:presLayoutVars>
          <dgm:bulletEnabled val="1"/>
        </dgm:presLayoutVars>
      </dgm:prSet>
      <dgm:spPr/>
      <dgm:t>
        <a:bodyPr/>
        <a:lstStyle/>
        <a:p>
          <a:endParaRPr lang="zh-CN" altLang="en-US"/>
        </a:p>
      </dgm:t>
    </dgm:pt>
  </dgm:ptLst>
  <dgm:cxnLst>
    <dgm:cxn modelId="{850FA081-408A-4491-A2A4-84659DA77639}" type="presOf" srcId="{C9CD63D5-6CAF-480B-9948-B1C52346E2A2}" destId="{08D39252-1221-41A1-A81D-218901149C7E}" srcOrd="0" destOrd="0" presId="urn:microsoft.com/office/officeart/2005/8/layout/vList2"/>
    <dgm:cxn modelId="{706CC47A-F850-4ED2-9831-7F70267DEC26}" srcId="{C9CD63D5-6CAF-480B-9948-B1C52346E2A2}" destId="{0A90119D-3483-4E0A-AF6D-590B787D972F}" srcOrd="0" destOrd="0" parTransId="{3FC394ED-760B-48CF-BC90-01B81888257B}" sibTransId="{CE8D772E-B049-4DBF-BF20-CCDE6827386F}"/>
    <dgm:cxn modelId="{351C8020-5AE7-427F-A515-B7C2F37D0F84}" type="presOf" srcId="{1EB467DC-9A55-476A-95E7-68FC2818C955}" destId="{AD3637C8-41A3-4C4E-ACE9-FE39914FD535}" srcOrd="0" destOrd="0" presId="urn:microsoft.com/office/officeart/2005/8/layout/vList2"/>
    <dgm:cxn modelId="{60372F96-93EB-4855-A56D-44F26AA5683F}" srcId="{1EB467DC-9A55-476A-95E7-68FC2818C955}" destId="{C9CD63D5-6CAF-480B-9948-B1C52346E2A2}" srcOrd="0" destOrd="0" parTransId="{D9A77779-EA27-4581-A6F6-47B463C451C5}" sibTransId="{BCB91BFF-715F-4481-B724-3CF1D2859361}"/>
    <dgm:cxn modelId="{E9BA1691-0755-448B-80DB-659C2703AC2C}" type="presOf" srcId="{0A90119D-3483-4E0A-AF6D-590B787D972F}" destId="{CD0534AD-280A-4B7F-B415-AA97D21F2B90}" srcOrd="0" destOrd="0" presId="urn:microsoft.com/office/officeart/2005/8/layout/vList2"/>
    <dgm:cxn modelId="{702933D5-DDAC-49B6-AF81-13C67B6A3172}" type="presParOf" srcId="{AD3637C8-41A3-4C4E-ACE9-FE39914FD535}" destId="{08D39252-1221-41A1-A81D-218901149C7E}" srcOrd="0" destOrd="0" presId="urn:microsoft.com/office/officeart/2005/8/layout/vList2"/>
    <dgm:cxn modelId="{73477459-247C-4D4A-985E-7FE4C82DE8DE}" type="presParOf" srcId="{AD3637C8-41A3-4C4E-ACE9-FE39914FD535}" destId="{CD0534AD-280A-4B7F-B415-AA97D21F2B90}"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B467DC-9A55-476A-95E7-68FC2818C95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zh-CN" altLang="en-US"/>
        </a:p>
      </dgm:t>
    </dgm:pt>
    <dgm:pt modelId="{3B0340C8-C181-45E9-B07C-A24911EB2548}">
      <dgm:prSet phldrT="[文本]"/>
      <dgm:spPr/>
      <dgm:t>
        <a:bodyPr/>
        <a:lstStyle/>
        <a:p>
          <a:r>
            <a:rPr lang="en-US" altLang="zh-CN" b="1" dirty="0" err="1" smtClean="0"/>
            <a:t>onDestroy</a:t>
          </a:r>
          <a:endParaRPr lang="zh-CN" altLang="en-US" b="1" dirty="0"/>
        </a:p>
      </dgm:t>
    </dgm:pt>
    <dgm:pt modelId="{3843E5FC-0BE5-436B-9C1A-FFE5C832BCC7}" type="parTrans" cxnId="{3D29E231-88B5-46F8-834E-5D927F9B1077}">
      <dgm:prSet/>
      <dgm:spPr/>
      <dgm:t>
        <a:bodyPr/>
        <a:lstStyle/>
        <a:p>
          <a:endParaRPr lang="zh-CN" altLang="en-US"/>
        </a:p>
      </dgm:t>
    </dgm:pt>
    <dgm:pt modelId="{32B1AC98-D2CA-4AC2-9D29-E3D2ED9AA355}" type="sibTrans" cxnId="{3D29E231-88B5-46F8-834E-5D927F9B1077}">
      <dgm:prSet/>
      <dgm:spPr/>
      <dgm:t>
        <a:bodyPr/>
        <a:lstStyle/>
        <a:p>
          <a:endParaRPr lang="zh-CN" altLang="en-US"/>
        </a:p>
      </dgm:t>
    </dgm:pt>
    <dgm:pt modelId="{853938FF-7BDE-42A9-ADCC-660B7C1E38FC}">
      <dgm:prSet phldrT="[文本]"/>
      <dgm:spPr/>
      <dgm:t>
        <a:bodyPr/>
        <a:lstStyle/>
        <a:p>
          <a:r>
            <a:rPr lang="zh-CN" altLang="en-US" b="1" dirty="0" smtClean="0"/>
            <a:t>当</a:t>
          </a:r>
          <a:r>
            <a:rPr lang="en-US" altLang="zh-CN" b="1" dirty="0" smtClean="0"/>
            <a:t>Activity</a:t>
          </a:r>
          <a:r>
            <a:rPr lang="zh-CN" altLang="en-US" b="1" dirty="0" smtClean="0"/>
            <a:t>被销毁的时候调用</a:t>
          </a:r>
          <a:endParaRPr lang="zh-CN" altLang="en-US" b="1" dirty="0"/>
        </a:p>
      </dgm:t>
    </dgm:pt>
    <dgm:pt modelId="{C8D5A955-DA49-45AA-A5DA-9024C3671ACA}" type="parTrans" cxnId="{C5D1C885-0700-4209-B19A-F3D18CAC5485}">
      <dgm:prSet/>
      <dgm:spPr/>
      <dgm:t>
        <a:bodyPr/>
        <a:lstStyle/>
        <a:p>
          <a:endParaRPr lang="zh-CN" altLang="en-US"/>
        </a:p>
      </dgm:t>
    </dgm:pt>
    <dgm:pt modelId="{CC781AFB-E8A7-4E59-BB09-72FECA8DDFAB}" type="sibTrans" cxnId="{C5D1C885-0700-4209-B19A-F3D18CAC5485}">
      <dgm:prSet/>
      <dgm:spPr/>
      <dgm:t>
        <a:bodyPr/>
        <a:lstStyle/>
        <a:p>
          <a:endParaRPr lang="zh-CN" altLang="en-US"/>
        </a:p>
      </dgm:t>
    </dgm:pt>
    <dgm:pt modelId="{AD3637C8-41A3-4C4E-ACE9-FE39914FD535}" type="pres">
      <dgm:prSet presAssocID="{1EB467DC-9A55-476A-95E7-68FC2818C955}" presName="linear" presStyleCnt="0">
        <dgm:presLayoutVars>
          <dgm:animLvl val="lvl"/>
          <dgm:resizeHandles val="exact"/>
        </dgm:presLayoutVars>
      </dgm:prSet>
      <dgm:spPr/>
      <dgm:t>
        <a:bodyPr/>
        <a:lstStyle/>
        <a:p>
          <a:endParaRPr lang="zh-CN" altLang="en-US"/>
        </a:p>
      </dgm:t>
    </dgm:pt>
    <dgm:pt modelId="{FAD863A8-FED6-46E4-B032-20B2A5FBD870}" type="pres">
      <dgm:prSet presAssocID="{3B0340C8-C181-45E9-B07C-A24911EB2548}" presName="parentText" presStyleLbl="node1" presStyleIdx="0" presStyleCnt="1">
        <dgm:presLayoutVars>
          <dgm:chMax val="0"/>
          <dgm:bulletEnabled val="1"/>
        </dgm:presLayoutVars>
      </dgm:prSet>
      <dgm:spPr/>
      <dgm:t>
        <a:bodyPr/>
        <a:lstStyle/>
        <a:p>
          <a:endParaRPr lang="zh-CN" altLang="en-US"/>
        </a:p>
      </dgm:t>
    </dgm:pt>
    <dgm:pt modelId="{F3655FDE-6E69-4A08-80A6-865177F0A670}" type="pres">
      <dgm:prSet presAssocID="{3B0340C8-C181-45E9-B07C-A24911EB2548}" presName="childText" presStyleLbl="revTx" presStyleIdx="0" presStyleCnt="1">
        <dgm:presLayoutVars>
          <dgm:bulletEnabled val="1"/>
        </dgm:presLayoutVars>
      </dgm:prSet>
      <dgm:spPr/>
      <dgm:t>
        <a:bodyPr/>
        <a:lstStyle/>
        <a:p>
          <a:endParaRPr lang="zh-CN" altLang="en-US"/>
        </a:p>
      </dgm:t>
    </dgm:pt>
  </dgm:ptLst>
  <dgm:cxnLst>
    <dgm:cxn modelId="{3BFB4B7E-7770-4692-8ACE-F4C67D582D02}" type="presOf" srcId="{853938FF-7BDE-42A9-ADCC-660B7C1E38FC}" destId="{F3655FDE-6E69-4A08-80A6-865177F0A670}" srcOrd="0" destOrd="0" presId="urn:microsoft.com/office/officeart/2005/8/layout/vList2"/>
    <dgm:cxn modelId="{3EF7BFD5-9719-4D7D-964E-118D09EF4A73}" type="presOf" srcId="{1EB467DC-9A55-476A-95E7-68FC2818C955}" destId="{AD3637C8-41A3-4C4E-ACE9-FE39914FD535}" srcOrd="0" destOrd="0" presId="urn:microsoft.com/office/officeart/2005/8/layout/vList2"/>
    <dgm:cxn modelId="{C5D1C885-0700-4209-B19A-F3D18CAC5485}" srcId="{3B0340C8-C181-45E9-B07C-A24911EB2548}" destId="{853938FF-7BDE-42A9-ADCC-660B7C1E38FC}" srcOrd="0" destOrd="0" parTransId="{C8D5A955-DA49-45AA-A5DA-9024C3671ACA}" sibTransId="{CC781AFB-E8A7-4E59-BB09-72FECA8DDFAB}"/>
    <dgm:cxn modelId="{9B68B3E2-D356-4374-A589-E9476AFAF0F4}" type="presOf" srcId="{3B0340C8-C181-45E9-B07C-A24911EB2548}" destId="{FAD863A8-FED6-46E4-B032-20B2A5FBD870}" srcOrd="0" destOrd="0" presId="urn:microsoft.com/office/officeart/2005/8/layout/vList2"/>
    <dgm:cxn modelId="{3D29E231-88B5-46F8-834E-5D927F9B1077}" srcId="{1EB467DC-9A55-476A-95E7-68FC2818C955}" destId="{3B0340C8-C181-45E9-B07C-A24911EB2548}" srcOrd="0" destOrd="0" parTransId="{3843E5FC-0BE5-436B-9C1A-FFE5C832BCC7}" sibTransId="{32B1AC98-D2CA-4AC2-9D29-E3D2ED9AA355}"/>
    <dgm:cxn modelId="{EC0A77D4-E806-4223-B73B-ECDCD8372894}" type="presParOf" srcId="{AD3637C8-41A3-4C4E-ACE9-FE39914FD535}" destId="{FAD863A8-FED6-46E4-B032-20B2A5FBD870}" srcOrd="0" destOrd="0" presId="urn:microsoft.com/office/officeart/2005/8/layout/vList2"/>
    <dgm:cxn modelId="{A1D0D60A-C044-48C1-9FF2-FBA573F9F1B3}" type="presParOf" srcId="{AD3637C8-41A3-4C4E-ACE9-FE39914FD535}" destId="{F3655FDE-6E69-4A08-80A6-865177F0A670}" srcOrd="1"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B467DC-9A55-476A-95E7-68FC2818C95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zh-CN" altLang="en-US"/>
        </a:p>
      </dgm:t>
    </dgm:pt>
    <dgm:pt modelId="{47871198-129D-415C-A434-114BC4F89822}">
      <dgm:prSet phldrT="[文本]"/>
      <dgm:spPr/>
      <dgm:t>
        <a:bodyPr/>
        <a:lstStyle/>
        <a:p>
          <a:r>
            <a:rPr lang="en-US" altLang="zh-CN" b="1" dirty="0" err="1" smtClean="0"/>
            <a:t>onRestart</a:t>
          </a:r>
          <a:endParaRPr lang="zh-CN" altLang="en-US" b="1" dirty="0"/>
        </a:p>
      </dgm:t>
    </dgm:pt>
    <dgm:pt modelId="{55B72A7E-0A6C-4DE5-8C7E-544F715B823B}" type="parTrans" cxnId="{5CDD11ED-3E16-43A4-9ED7-7F9C5641E86C}">
      <dgm:prSet/>
      <dgm:spPr/>
      <dgm:t>
        <a:bodyPr/>
        <a:lstStyle/>
        <a:p>
          <a:endParaRPr lang="zh-CN" altLang="en-US"/>
        </a:p>
      </dgm:t>
    </dgm:pt>
    <dgm:pt modelId="{15BF1A51-A4A5-4DD1-9E12-6B41B49C931F}" type="sibTrans" cxnId="{5CDD11ED-3E16-43A4-9ED7-7F9C5641E86C}">
      <dgm:prSet/>
      <dgm:spPr/>
      <dgm:t>
        <a:bodyPr/>
        <a:lstStyle/>
        <a:p>
          <a:endParaRPr lang="zh-CN" altLang="en-US"/>
        </a:p>
      </dgm:t>
    </dgm:pt>
    <dgm:pt modelId="{52B92403-36F5-4A2B-8AC5-211817F69141}">
      <dgm:prSet phldrT="[文本]"/>
      <dgm:spPr/>
      <dgm:t>
        <a:bodyPr/>
        <a:lstStyle/>
        <a:p>
          <a:r>
            <a:rPr lang="zh-CN" altLang="en-US" b="1" dirty="0" smtClean="0"/>
            <a:t>当</a:t>
          </a:r>
          <a:r>
            <a:rPr lang="en-US" altLang="zh-CN" b="1" dirty="0" smtClean="0"/>
            <a:t>Activity</a:t>
          </a:r>
          <a:r>
            <a:rPr lang="zh-CN" altLang="en-US" b="1" dirty="0" smtClean="0"/>
            <a:t>没有被销毁是重新调用会调用</a:t>
          </a:r>
          <a:endParaRPr lang="zh-CN" altLang="en-US" b="1" dirty="0"/>
        </a:p>
      </dgm:t>
    </dgm:pt>
    <dgm:pt modelId="{EFF0A975-2E4C-44F7-94A5-FB670726365D}" type="parTrans" cxnId="{4F81C61A-990D-414B-841F-05E192E9219C}">
      <dgm:prSet/>
      <dgm:spPr/>
      <dgm:t>
        <a:bodyPr/>
        <a:lstStyle/>
        <a:p>
          <a:endParaRPr lang="zh-CN" altLang="en-US"/>
        </a:p>
      </dgm:t>
    </dgm:pt>
    <dgm:pt modelId="{7BABD55A-A0FB-443E-8B6B-0E84FC481402}" type="sibTrans" cxnId="{4F81C61A-990D-414B-841F-05E192E9219C}">
      <dgm:prSet/>
      <dgm:spPr/>
      <dgm:t>
        <a:bodyPr/>
        <a:lstStyle/>
        <a:p>
          <a:endParaRPr lang="zh-CN" altLang="en-US"/>
        </a:p>
      </dgm:t>
    </dgm:pt>
    <dgm:pt modelId="{AD3637C8-41A3-4C4E-ACE9-FE39914FD535}" type="pres">
      <dgm:prSet presAssocID="{1EB467DC-9A55-476A-95E7-68FC2818C955}" presName="linear" presStyleCnt="0">
        <dgm:presLayoutVars>
          <dgm:animLvl val="lvl"/>
          <dgm:resizeHandles val="exact"/>
        </dgm:presLayoutVars>
      </dgm:prSet>
      <dgm:spPr/>
      <dgm:t>
        <a:bodyPr/>
        <a:lstStyle/>
        <a:p>
          <a:endParaRPr lang="zh-CN" altLang="en-US"/>
        </a:p>
      </dgm:t>
    </dgm:pt>
    <dgm:pt modelId="{4853D0F3-D8AB-4910-BA1C-62571396DF51}" type="pres">
      <dgm:prSet presAssocID="{47871198-129D-415C-A434-114BC4F89822}" presName="parentText" presStyleLbl="node1" presStyleIdx="0" presStyleCnt="1">
        <dgm:presLayoutVars>
          <dgm:chMax val="0"/>
          <dgm:bulletEnabled val="1"/>
        </dgm:presLayoutVars>
      </dgm:prSet>
      <dgm:spPr/>
      <dgm:t>
        <a:bodyPr/>
        <a:lstStyle/>
        <a:p>
          <a:endParaRPr lang="zh-CN" altLang="en-US"/>
        </a:p>
      </dgm:t>
    </dgm:pt>
    <dgm:pt modelId="{DDAF9CAE-00EC-471F-B928-1BA00F9FCDDE}" type="pres">
      <dgm:prSet presAssocID="{47871198-129D-415C-A434-114BC4F89822}" presName="childText" presStyleLbl="revTx" presStyleIdx="0" presStyleCnt="1">
        <dgm:presLayoutVars>
          <dgm:bulletEnabled val="1"/>
        </dgm:presLayoutVars>
      </dgm:prSet>
      <dgm:spPr/>
      <dgm:t>
        <a:bodyPr/>
        <a:lstStyle/>
        <a:p>
          <a:endParaRPr lang="zh-CN" altLang="en-US"/>
        </a:p>
      </dgm:t>
    </dgm:pt>
  </dgm:ptLst>
  <dgm:cxnLst>
    <dgm:cxn modelId="{4F81C61A-990D-414B-841F-05E192E9219C}" srcId="{47871198-129D-415C-A434-114BC4F89822}" destId="{52B92403-36F5-4A2B-8AC5-211817F69141}" srcOrd="0" destOrd="0" parTransId="{EFF0A975-2E4C-44F7-94A5-FB670726365D}" sibTransId="{7BABD55A-A0FB-443E-8B6B-0E84FC481402}"/>
    <dgm:cxn modelId="{7D953350-3B2C-41B1-8011-0BBD2ED4DA5C}" type="presOf" srcId="{1EB467DC-9A55-476A-95E7-68FC2818C955}" destId="{AD3637C8-41A3-4C4E-ACE9-FE39914FD535}" srcOrd="0" destOrd="0" presId="urn:microsoft.com/office/officeart/2005/8/layout/vList2"/>
    <dgm:cxn modelId="{5B118F26-C36B-4DC3-8937-63A812DE44DF}" type="presOf" srcId="{47871198-129D-415C-A434-114BC4F89822}" destId="{4853D0F3-D8AB-4910-BA1C-62571396DF51}" srcOrd="0" destOrd="0" presId="urn:microsoft.com/office/officeart/2005/8/layout/vList2"/>
    <dgm:cxn modelId="{5CDD11ED-3E16-43A4-9ED7-7F9C5641E86C}" srcId="{1EB467DC-9A55-476A-95E7-68FC2818C955}" destId="{47871198-129D-415C-A434-114BC4F89822}" srcOrd="0" destOrd="0" parTransId="{55B72A7E-0A6C-4DE5-8C7E-544F715B823B}" sibTransId="{15BF1A51-A4A5-4DD1-9E12-6B41B49C931F}"/>
    <dgm:cxn modelId="{0AE25B30-FA5A-4B7E-B523-45D44741B337}" type="presOf" srcId="{52B92403-36F5-4A2B-8AC5-211817F69141}" destId="{DDAF9CAE-00EC-471F-B928-1BA00F9FCDDE}" srcOrd="0" destOrd="0" presId="urn:microsoft.com/office/officeart/2005/8/layout/vList2"/>
    <dgm:cxn modelId="{81B2BDB0-4E44-4A8A-BDB1-BA51E83203BD}" type="presParOf" srcId="{AD3637C8-41A3-4C4E-ACE9-FE39914FD535}" destId="{4853D0F3-D8AB-4910-BA1C-62571396DF51}" srcOrd="0" destOrd="0" presId="urn:microsoft.com/office/officeart/2005/8/layout/vList2"/>
    <dgm:cxn modelId="{72D8D7A8-FE77-4652-8114-39ABDFA09D81}" type="presParOf" srcId="{AD3637C8-41A3-4C4E-ACE9-FE39914FD535}" destId="{DDAF9CAE-00EC-471F-B928-1BA00F9FCDDE}" srcOrd="1"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97FC1D-B5E7-4B4A-8C9B-4D9B9B002A4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EB542407-8EB9-4723-B908-BFB60CC4435B}">
      <dgm:prSet phldrT="[文本]"/>
      <dgm:spPr/>
      <dgm:t>
        <a:bodyPr/>
        <a:lstStyle/>
        <a:p>
          <a:r>
            <a:rPr lang="zh-CN" altLang="en-US" b="1" dirty="0" smtClean="0">
              <a:solidFill>
                <a:schemeClr val="tx1"/>
              </a:solidFill>
            </a:rPr>
            <a:t>代码布局</a:t>
          </a:r>
          <a:endParaRPr lang="zh-CN" altLang="en-US" b="1" dirty="0">
            <a:solidFill>
              <a:schemeClr val="tx1"/>
            </a:solidFill>
          </a:endParaRPr>
        </a:p>
      </dgm:t>
    </dgm:pt>
    <dgm:pt modelId="{EE39AEE0-8C83-4203-8A23-70E2F9876AC7}" type="parTrans" cxnId="{EDFBFCEE-51F8-4643-B3C9-F07BFAEDD4E7}">
      <dgm:prSet/>
      <dgm:spPr/>
      <dgm:t>
        <a:bodyPr/>
        <a:lstStyle/>
        <a:p>
          <a:endParaRPr lang="zh-CN" altLang="en-US"/>
        </a:p>
      </dgm:t>
    </dgm:pt>
    <dgm:pt modelId="{A032B262-3C11-4106-8849-546DF2987F52}" type="sibTrans" cxnId="{EDFBFCEE-51F8-4643-B3C9-F07BFAEDD4E7}">
      <dgm:prSet/>
      <dgm:spPr/>
      <dgm:t>
        <a:bodyPr/>
        <a:lstStyle/>
        <a:p>
          <a:endParaRPr lang="zh-CN" altLang="en-US"/>
        </a:p>
      </dgm:t>
    </dgm:pt>
    <dgm:pt modelId="{CDBA55E8-57AB-4C17-BE6D-D8801BEF1E4A}">
      <dgm:prSet phldrT="[文本]"/>
      <dgm:spPr/>
      <dgm:t>
        <a:bodyPr/>
        <a:lstStyle/>
        <a:p>
          <a:r>
            <a:rPr lang="en-US" altLang="zh-CN" b="1" dirty="0" smtClean="0">
              <a:solidFill>
                <a:schemeClr val="tx1"/>
              </a:solidFill>
            </a:rPr>
            <a:t>XML</a:t>
          </a:r>
          <a:r>
            <a:rPr lang="zh-CN" altLang="en-US" b="1" dirty="0" smtClean="0">
              <a:solidFill>
                <a:schemeClr val="tx1"/>
              </a:solidFill>
            </a:rPr>
            <a:t>布局</a:t>
          </a:r>
          <a:endParaRPr lang="zh-CN" altLang="en-US" b="1" dirty="0">
            <a:solidFill>
              <a:schemeClr val="tx1"/>
            </a:solidFill>
          </a:endParaRPr>
        </a:p>
      </dgm:t>
    </dgm:pt>
    <dgm:pt modelId="{949AD05A-70B4-4223-8621-AC45070B6881}" type="parTrans" cxnId="{9D9E7375-C2E3-4739-9F27-5B0D991BC12A}">
      <dgm:prSet/>
      <dgm:spPr/>
      <dgm:t>
        <a:bodyPr/>
        <a:lstStyle/>
        <a:p>
          <a:endParaRPr lang="zh-CN" altLang="en-US"/>
        </a:p>
      </dgm:t>
    </dgm:pt>
    <dgm:pt modelId="{1C4C3201-7CCB-4B28-BF9D-44127683591E}" type="sibTrans" cxnId="{9D9E7375-C2E3-4739-9F27-5B0D991BC12A}">
      <dgm:prSet/>
      <dgm:spPr/>
      <dgm:t>
        <a:bodyPr/>
        <a:lstStyle/>
        <a:p>
          <a:endParaRPr lang="zh-CN" altLang="en-US"/>
        </a:p>
      </dgm:t>
    </dgm:pt>
    <dgm:pt modelId="{24A89485-1F3C-4819-AB82-34C8F8C34B3C}">
      <dgm:prSet phldrT="[文本]"/>
      <dgm:spPr/>
      <dgm:t>
        <a:bodyPr/>
        <a:lstStyle/>
        <a:p>
          <a:r>
            <a:rPr lang="zh-CN" altLang="en-US" b="1" dirty="0" smtClean="0">
              <a:solidFill>
                <a:schemeClr val="tx1"/>
              </a:solidFill>
            </a:rPr>
            <a:t>使用</a:t>
          </a:r>
          <a:r>
            <a:rPr lang="en-US" altLang="zh-CN" b="1" dirty="0" smtClean="0">
              <a:solidFill>
                <a:schemeClr val="tx1"/>
              </a:solidFill>
            </a:rPr>
            <a:t>JAVA</a:t>
          </a:r>
          <a:r>
            <a:rPr lang="zh-CN" altLang="en-US" b="1" dirty="0" smtClean="0">
              <a:solidFill>
                <a:schemeClr val="tx1"/>
              </a:solidFill>
            </a:rPr>
            <a:t>控制</a:t>
          </a:r>
          <a:r>
            <a:rPr lang="en-US" altLang="zh-CN" b="1" dirty="0" smtClean="0">
              <a:solidFill>
                <a:schemeClr val="tx1"/>
              </a:solidFill>
            </a:rPr>
            <a:t>Activity</a:t>
          </a:r>
          <a:r>
            <a:rPr lang="zh-CN" altLang="en-US" b="1" dirty="0" smtClean="0">
              <a:solidFill>
                <a:schemeClr val="tx1"/>
              </a:solidFill>
            </a:rPr>
            <a:t>的显示效果</a:t>
          </a:r>
          <a:endParaRPr lang="zh-CN" altLang="en-US" b="1" dirty="0">
            <a:solidFill>
              <a:schemeClr val="tx1"/>
            </a:solidFill>
          </a:endParaRPr>
        </a:p>
      </dgm:t>
    </dgm:pt>
    <dgm:pt modelId="{CC340A99-56C5-4463-A42F-7698CE092909}" type="parTrans" cxnId="{65F45E54-3DFA-4DE0-AFD6-9FC42A971B94}">
      <dgm:prSet/>
      <dgm:spPr/>
      <dgm:t>
        <a:bodyPr/>
        <a:lstStyle/>
        <a:p>
          <a:endParaRPr lang="zh-CN" altLang="en-US"/>
        </a:p>
      </dgm:t>
    </dgm:pt>
    <dgm:pt modelId="{EFBF91B1-26B3-419F-B4B3-F71D55BF98F6}" type="sibTrans" cxnId="{65F45E54-3DFA-4DE0-AFD6-9FC42A971B94}">
      <dgm:prSet/>
      <dgm:spPr/>
      <dgm:t>
        <a:bodyPr/>
        <a:lstStyle/>
        <a:p>
          <a:endParaRPr lang="zh-CN" altLang="en-US"/>
        </a:p>
      </dgm:t>
    </dgm:pt>
    <dgm:pt modelId="{ED067221-815E-4CE7-89E1-9AB69FB66B49}">
      <dgm:prSet phldrT="[文本]"/>
      <dgm:spPr/>
      <dgm:t>
        <a:bodyPr/>
        <a:lstStyle/>
        <a:p>
          <a:r>
            <a:rPr lang="zh-CN" altLang="en-US" b="1" dirty="0" smtClean="0">
              <a:solidFill>
                <a:schemeClr val="tx1"/>
              </a:solidFill>
            </a:rPr>
            <a:t>使用</a:t>
          </a:r>
          <a:r>
            <a:rPr lang="en-US" altLang="zh-CN" b="1" dirty="0" smtClean="0">
              <a:solidFill>
                <a:schemeClr val="tx1"/>
              </a:solidFill>
            </a:rPr>
            <a:t>XML</a:t>
          </a:r>
          <a:r>
            <a:rPr lang="zh-CN" altLang="en-US" b="1" dirty="0" smtClean="0">
              <a:solidFill>
                <a:schemeClr val="tx1"/>
              </a:solidFill>
            </a:rPr>
            <a:t>控制</a:t>
          </a:r>
          <a:r>
            <a:rPr lang="en-US" altLang="zh-CN" b="1" dirty="0" smtClean="0">
              <a:solidFill>
                <a:schemeClr val="tx1"/>
              </a:solidFill>
            </a:rPr>
            <a:t>Activity</a:t>
          </a:r>
          <a:r>
            <a:rPr lang="zh-CN" altLang="en-US" b="1" dirty="0" smtClean="0">
              <a:solidFill>
                <a:schemeClr val="tx1"/>
              </a:solidFill>
            </a:rPr>
            <a:t>的显示效果</a:t>
          </a:r>
          <a:endParaRPr lang="zh-CN" altLang="en-US" b="1" dirty="0">
            <a:solidFill>
              <a:schemeClr val="tx1"/>
            </a:solidFill>
          </a:endParaRPr>
        </a:p>
      </dgm:t>
    </dgm:pt>
    <dgm:pt modelId="{0A879E85-C3F0-4308-98D6-0C0085E040F7}" type="parTrans" cxnId="{ADD318CC-00FB-4C74-9F12-0378B8B271D5}">
      <dgm:prSet/>
      <dgm:spPr/>
      <dgm:t>
        <a:bodyPr/>
        <a:lstStyle/>
        <a:p>
          <a:endParaRPr lang="zh-CN" altLang="en-US"/>
        </a:p>
      </dgm:t>
    </dgm:pt>
    <dgm:pt modelId="{A8CD42D5-C64C-49B7-95B5-E347CBB99E5C}" type="sibTrans" cxnId="{ADD318CC-00FB-4C74-9F12-0378B8B271D5}">
      <dgm:prSet/>
      <dgm:spPr/>
      <dgm:t>
        <a:bodyPr/>
        <a:lstStyle/>
        <a:p>
          <a:endParaRPr lang="zh-CN" altLang="en-US"/>
        </a:p>
      </dgm:t>
    </dgm:pt>
    <dgm:pt modelId="{C3D2D676-0379-4991-A0F9-E6DDBB3CF7F1}" type="pres">
      <dgm:prSet presAssocID="{2697FC1D-B5E7-4B4A-8C9B-4D9B9B002A4D}" presName="linear" presStyleCnt="0">
        <dgm:presLayoutVars>
          <dgm:dir/>
          <dgm:animLvl val="lvl"/>
          <dgm:resizeHandles val="exact"/>
        </dgm:presLayoutVars>
      </dgm:prSet>
      <dgm:spPr/>
      <dgm:t>
        <a:bodyPr/>
        <a:lstStyle/>
        <a:p>
          <a:endParaRPr lang="zh-CN" altLang="en-US"/>
        </a:p>
      </dgm:t>
    </dgm:pt>
    <dgm:pt modelId="{040234B4-6311-4B90-BE3D-ADB234ECACA1}" type="pres">
      <dgm:prSet presAssocID="{EB542407-8EB9-4723-B908-BFB60CC4435B}" presName="parentLin" presStyleCnt="0"/>
      <dgm:spPr/>
    </dgm:pt>
    <dgm:pt modelId="{91D1B154-559F-454F-8013-E2ABD2E9D756}" type="pres">
      <dgm:prSet presAssocID="{EB542407-8EB9-4723-B908-BFB60CC4435B}" presName="parentLeftMargin" presStyleLbl="node1" presStyleIdx="0" presStyleCnt="2"/>
      <dgm:spPr/>
      <dgm:t>
        <a:bodyPr/>
        <a:lstStyle/>
        <a:p>
          <a:endParaRPr lang="zh-CN" altLang="en-US"/>
        </a:p>
      </dgm:t>
    </dgm:pt>
    <dgm:pt modelId="{9397A151-8C32-4684-9A00-4FF5712BEB07}" type="pres">
      <dgm:prSet presAssocID="{EB542407-8EB9-4723-B908-BFB60CC4435B}" presName="parentText" presStyleLbl="node1" presStyleIdx="0" presStyleCnt="2">
        <dgm:presLayoutVars>
          <dgm:chMax val="0"/>
          <dgm:bulletEnabled val="1"/>
        </dgm:presLayoutVars>
      </dgm:prSet>
      <dgm:spPr/>
      <dgm:t>
        <a:bodyPr/>
        <a:lstStyle/>
        <a:p>
          <a:endParaRPr lang="zh-CN" altLang="en-US"/>
        </a:p>
      </dgm:t>
    </dgm:pt>
    <dgm:pt modelId="{8C182B25-D61D-4726-922F-D4A44CE1100C}" type="pres">
      <dgm:prSet presAssocID="{EB542407-8EB9-4723-B908-BFB60CC4435B}" presName="negativeSpace" presStyleCnt="0"/>
      <dgm:spPr/>
    </dgm:pt>
    <dgm:pt modelId="{76338029-DA7A-4241-BA4C-CC7EDBACB518}" type="pres">
      <dgm:prSet presAssocID="{EB542407-8EB9-4723-B908-BFB60CC4435B}" presName="childText" presStyleLbl="conFgAcc1" presStyleIdx="0" presStyleCnt="2">
        <dgm:presLayoutVars>
          <dgm:bulletEnabled val="1"/>
        </dgm:presLayoutVars>
      </dgm:prSet>
      <dgm:spPr/>
      <dgm:t>
        <a:bodyPr/>
        <a:lstStyle/>
        <a:p>
          <a:endParaRPr lang="zh-CN" altLang="en-US"/>
        </a:p>
      </dgm:t>
    </dgm:pt>
    <dgm:pt modelId="{0FBB0A1F-ED3E-4655-B344-6ADDA0A4148A}" type="pres">
      <dgm:prSet presAssocID="{A032B262-3C11-4106-8849-546DF2987F52}" presName="spaceBetweenRectangles" presStyleCnt="0"/>
      <dgm:spPr/>
    </dgm:pt>
    <dgm:pt modelId="{A91DE8B8-FA4B-4B06-B0E7-A3AF5C6E9116}" type="pres">
      <dgm:prSet presAssocID="{CDBA55E8-57AB-4C17-BE6D-D8801BEF1E4A}" presName="parentLin" presStyleCnt="0"/>
      <dgm:spPr/>
    </dgm:pt>
    <dgm:pt modelId="{2AB498DE-F8B4-42A9-B8BE-9A9100BCDA44}" type="pres">
      <dgm:prSet presAssocID="{CDBA55E8-57AB-4C17-BE6D-D8801BEF1E4A}" presName="parentLeftMargin" presStyleLbl="node1" presStyleIdx="0" presStyleCnt="2"/>
      <dgm:spPr/>
      <dgm:t>
        <a:bodyPr/>
        <a:lstStyle/>
        <a:p>
          <a:endParaRPr lang="zh-CN" altLang="en-US"/>
        </a:p>
      </dgm:t>
    </dgm:pt>
    <dgm:pt modelId="{6400F041-C6FE-448B-AF70-19CE9C942700}" type="pres">
      <dgm:prSet presAssocID="{CDBA55E8-57AB-4C17-BE6D-D8801BEF1E4A}" presName="parentText" presStyleLbl="node1" presStyleIdx="1" presStyleCnt="2">
        <dgm:presLayoutVars>
          <dgm:chMax val="0"/>
          <dgm:bulletEnabled val="1"/>
        </dgm:presLayoutVars>
      </dgm:prSet>
      <dgm:spPr/>
      <dgm:t>
        <a:bodyPr/>
        <a:lstStyle/>
        <a:p>
          <a:endParaRPr lang="zh-CN" altLang="en-US"/>
        </a:p>
      </dgm:t>
    </dgm:pt>
    <dgm:pt modelId="{7A11BC15-674D-4694-BAD8-FD4F1771365A}" type="pres">
      <dgm:prSet presAssocID="{CDBA55E8-57AB-4C17-BE6D-D8801BEF1E4A}" presName="negativeSpace" presStyleCnt="0"/>
      <dgm:spPr/>
    </dgm:pt>
    <dgm:pt modelId="{845F2B37-1898-47BA-9B0A-06772F2809CD}" type="pres">
      <dgm:prSet presAssocID="{CDBA55E8-57AB-4C17-BE6D-D8801BEF1E4A}" presName="childText" presStyleLbl="conFgAcc1" presStyleIdx="1" presStyleCnt="2">
        <dgm:presLayoutVars>
          <dgm:bulletEnabled val="1"/>
        </dgm:presLayoutVars>
      </dgm:prSet>
      <dgm:spPr/>
      <dgm:t>
        <a:bodyPr/>
        <a:lstStyle/>
        <a:p>
          <a:endParaRPr lang="zh-CN" altLang="en-US"/>
        </a:p>
      </dgm:t>
    </dgm:pt>
  </dgm:ptLst>
  <dgm:cxnLst>
    <dgm:cxn modelId="{855B4AF8-5676-493C-B443-1656461B1B2C}" type="presOf" srcId="{ED067221-815E-4CE7-89E1-9AB69FB66B49}" destId="{845F2B37-1898-47BA-9B0A-06772F2809CD}" srcOrd="0" destOrd="0" presId="urn:microsoft.com/office/officeart/2005/8/layout/list1"/>
    <dgm:cxn modelId="{ADD318CC-00FB-4C74-9F12-0378B8B271D5}" srcId="{CDBA55E8-57AB-4C17-BE6D-D8801BEF1E4A}" destId="{ED067221-815E-4CE7-89E1-9AB69FB66B49}" srcOrd="0" destOrd="0" parTransId="{0A879E85-C3F0-4308-98D6-0C0085E040F7}" sibTransId="{A8CD42D5-C64C-49B7-95B5-E347CBB99E5C}"/>
    <dgm:cxn modelId="{06E3BD50-E458-45B2-A309-E865EBFFCC09}" type="presOf" srcId="{2697FC1D-B5E7-4B4A-8C9B-4D9B9B002A4D}" destId="{C3D2D676-0379-4991-A0F9-E6DDBB3CF7F1}" srcOrd="0" destOrd="0" presId="urn:microsoft.com/office/officeart/2005/8/layout/list1"/>
    <dgm:cxn modelId="{EDFBFCEE-51F8-4643-B3C9-F07BFAEDD4E7}" srcId="{2697FC1D-B5E7-4B4A-8C9B-4D9B9B002A4D}" destId="{EB542407-8EB9-4723-B908-BFB60CC4435B}" srcOrd="0" destOrd="0" parTransId="{EE39AEE0-8C83-4203-8A23-70E2F9876AC7}" sibTransId="{A032B262-3C11-4106-8849-546DF2987F52}"/>
    <dgm:cxn modelId="{6D6F4238-2902-489B-8A5A-AB617A02CE58}" type="presOf" srcId="{CDBA55E8-57AB-4C17-BE6D-D8801BEF1E4A}" destId="{2AB498DE-F8B4-42A9-B8BE-9A9100BCDA44}" srcOrd="0" destOrd="0" presId="urn:microsoft.com/office/officeart/2005/8/layout/list1"/>
    <dgm:cxn modelId="{65F45E54-3DFA-4DE0-AFD6-9FC42A971B94}" srcId="{EB542407-8EB9-4723-B908-BFB60CC4435B}" destId="{24A89485-1F3C-4819-AB82-34C8F8C34B3C}" srcOrd="0" destOrd="0" parTransId="{CC340A99-56C5-4463-A42F-7698CE092909}" sibTransId="{EFBF91B1-26B3-419F-B4B3-F71D55BF98F6}"/>
    <dgm:cxn modelId="{B09BA9CF-5B1F-48E2-B074-1D92E5B3F00B}" type="presOf" srcId="{EB542407-8EB9-4723-B908-BFB60CC4435B}" destId="{9397A151-8C32-4684-9A00-4FF5712BEB07}" srcOrd="1" destOrd="0" presId="urn:microsoft.com/office/officeart/2005/8/layout/list1"/>
    <dgm:cxn modelId="{0A01849C-B1B5-4385-A03F-249898D92991}" type="presOf" srcId="{EB542407-8EB9-4723-B908-BFB60CC4435B}" destId="{91D1B154-559F-454F-8013-E2ABD2E9D756}" srcOrd="0" destOrd="0" presId="urn:microsoft.com/office/officeart/2005/8/layout/list1"/>
    <dgm:cxn modelId="{D13CA9A8-D8F9-4EAA-B1B9-E21DF12D2F33}" type="presOf" srcId="{CDBA55E8-57AB-4C17-BE6D-D8801BEF1E4A}" destId="{6400F041-C6FE-448B-AF70-19CE9C942700}" srcOrd="1" destOrd="0" presId="urn:microsoft.com/office/officeart/2005/8/layout/list1"/>
    <dgm:cxn modelId="{9D9E7375-C2E3-4739-9F27-5B0D991BC12A}" srcId="{2697FC1D-B5E7-4B4A-8C9B-4D9B9B002A4D}" destId="{CDBA55E8-57AB-4C17-BE6D-D8801BEF1E4A}" srcOrd="1" destOrd="0" parTransId="{949AD05A-70B4-4223-8621-AC45070B6881}" sibTransId="{1C4C3201-7CCB-4B28-BF9D-44127683591E}"/>
    <dgm:cxn modelId="{2F7824E0-C1E3-45EB-AC3C-72A68E827A84}" type="presOf" srcId="{24A89485-1F3C-4819-AB82-34C8F8C34B3C}" destId="{76338029-DA7A-4241-BA4C-CC7EDBACB518}" srcOrd="0" destOrd="0" presId="urn:microsoft.com/office/officeart/2005/8/layout/list1"/>
    <dgm:cxn modelId="{60828D52-2DC1-4221-ADDA-9BDD0DABA8F6}" type="presParOf" srcId="{C3D2D676-0379-4991-A0F9-E6DDBB3CF7F1}" destId="{040234B4-6311-4B90-BE3D-ADB234ECACA1}" srcOrd="0" destOrd="0" presId="urn:microsoft.com/office/officeart/2005/8/layout/list1"/>
    <dgm:cxn modelId="{97679238-9E33-4990-8A24-C0CCAE32E506}" type="presParOf" srcId="{040234B4-6311-4B90-BE3D-ADB234ECACA1}" destId="{91D1B154-559F-454F-8013-E2ABD2E9D756}" srcOrd="0" destOrd="0" presId="urn:microsoft.com/office/officeart/2005/8/layout/list1"/>
    <dgm:cxn modelId="{E5541ECD-1629-4B89-968B-683284452E66}" type="presParOf" srcId="{040234B4-6311-4B90-BE3D-ADB234ECACA1}" destId="{9397A151-8C32-4684-9A00-4FF5712BEB07}" srcOrd="1" destOrd="0" presId="urn:microsoft.com/office/officeart/2005/8/layout/list1"/>
    <dgm:cxn modelId="{9A6669D0-D6F8-4D14-B1EB-2AF66DDFA9F9}" type="presParOf" srcId="{C3D2D676-0379-4991-A0F9-E6DDBB3CF7F1}" destId="{8C182B25-D61D-4726-922F-D4A44CE1100C}" srcOrd="1" destOrd="0" presId="urn:microsoft.com/office/officeart/2005/8/layout/list1"/>
    <dgm:cxn modelId="{FB01533F-F78C-4317-AC2A-ED6E8DAAA623}" type="presParOf" srcId="{C3D2D676-0379-4991-A0F9-E6DDBB3CF7F1}" destId="{76338029-DA7A-4241-BA4C-CC7EDBACB518}" srcOrd="2" destOrd="0" presId="urn:microsoft.com/office/officeart/2005/8/layout/list1"/>
    <dgm:cxn modelId="{CDC1C1AD-F21F-4F52-8A7A-A8178E1829A2}" type="presParOf" srcId="{C3D2D676-0379-4991-A0F9-E6DDBB3CF7F1}" destId="{0FBB0A1F-ED3E-4655-B344-6ADDA0A4148A}" srcOrd="3" destOrd="0" presId="urn:microsoft.com/office/officeart/2005/8/layout/list1"/>
    <dgm:cxn modelId="{CE8A97CB-5626-40FA-A264-2189F7921CDA}" type="presParOf" srcId="{C3D2D676-0379-4991-A0F9-E6DDBB3CF7F1}" destId="{A91DE8B8-FA4B-4B06-B0E7-A3AF5C6E9116}" srcOrd="4" destOrd="0" presId="urn:microsoft.com/office/officeart/2005/8/layout/list1"/>
    <dgm:cxn modelId="{99428AB8-2004-47BC-9399-D053E38DCE0E}" type="presParOf" srcId="{A91DE8B8-FA4B-4B06-B0E7-A3AF5C6E9116}" destId="{2AB498DE-F8B4-42A9-B8BE-9A9100BCDA44}" srcOrd="0" destOrd="0" presId="urn:microsoft.com/office/officeart/2005/8/layout/list1"/>
    <dgm:cxn modelId="{5F92EE13-47D8-4DED-9B16-020EC7D34B5C}" type="presParOf" srcId="{A91DE8B8-FA4B-4B06-B0E7-A3AF5C6E9116}" destId="{6400F041-C6FE-448B-AF70-19CE9C942700}" srcOrd="1" destOrd="0" presId="urn:microsoft.com/office/officeart/2005/8/layout/list1"/>
    <dgm:cxn modelId="{D16D14F7-D548-42F0-95EE-DA0E7A0F9C11}" type="presParOf" srcId="{C3D2D676-0379-4991-A0F9-E6DDBB3CF7F1}" destId="{7A11BC15-674D-4694-BAD8-FD4F1771365A}" srcOrd="5" destOrd="0" presId="urn:microsoft.com/office/officeart/2005/8/layout/list1"/>
    <dgm:cxn modelId="{744415F3-415F-4196-84FE-9624306437C9}" type="presParOf" srcId="{C3D2D676-0379-4991-A0F9-E6DDBB3CF7F1}" destId="{845F2B37-1898-47BA-9B0A-06772F2809C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19D5A8-D0B4-4929-B2B4-8022844A6833}" type="doc">
      <dgm:prSet loTypeId="urn:microsoft.com/office/officeart/2008/layout/HexagonCluster" loCatId="relationship" qsTypeId="urn:microsoft.com/office/officeart/2005/8/quickstyle/3d1" qsCatId="3D" csTypeId="urn:microsoft.com/office/officeart/2005/8/colors/accent1_2" csCatId="accent1" phldr="1"/>
      <dgm:spPr/>
      <dgm:t>
        <a:bodyPr/>
        <a:lstStyle/>
        <a:p>
          <a:endParaRPr lang="zh-CN" altLang="en-US"/>
        </a:p>
      </dgm:t>
    </dgm:pt>
    <dgm:pt modelId="{DE7AA9CA-8093-432A-9400-73D9F8F658AE}">
      <dgm:prSet phldrT="[文本]" custT="1"/>
      <dgm:spPr>
        <a:solidFill>
          <a:srgbClr val="002060"/>
        </a:solidFill>
      </dgm:spPr>
      <dgm:t>
        <a:bodyPr/>
        <a:lstStyle/>
        <a:p>
          <a:r>
            <a:rPr lang="zh-CN" altLang="en-US" sz="2400" b="1" dirty="0" smtClean="0">
              <a:latin typeface="微软雅黑" panose="020B0503020204020204" pitchFamily="34" charset="-122"/>
              <a:ea typeface="微软雅黑" panose="020B0503020204020204" pitchFamily="34" charset="-122"/>
            </a:rPr>
            <a:t>线性布局</a:t>
          </a:r>
          <a:r>
            <a:rPr lang="en-US" altLang="zh-CN" sz="2300" b="1" dirty="0" err="1" smtClean="0"/>
            <a:t>LinearLayout</a:t>
          </a:r>
          <a:endParaRPr lang="zh-CN" altLang="en-US" sz="2300" b="1" dirty="0"/>
        </a:p>
      </dgm:t>
    </dgm:pt>
    <dgm:pt modelId="{DFE75B3E-57D7-4A2A-AA27-BBFFAFDCDACD}" type="parTrans" cxnId="{48E6482C-76C5-4394-B505-9D9759CAFE4A}">
      <dgm:prSet/>
      <dgm:spPr/>
      <dgm:t>
        <a:bodyPr/>
        <a:lstStyle/>
        <a:p>
          <a:endParaRPr lang="zh-CN" altLang="en-US"/>
        </a:p>
      </dgm:t>
    </dgm:pt>
    <dgm:pt modelId="{4B3C2D1F-14E4-4A7D-93AA-FABE1DBF7A92}" type="sibTrans" cxnId="{48E6482C-76C5-4394-B505-9D9759CAFE4A}">
      <dgm:prSet/>
      <dgm:spPr>
        <a:blipFill rotWithShape="1">
          <a:blip xmlns:r="http://schemas.openxmlformats.org/officeDocument/2006/relationships" r:embed="rId1"/>
          <a:stretch>
            <a:fillRect/>
          </a:stretch>
        </a:blipFill>
      </dgm:spPr>
      <dgm:t>
        <a:bodyPr/>
        <a:lstStyle/>
        <a:p>
          <a:endParaRPr lang="zh-CN" altLang="en-US"/>
        </a:p>
      </dgm:t>
    </dgm:pt>
    <dgm:pt modelId="{D9879CA5-0D5C-4973-84C2-5672FBCC5ECA}">
      <dgm:prSet phldrT="[文本]" custT="1"/>
      <dgm:spPr>
        <a:solidFill>
          <a:srgbClr val="002060"/>
        </a:solidFill>
      </dgm:spPr>
      <dgm:t>
        <a:bodyPr/>
        <a:lstStyle/>
        <a:p>
          <a:r>
            <a:rPr lang="zh-CN" altLang="en-US" sz="2400" b="1" dirty="0" smtClean="0">
              <a:latin typeface="微软雅黑" panose="020B0503020204020204" pitchFamily="34" charset="-122"/>
              <a:ea typeface="微软雅黑" panose="020B0503020204020204" pitchFamily="34" charset="-122"/>
            </a:rPr>
            <a:t>表格布局</a:t>
          </a:r>
          <a:r>
            <a:rPr lang="en-US" altLang="zh-CN" sz="2400" b="1" dirty="0" err="1" smtClean="0"/>
            <a:t>TableLayout</a:t>
          </a:r>
          <a:endParaRPr lang="zh-CN" altLang="en-US" sz="2400" b="1" dirty="0"/>
        </a:p>
      </dgm:t>
    </dgm:pt>
    <dgm:pt modelId="{4A45850C-695E-411B-8D3B-76033A1755A9}" type="parTrans" cxnId="{B7739CB2-DD6C-4170-9357-3EBF6C25B3D7}">
      <dgm:prSet/>
      <dgm:spPr/>
      <dgm:t>
        <a:bodyPr/>
        <a:lstStyle/>
        <a:p>
          <a:endParaRPr lang="zh-CN" altLang="en-US"/>
        </a:p>
      </dgm:t>
    </dgm:pt>
    <dgm:pt modelId="{912AEC96-4D9B-43A2-8DB8-65814A905525}" type="sibTrans" cxnId="{B7739CB2-DD6C-4170-9357-3EBF6C25B3D7}">
      <dgm:prSet/>
      <dgm:spPr>
        <a:blipFill rotWithShape="1">
          <a:blip xmlns:r="http://schemas.openxmlformats.org/officeDocument/2006/relationships" r:embed="rId2"/>
          <a:stretch>
            <a:fillRect/>
          </a:stretch>
        </a:blipFill>
      </dgm:spPr>
      <dgm:t>
        <a:bodyPr/>
        <a:lstStyle/>
        <a:p>
          <a:endParaRPr lang="zh-CN" altLang="en-US"/>
        </a:p>
      </dgm:t>
    </dgm:pt>
    <dgm:pt modelId="{F2CF95FF-09DE-42E0-9DC7-DE9EB75FA593}">
      <dgm:prSet phldrT="[文本]" custT="1"/>
      <dgm:spPr>
        <a:solidFill>
          <a:srgbClr val="002060"/>
        </a:solidFill>
      </dgm:spPr>
      <dgm:t>
        <a:bodyPr/>
        <a:lstStyle/>
        <a:p>
          <a:r>
            <a:rPr lang="zh-CN" altLang="en-US" sz="2800" b="1" dirty="0" smtClean="0">
              <a:latin typeface="微软雅黑" panose="020B0503020204020204" pitchFamily="34" charset="-122"/>
              <a:ea typeface="微软雅黑" panose="020B0503020204020204" pitchFamily="34" charset="-122"/>
            </a:rPr>
            <a:t>相对布局</a:t>
          </a:r>
          <a:r>
            <a:rPr lang="en-US" altLang="zh-CN" sz="2000" b="1" dirty="0" err="1" smtClean="0"/>
            <a:t>RelativeLayout</a:t>
          </a:r>
          <a:endParaRPr lang="zh-CN" altLang="en-US" sz="2000" b="1" dirty="0"/>
        </a:p>
      </dgm:t>
    </dgm:pt>
    <dgm:pt modelId="{854CAA7A-E22F-47BE-8603-126EFEA86F61}" type="parTrans" cxnId="{AE26DE40-3318-4CD8-8417-85AE8D69D65A}">
      <dgm:prSet/>
      <dgm:spPr/>
      <dgm:t>
        <a:bodyPr/>
        <a:lstStyle/>
        <a:p>
          <a:endParaRPr lang="zh-CN" altLang="en-US"/>
        </a:p>
      </dgm:t>
    </dgm:pt>
    <dgm:pt modelId="{29181702-A146-4D06-BB14-D58796C35665}" type="sibTrans" cxnId="{AE26DE40-3318-4CD8-8417-85AE8D69D65A}">
      <dgm:prSet/>
      <dgm:spPr>
        <a:blipFill rotWithShape="1">
          <a:blip xmlns:r="http://schemas.openxmlformats.org/officeDocument/2006/relationships" r:embed="rId3"/>
          <a:stretch>
            <a:fillRect/>
          </a:stretch>
        </a:blipFill>
      </dgm:spPr>
      <dgm:t>
        <a:bodyPr/>
        <a:lstStyle/>
        <a:p>
          <a:endParaRPr lang="zh-CN" altLang="en-US"/>
        </a:p>
      </dgm:t>
    </dgm:pt>
    <dgm:pt modelId="{0A15B876-90BE-46C6-A1D4-B6D1CBF5A571}" type="pres">
      <dgm:prSet presAssocID="{D719D5A8-D0B4-4929-B2B4-8022844A6833}" presName="Name0" presStyleCnt="0">
        <dgm:presLayoutVars>
          <dgm:chMax val="21"/>
          <dgm:chPref val="21"/>
        </dgm:presLayoutVars>
      </dgm:prSet>
      <dgm:spPr/>
      <dgm:t>
        <a:bodyPr/>
        <a:lstStyle/>
        <a:p>
          <a:endParaRPr lang="zh-CN" altLang="en-US"/>
        </a:p>
      </dgm:t>
    </dgm:pt>
    <dgm:pt modelId="{7D43E5F1-0C26-46D8-82AA-09FDB3EA028B}" type="pres">
      <dgm:prSet presAssocID="{DE7AA9CA-8093-432A-9400-73D9F8F658AE}" presName="text1" presStyleCnt="0"/>
      <dgm:spPr/>
      <dgm:t>
        <a:bodyPr/>
        <a:lstStyle/>
        <a:p>
          <a:endParaRPr lang="zh-CN" altLang="en-US"/>
        </a:p>
      </dgm:t>
    </dgm:pt>
    <dgm:pt modelId="{C7B7B695-8DB6-4A93-B6A0-B00BD4FF0A2F}" type="pres">
      <dgm:prSet presAssocID="{DE7AA9CA-8093-432A-9400-73D9F8F658AE}" presName="textRepeatNode" presStyleLbl="alignNode1" presStyleIdx="0" presStyleCnt="3">
        <dgm:presLayoutVars>
          <dgm:chMax val="0"/>
          <dgm:chPref val="0"/>
          <dgm:bulletEnabled val="1"/>
        </dgm:presLayoutVars>
      </dgm:prSet>
      <dgm:spPr/>
      <dgm:t>
        <a:bodyPr/>
        <a:lstStyle/>
        <a:p>
          <a:endParaRPr lang="zh-CN" altLang="en-US"/>
        </a:p>
      </dgm:t>
    </dgm:pt>
    <dgm:pt modelId="{AE09F973-2714-46F5-9F30-0989A1C0BD6A}" type="pres">
      <dgm:prSet presAssocID="{DE7AA9CA-8093-432A-9400-73D9F8F658AE}" presName="textaccent1" presStyleCnt="0"/>
      <dgm:spPr/>
      <dgm:t>
        <a:bodyPr/>
        <a:lstStyle/>
        <a:p>
          <a:endParaRPr lang="zh-CN" altLang="en-US"/>
        </a:p>
      </dgm:t>
    </dgm:pt>
    <dgm:pt modelId="{30241150-6489-4AA9-866B-4FC8766B8E59}" type="pres">
      <dgm:prSet presAssocID="{DE7AA9CA-8093-432A-9400-73D9F8F658AE}" presName="accentRepeatNode" presStyleLbl="solidAlignAcc1" presStyleIdx="0" presStyleCnt="6"/>
      <dgm:spPr/>
      <dgm:t>
        <a:bodyPr/>
        <a:lstStyle/>
        <a:p>
          <a:endParaRPr lang="zh-CN" altLang="en-US"/>
        </a:p>
      </dgm:t>
    </dgm:pt>
    <dgm:pt modelId="{FDD24A1E-36A2-4D17-96FB-58CF5DA6CA14}" type="pres">
      <dgm:prSet presAssocID="{4B3C2D1F-14E4-4A7D-93AA-FABE1DBF7A92}" presName="image1" presStyleCnt="0"/>
      <dgm:spPr/>
      <dgm:t>
        <a:bodyPr/>
        <a:lstStyle/>
        <a:p>
          <a:endParaRPr lang="zh-CN" altLang="en-US"/>
        </a:p>
      </dgm:t>
    </dgm:pt>
    <dgm:pt modelId="{A430D320-96EA-41D6-8E32-04D665A4DFB7}" type="pres">
      <dgm:prSet presAssocID="{4B3C2D1F-14E4-4A7D-93AA-FABE1DBF7A92}" presName="imageRepeatNode" presStyleLbl="alignAcc1" presStyleIdx="0" presStyleCnt="3"/>
      <dgm:spPr/>
      <dgm:t>
        <a:bodyPr/>
        <a:lstStyle/>
        <a:p>
          <a:endParaRPr lang="zh-CN" altLang="en-US"/>
        </a:p>
      </dgm:t>
    </dgm:pt>
    <dgm:pt modelId="{01B082E8-E11B-4C8F-9C5C-34F80C2D1AE3}" type="pres">
      <dgm:prSet presAssocID="{4B3C2D1F-14E4-4A7D-93AA-FABE1DBF7A92}" presName="imageaccent1" presStyleCnt="0"/>
      <dgm:spPr/>
      <dgm:t>
        <a:bodyPr/>
        <a:lstStyle/>
        <a:p>
          <a:endParaRPr lang="zh-CN" altLang="en-US"/>
        </a:p>
      </dgm:t>
    </dgm:pt>
    <dgm:pt modelId="{13F2A90A-6488-45F2-9274-5EB31AC21A83}" type="pres">
      <dgm:prSet presAssocID="{4B3C2D1F-14E4-4A7D-93AA-FABE1DBF7A92}" presName="accentRepeatNode" presStyleLbl="solidAlignAcc1" presStyleIdx="1" presStyleCnt="6"/>
      <dgm:spPr/>
      <dgm:t>
        <a:bodyPr/>
        <a:lstStyle/>
        <a:p>
          <a:endParaRPr lang="zh-CN" altLang="en-US"/>
        </a:p>
      </dgm:t>
    </dgm:pt>
    <dgm:pt modelId="{2BEBD221-0EAB-4623-BD1F-FEA8B7C660FE}" type="pres">
      <dgm:prSet presAssocID="{D9879CA5-0D5C-4973-84C2-5672FBCC5ECA}" presName="text2" presStyleCnt="0"/>
      <dgm:spPr/>
      <dgm:t>
        <a:bodyPr/>
        <a:lstStyle/>
        <a:p>
          <a:endParaRPr lang="zh-CN" altLang="en-US"/>
        </a:p>
      </dgm:t>
    </dgm:pt>
    <dgm:pt modelId="{202F6B09-9164-4F07-98CA-B74374C7450E}" type="pres">
      <dgm:prSet presAssocID="{D9879CA5-0D5C-4973-84C2-5672FBCC5ECA}" presName="textRepeatNode" presStyleLbl="alignNode1" presStyleIdx="1" presStyleCnt="3">
        <dgm:presLayoutVars>
          <dgm:chMax val="0"/>
          <dgm:chPref val="0"/>
          <dgm:bulletEnabled val="1"/>
        </dgm:presLayoutVars>
      </dgm:prSet>
      <dgm:spPr/>
      <dgm:t>
        <a:bodyPr/>
        <a:lstStyle/>
        <a:p>
          <a:endParaRPr lang="zh-CN" altLang="en-US"/>
        </a:p>
      </dgm:t>
    </dgm:pt>
    <dgm:pt modelId="{D7FA241A-760F-4C1E-9639-CF3721D204AE}" type="pres">
      <dgm:prSet presAssocID="{D9879CA5-0D5C-4973-84C2-5672FBCC5ECA}" presName="textaccent2" presStyleCnt="0"/>
      <dgm:spPr/>
      <dgm:t>
        <a:bodyPr/>
        <a:lstStyle/>
        <a:p>
          <a:endParaRPr lang="zh-CN" altLang="en-US"/>
        </a:p>
      </dgm:t>
    </dgm:pt>
    <dgm:pt modelId="{D2C7EF26-2A3C-4158-8363-C2E55F786590}" type="pres">
      <dgm:prSet presAssocID="{D9879CA5-0D5C-4973-84C2-5672FBCC5ECA}" presName="accentRepeatNode" presStyleLbl="solidAlignAcc1" presStyleIdx="2" presStyleCnt="6"/>
      <dgm:spPr/>
      <dgm:t>
        <a:bodyPr/>
        <a:lstStyle/>
        <a:p>
          <a:endParaRPr lang="zh-CN" altLang="en-US"/>
        </a:p>
      </dgm:t>
    </dgm:pt>
    <dgm:pt modelId="{A862A49F-DEF9-4935-AF7C-DABB9B4A836D}" type="pres">
      <dgm:prSet presAssocID="{912AEC96-4D9B-43A2-8DB8-65814A905525}" presName="image2" presStyleCnt="0"/>
      <dgm:spPr/>
      <dgm:t>
        <a:bodyPr/>
        <a:lstStyle/>
        <a:p>
          <a:endParaRPr lang="zh-CN" altLang="en-US"/>
        </a:p>
      </dgm:t>
    </dgm:pt>
    <dgm:pt modelId="{FAC084D7-5536-4EDA-9D89-F468F7A19ACE}" type="pres">
      <dgm:prSet presAssocID="{912AEC96-4D9B-43A2-8DB8-65814A905525}" presName="imageRepeatNode" presStyleLbl="alignAcc1" presStyleIdx="1" presStyleCnt="3"/>
      <dgm:spPr/>
      <dgm:t>
        <a:bodyPr/>
        <a:lstStyle/>
        <a:p>
          <a:endParaRPr lang="zh-CN" altLang="en-US"/>
        </a:p>
      </dgm:t>
    </dgm:pt>
    <dgm:pt modelId="{D722F497-7324-4F73-A355-32AB1A05662F}" type="pres">
      <dgm:prSet presAssocID="{912AEC96-4D9B-43A2-8DB8-65814A905525}" presName="imageaccent2" presStyleCnt="0"/>
      <dgm:spPr/>
      <dgm:t>
        <a:bodyPr/>
        <a:lstStyle/>
        <a:p>
          <a:endParaRPr lang="zh-CN" altLang="en-US"/>
        </a:p>
      </dgm:t>
    </dgm:pt>
    <dgm:pt modelId="{746EA1C4-1761-4BA5-85B3-520CF1DBB6B3}" type="pres">
      <dgm:prSet presAssocID="{912AEC96-4D9B-43A2-8DB8-65814A905525}" presName="accentRepeatNode" presStyleLbl="solidAlignAcc1" presStyleIdx="3" presStyleCnt="6"/>
      <dgm:spPr/>
      <dgm:t>
        <a:bodyPr/>
        <a:lstStyle/>
        <a:p>
          <a:endParaRPr lang="zh-CN" altLang="en-US"/>
        </a:p>
      </dgm:t>
    </dgm:pt>
    <dgm:pt modelId="{3C99F1A7-31F0-4730-9F05-6D66ED6E9F09}" type="pres">
      <dgm:prSet presAssocID="{F2CF95FF-09DE-42E0-9DC7-DE9EB75FA593}" presName="text3" presStyleCnt="0"/>
      <dgm:spPr/>
      <dgm:t>
        <a:bodyPr/>
        <a:lstStyle/>
        <a:p>
          <a:endParaRPr lang="zh-CN" altLang="en-US"/>
        </a:p>
      </dgm:t>
    </dgm:pt>
    <dgm:pt modelId="{F164E973-822E-44D6-B3C1-50586CA7ABF1}" type="pres">
      <dgm:prSet presAssocID="{F2CF95FF-09DE-42E0-9DC7-DE9EB75FA593}" presName="textRepeatNode" presStyleLbl="alignNode1" presStyleIdx="2" presStyleCnt="3">
        <dgm:presLayoutVars>
          <dgm:chMax val="0"/>
          <dgm:chPref val="0"/>
          <dgm:bulletEnabled val="1"/>
        </dgm:presLayoutVars>
      </dgm:prSet>
      <dgm:spPr/>
      <dgm:t>
        <a:bodyPr/>
        <a:lstStyle/>
        <a:p>
          <a:endParaRPr lang="zh-CN" altLang="en-US"/>
        </a:p>
      </dgm:t>
    </dgm:pt>
    <dgm:pt modelId="{90780744-D566-4E52-B7C6-567779546DCB}" type="pres">
      <dgm:prSet presAssocID="{F2CF95FF-09DE-42E0-9DC7-DE9EB75FA593}" presName="textaccent3" presStyleCnt="0"/>
      <dgm:spPr/>
      <dgm:t>
        <a:bodyPr/>
        <a:lstStyle/>
        <a:p>
          <a:endParaRPr lang="zh-CN" altLang="en-US"/>
        </a:p>
      </dgm:t>
    </dgm:pt>
    <dgm:pt modelId="{552BE4D8-D56B-4ABD-AAB0-C6826C883845}" type="pres">
      <dgm:prSet presAssocID="{F2CF95FF-09DE-42E0-9DC7-DE9EB75FA593}" presName="accentRepeatNode" presStyleLbl="solidAlignAcc1" presStyleIdx="4" presStyleCnt="6"/>
      <dgm:spPr/>
      <dgm:t>
        <a:bodyPr/>
        <a:lstStyle/>
        <a:p>
          <a:endParaRPr lang="zh-CN" altLang="en-US"/>
        </a:p>
      </dgm:t>
    </dgm:pt>
    <dgm:pt modelId="{86BC9B27-51EE-4BB5-809E-EFFA21A3D1A5}" type="pres">
      <dgm:prSet presAssocID="{29181702-A146-4D06-BB14-D58796C35665}" presName="image3" presStyleCnt="0"/>
      <dgm:spPr/>
      <dgm:t>
        <a:bodyPr/>
        <a:lstStyle/>
        <a:p>
          <a:endParaRPr lang="zh-CN" altLang="en-US"/>
        </a:p>
      </dgm:t>
    </dgm:pt>
    <dgm:pt modelId="{D0AC7589-C70E-4F9B-A29F-D49D41836937}" type="pres">
      <dgm:prSet presAssocID="{29181702-A146-4D06-BB14-D58796C35665}" presName="imageRepeatNode" presStyleLbl="alignAcc1" presStyleIdx="2" presStyleCnt="3"/>
      <dgm:spPr/>
      <dgm:t>
        <a:bodyPr/>
        <a:lstStyle/>
        <a:p>
          <a:endParaRPr lang="zh-CN" altLang="en-US"/>
        </a:p>
      </dgm:t>
    </dgm:pt>
    <dgm:pt modelId="{0C91B0BD-63F4-4B3C-B184-C4CB28AC8963}" type="pres">
      <dgm:prSet presAssocID="{29181702-A146-4D06-BB14-D58796C35665}" presName="imageaccent3" presStyleCnt="0"/>
      <dgm:spPr/>
      <dgm:t>
        <a:bodyPr/>
        <a:lstStyle/>
        <a:p>
          <a:endParaRPr lang="zh-CN" altLang="en-US"/>
        </a:p>
      </dgm:t>
    </dgm:pt>
    <dgm:pt modelId="{6218C31E-F2F3-46B2-9558-65C89660E639}" type="pres">
      <dgm:prSet presAssocID="{29181702-A146-4D06-BB14-D58796C35665}" presName="accentRepeatNode" presStyleLbl="solidAlignAcc1" presStyleIdx="5" presStyleCnt="6"/>
      <dgm:spPr/>
      <dgm:t>
        <a:bodyPr/>
        <a:lstStyle/>
        <a:p>
          <a:endParaRPr lang="zh-CN" altLang="en-US"/>
        </a:p>
      </dgm:t>
    </dgm:pt>
  </dgm:ptLst>
  <dgm:cxnLst>
    <dgm:cxn modelId="{F3B95682-7C90-49C6-ADD7-F57E164694CF}" type="presOf" srcId="{912AEC96-4D9B-43A2-8DB8-65814A905525}" destId="{FAC084D7-5536-4EDA-9D89-F468F7A19ACE}" srcOrd="0" destOrd="0" presId="urn:microsoft.com/office/officeart/2008/layout/HexagonCluster"/>
    <dgm:cxn modelId="{195A0066-710D-4ED8-A875-C1B5CEC6DBEB}" type="presOf" srcId="{29181702-A146-4D06-BB14-D58796C35665}" destId="{D0AC7589-C70E-4F9B-A29F-D49D41836937}" srcOrd="0" destOrd="0" presId="urn:microsoft.com/office/officeart/2008/layout/HexagonCluster"/>
    <dgm:cxn modelId="{2CC696FE-E576-48B9-91E2-3C438306AEE6}" type="presOf" srcId="{4B3C2D1F-14E4-4A7D-93AA-FABE1DBF7A92}" destId="{A430D320-96EA-41D6-8E32-04D665A4DFB7}" srcOrd="0" destOrd="0" presId="urn:microsoft.com/office/officeart/2008/layout/HexagonCluster"/>
    <dgm:cxn modelId="{D3D20CEB-C0F3-4F02-9C04-4FF0C51F2DC9}" type="presOf" srcId="{D719D5A8-D0B4-4929-B2B4-8022844A6833}" destId="{0A15B876-90BE-46C6-A1D4-B6D1CBF5A571}" srcOrd="0" destOrd="0" presId="urn:microsoft.com/office/officeart/2008/layout/HexagonCluster"/>
    <dgm:cxn modelId="{15603824-2C8A-44AB-B635-3F6779EF1531}" type="presOf" srcId="{DE7AA9CA-8093-432A-9400-73D9F8F658AE}" destId="{C7B7B695-8DB6-4A93-B6A0-B00BD4FF0A2F}" srcOrd="0" destOrd="0" presId="urn:microsoft.com/office/officeart/2008/layout/HexagonCluster"/>
    <dgm:cxn modelId="{AE26DE40-3318-4CD8-8417-85AE8D69D65A}" srcId="{D719D5A8-D0B4-4929-B2B4-8022844A6833}" destId="{F2CF95FF-09DE-42E0-9DC7-DE9EB75FA593}" srcOrd="2" destOrd="0" parTransId="{854CAA7A-E22F-47BE-8603-126EFEA86F61}" sibTransId="{29181702-A146-4D06-BB14-D58796C35665}"/>
    <dgm:cxn modelId="{680E9EA0-1CF1-4D73-8652-0C3A5D58AC02}" type="presOf" srcId="{F2CF95FF-09DE-42E0-9DC7-DE9EB75FA593}" destId="{F164E973-822E-44D6-B3C1-50586CA7ABF1}" srcOrd="0" destOrd="0" presId="urn:microsoft.com/office/officeart/2008/layout/HexagonCluster"/>
    <dgm:cxn modelId="{2DA883B4-D09D-430D-A738-490D0BBD468D}" type="presOf" srcId="{D9879CA5-0D5C-4973-84C2-5672FBCC5ECA}" destId="{202F6B09-9164-4F07-98CA-B74374C7450E}" srcOrd="0" destOrd="0" presId="urn:microsoft.com/office/officeart/2008/layout/HexagonCluster"/>
    <dgm:cxn modelId="{B7739CB2-DD6C-4170-9357-3EBF6C25B3D7}" srcId="{D719D5A8-D0B4-4929-B2B4-8022844A6833}" destId="{D9879CA5-0D5C-4973-84C2-5672FBCC5ECA}" srcOrd="1" destOrd="0" parTransId="{4A45850C-695E-411B-8D3B-76033A1755A9}" sibTransId="{912AEC96-4D9B-43A2-8DB8-65814A905525}"/>
    <dgm:cxn modelId="{48E6482C-76C5-4394-B505-9D9759CAFE4A}" srcId="{D719D5A8-D0B4-4929-B2B4-8022844A6833}" destId="{DE7AA9CA-8093-432A-9400-73D9F8F658AE}" srcOrd="0" destOrd="0" parTransId="{DFE75B3E-57D7-4A2A-AA27-BBFFAFDCDACD}" sibTransId="{4B3C2D1F-14E4-4A7D-93AA-FABE1DBF7A92}"/>
    <dgm:cxn modelId="{38DAD818-BC72-4CD3-BC3B-2C99B8C5C4E2}" type="presParOf" srcId="{0A15B876-90BE-46C6-A1D4-B6D1CBF5A571}" destId="{7D43E5F1-0C26-46D8-82AA-09FDB3EA028B}" srcOrd="0" destOrd="0" presId="urn:microsoft.com/office/officeart/2008/layout/HexagonCluster"/>
    <dgm:cxn modelId="{1FF54D41-A576-4F2E-A5E5-64C6D6F47070}" type="presParOf" srcId="{7D43E5F1-0C26-46D8-82AA-09FDB3EA028B}" destId="{C7B7B695-8DB6-4A93-B6A0-B00BD4FF0A2F}" srcOrd="0" destOrd="0" presId="urn:microsoft.com/office/officeart/2008/layout/HexagonCluster"/>
    <dgm:cxn modelId="{05237907-C1BE-4999-967B-EA130BF7785F}" type="presParOf" srcId="{0A15B876-90BE-46C6-A1D4-B6D1CBF5A571}" destId="{AE09F973-2714-46F5-9F30-0989A1C0BD6A}" srcOrd="1" destOrd="0" presId="urn:microsoft.com/office/officeart/2008/layout/HexagonCluster"/>
    <dgm:cxn modelId="{71CBB621-C94F-400A-A521-53EA6184C07D}" type="presParOf" srcId="{AE09F973-2714-46F5-9F30-0989A1C0BD6A}" destId="{30241150-6489-4AA9-866B-4FC8766B8E59}" srcOrd="0" destOrd="0" presId="urn:microsoft.com/office/officeart/2008/layout/HexagonCluster"/>
    <dgm:cxn modelId="{BEF9587C-7CB9-4B35-A30A-42C1250F6B44}" type="presParOf" srcId="{0A15B876-90BE-46C6-A1D4-B6D1CBF5A571}" destId="{FDD24A1E-36A2-4D17-96FB-58CF5DA6CA14}" srcOrd="2" destOrd="0" presId="urn:microsoft.com/office/officeart/2008/layout/HexagonCluster"/>
    <dgm:cxn modelId="{CA270648-C10F-4B71-ACC7-62B734A66F65}" type="presParOf" srcId="{FDD24A1E-36A2-4D17-96FB-58CF5DA6CA14}" destId="{A430D320-96EA-41D6-8E32-04D665A4DFB7}" srcOrd="0" destOrd="0" presId="urn:microsoft.com/office/officeart/2008/layout/HexagonCluster"/>
    <dgm:cxn modelId="{2B67B944-25ED-4DF0-B2A8-A4CC1ECC45B2}" type="presParOf" srcId="{0A15B876-90BE-46C6-A1D4-B6D1CBF5A571}" destId="{01B082E8-E11B-4C8F-9C5C-34F80C2D1AE3}" srcOrd="3" destOrd="0" presId="urn:microsoft.com/office/officeart/2008/layout/HexagonCluster"/>
    <dgm:cxn modelId="{4678848F-5852-4E5D-8254-78840DBBBC3E}" type="presParOf" srcId="{01B082E8-E11B-4C8F-9C5C-34F80C2D1AE3}" destId="{13F2A90A-6488-45F2-9274-5EB31AC21A83}" srcOrd="0" destOrd="0" presId="urn:microsoft.com/office/officeart/2008/layout/HexagonCluster"/>
    <dgm:cxn modelId="{3D026353-7DD2-4925-98C5-C41308D03510}" type="presParOf" srcId="{0A15B876-90BE-46C6-A1D4-B6D1CBF5A571}" destId="{2BEBD221-0EAB-4623-BD1F-FEA8B7C660FE}" srcOrd="4" destOrd="0" presId="urn:microsoft.com/office/officeart/2008/layout/HexagonCluster"/>
    <dgm:cxn modelId="{3AC2DF57-E3A3-4538-82FB-A7BD5B728757}" type="presParOf" srcId="{2BEBD221-0EAB-4623-BD1F-FEA8B7C660FE}" destId="{202F6B09-9164-4F07-98CA-B74374C7450E}" srcOrd="0" destOrd="0" presId="urn:microsoft.com/office/officeart/2008/layout/HexagonCluster"/>
    <dgm:cxn modelId="{A7244FB8-5C77-4741-85D9-A8CD7873BFFA}" type="presParOf" srcId="{0A15B876-90BE-46C6-A1D4-B6D1CBF5A571}" destId="{D7FA241A-760F-4C1E-9639-CF3721D204AE}" srcOrd="5" destOrd="0" presId="urn:microsoft.com/office/officeart/2008/layout/HexagonCluster"/>
    <dgm:cxn modelId="{A364C9E3-03A0-43AA-9B42-553107F06AE2}" type="presParOf" srcId="{D7FA241A-760F-4C1E-9639-CF3721D204AE}" destId="{D2C7EF26-2A3C-4158-8363-C2E55F786590}" srcOrd="0" destOrd="0" presId="urn:microsoft.com/office/officeart/2008/layout/HexagonCluster"/>
    <dgm:cxn modelId="{5E4CE51F-10DA-4EB2-A1A3-1BB571EFFD63}" type="presParOf" srcId="{0A15B876-90BE-46C6-A1D4-B6D1CBF5A571}" destId="{A862A49F-DEF9-4935-AF7C-DABB9B4A836D}" srcOrd="6" destOrd="0" presId="urn:microsoft.com/office/officeart/2008/layout/HexagonCluster"/>
    <dgm:cxn modelId="{B5A209BD-DA5C-4277-8DA9-A433D486AB36}" type="presParOf" srcId="{A862A49F-DEF9-4935-AF7C-DABB9B4A836D}" destId="{FAC084D7-5536-4EDA-9D89-F468F7A19ACE}" srcOrd="0" destOrd="0" presId="urn:microsoft.com/office/officeart/2008/layout/HexagonCluster"/>
    <dgm:cxn modelId="{5CDA4F52-7D25-40C9-9E90-D3C3136B870A}" type="presParOf" srcId="{0A15B876-90BE-46C6-A1D4-B6D1CBF5A571}" destId="{D722F497-7324-4F73-A355-32AB1A05662F}" srcOrd="7" destOrd="0" presId="urn:microsoft.com/office/officeart/2008/layout/HexagonCluster"/>
    <dgm:cxn modelId="{24524E82-456E-4A6A-B947-F00751669855}" type="presParOf" srcId="{D722F497-7324-4F73-A355-32AB1A05662F}" destId="{746EA1C4-1761-4BA5-85B3-520CF1DBB6B3}" srcOrd="0" destOrd="0" presId="urn:microsoft.com/office/officeart/2008/layout/HexagonCluster"/>
    <dgm:cxn modelId="{1AF904C8-EC71-47D8-8FE2-E6C56338DB83}" type="presParOf" srcId="{0A15B876-90BE-46C6-A1D4-B6D1CBF5A571}" destId="{3C99F1A7-31F0-4730-9F05-6D66ED6E9F09}" srcOrd="8" destOrd="0" presId="urn:microsoft.com/office/officeart/2008/layout/HexagonCluster"/>
    <dgm:cxn modelId="{C1B113B8-50C5-48F0-9A27-7CC4939A8BBB}" type="presParOf" srcId="{3C99F1A7-31F0-4730-9F05-6D66ED6E9F09}" destId="{F164E973-822E-44D6-B3C1-50586CA7ABF1}" srcOrd="0" destOrd="0" presId="urn:microsoft.com/office/officeart/2008/layout/HexagonCluster"/>
    <dgm:cxn modelId="{1CCD7EC7-56F3-4904-986A-010A0021B037}" type="presParOf" srcId="{0A15B876-90BE-46C6-A1D4-B6D1CBF5A571}" destId="{90780744-D566-4E52-B7C6-567779546DCB}" srcOrd="9" destOrd="0" presId="urn:microsoft.com/office/officeart/2008/layout/HexagonCluster"/>
    <dgm:cxn modelId="{065A1A2A-A6A4-4D22-96E9-C0EDCEAF1780}" type="presParOf" srcId="{90780744-D566-4E52-B7C6-567779546DCB}" destId="{552BE4D8-D56B-4ABD-AAB0-C6826C883845}" srcOrd="0" destOrd="0" presId="urn:microsoft.com/office/officeart/2008/layout/HexagonCluster"/>
    <dgm:cxn modelId="{B4AD39F2-0573-40F6-9630-8973FC594A6F}" type="presParOf" srcId="{0A15B876-90BE-46C6-A1D4-B6D1CBF5A571}" destId="{86BC9B27-51EE-4BB5-809E-EFFA21A3D1A5}" srcOrd="10" destOrd="0" presId="urn:microsoft.com/office/officeart/2008/layout/HexagonCluster"/>
    <dgm:cxn modelId="{535FFFC7-5A82-4547-A72E-9FEDDB71D07B}" type="presParOf" srcId="{86BC9B27-51EE-4BB5-809E-EFFA21A3D1A5}" destId="{D0AC7589-C70E-4F9B-A29F-D49D41836937}" srcOrd="0" destOrd="0" presId="urn:microsoft.com/office/officeart/2008/layout/HexagonCluster"/>
    <dgm:cxn modelId="{FECE067A-A6F9-4676-9F74-ACC44EEFEE9B}" type="presParOf" srcId="{0A15B876-90BE-46C6-A1D4-B6D1CBF5A571}" destId="{0C91B0BD-63F4-4B3C-B184-C4CB28AC8963}" srcOrd="11" destOrd="0" presId="urn:microsoft.com/office/officeart/2008/layout/HexagonCluster"/>
    <dgm:cxn modelId="{485578CA-EC3B-403B-AB53-ACD32483495D}" type="presParOf" srcId="{0C91B0BD-63F4-4B3C-B184-C4CB28AC8963}" destId="{6218C31E-F2F3-46B2-9558-65C89660E639}"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C0FEDA-AC33-423B-AD7D-BBFCEAF26AE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888B536A-5275-4E27-95D8-7D3EEFE009B4}">
      <dgm:prSet phldrT="[文本]"/>
      <dgm:spPr/>
      <dgm:t>
        <a:bodyPr/>
        <a:lstStyle/>
        <a:p>
          <a:r>
            <a:rPr lang="zh-CN" altLang="en-US" b="1" dirty="0" smtClean="0">
              <a:solidFill>
                <a:schemeClr val="tx1"/>
              </a:solidFill>
            </a:rPr>
            <a:t>基于监听的事件处理</a:t>
          </a:r>
          <a:endParaRPr lang="zh-CN" altLang="en-US" b="1" dirty="0">
            <a:solidFill>
              <a:schemeClr val="tx1"/>
            </a:solidFill>
          </a:endParaRPr>
        </a:p>
      </dgm:t>
    </dgm:pt>
    <dgm:pt modelId="{48DDA828-243A-4DF2-8EF6-F668B8D95A2A}" type="parTrans" cxnId="{11C13244-5838-422D-B4B9-3C3A52894468}">
      <dgm:prSet/>
      <dgm:spPr/>
      <dgm:t>
        <a:bodyPr/>
        <a:lstStyle/>
        <a:p>
          <a:endParaRPr lang="zh-CN" altLang="en-US"/>
        </a:p>
      </dgm:t>
    </dgm:pt>
    <dgm:pt modelId="{D4A4D203-17D2-45B8-9604-7AEAF7960C63}" type="sibTrans" cxnId="{11C13244-5838-422D-B4B9-3C3A52894468}">
      <dgm:prSet/>
      <dgm:spPr/>
      <dgm:t>
        <a:bodyPr/>
        <a:lstStyle/>
        <a:p>
          <a:endParaRPr lang="zh-CN" altLang="en-US"/>
        </a:p>
      </dgm:t>
    </dgm:pt>
    <dgm:pt modelId="{2A479E70-E313-4DAD-8EE2-FD0F3271C209}">
      <dgm:prSet phldrT="[文本]"/>
      <dgm:spPr/>
      <dgm:t>
        <a:bodyPr/>
        <a:lstStyle/>
        <a:p>
          <a:r>
            <a:rPr lang="zh-CN" altLang="en-US" b="1" dirty="0" smtClean="0">
              <a:solidFill>
                <a:schemeClr val="tx1"/>
              </a:solidFill>
            </a:rPr>
            <a:t>基于回调的事件处理</a:t>
          </a:r>
          <a:endParaRPr lang="zh-CN" altLang="en-US" b="1" dirty="0">
            <a:solidFill>
              <a:schemeClr val="tx1"/>
            </a:solidFill>
          </a:endParaRPr>
        </a:p>
      </dgm:t>
    </dgm:pt>
    <dgm:pt modelId="{AFA1E985-46C1-44A5-8656-0B3364C95175}" type="parTrans" cxnId="{01E10CDE-F5ED-48C5-AE90-E21DFF26D304}">
      <dgm:prSet/>
      <dgm:spPr/>
      <dgm:t>
        <a:bodyPr/>
        <a:lstStyle/>
        <a:p>
          <a:endParaRPr lang="zh-CN" altLang="en-US"/>
        </a:p>
      </dgm:t>
    </dgm:pt>
    <dgm:pt modelId="{34D4BB59-2D77-4BC1-883B-EAC1D0CF9B67}" type="sibTrans" cxnId="{01E10CDE-F5ED-48C5-AE90-E21DFF26D304}">
      <dgm:prSet/>
      <dgm:spPr/>
      <dgm:t>
        <a:bodyPr/>
        <a:lstStyle/>
        <a:p>
          <a:endParaRPr lang="zh-CN" altLang="en-US"/>
        </a:p>
      </dgm:t>
    </dgm:pt>
    <dgm:pt modelId="{06021BC7-C118-4A46-944E-7EB12F62028F}" type="pres">
      <dgm:prSet presAssocID="{C1C0FEDA-AC33-423B-AD7D-BBFCEAF26AED}" presName="linear" presStyleCnt="0">
        <dgm:presLayoutVars>
          <dgm:dir/>
          <dgm:animLvl val="lvl"/>
          <dgm:resizeHandles val="exact"/>
        </dgm:presLayoutVars>
      </dgm:prSet>
      <dgm:spPr/>
      <dgm:t>
        <a:bodyPr/>
        <a:lstStyle/>
        <a:p>
          <a:endParaRPr lang="zh-CN" altLang="en-US"/>
        </a:p>
      </dgm:t>
    </dgm:pt>
    <dgm:pt modelId="{52CB9D19-4B14-4386-81CC-78E74135AA5B}" type="pres">
      <dgm:prSet presAssocID="{888B536A-5275-4E27-95D8-7D3EEFE009B4}" presName="parentLin" presStyleCnt="0"/>
      <dgm:spPr/>
    </dgm:pt>
    <dgm:pt modelId="{B96225FF-E3BB-4867-AECC-900C0CDCA4EF}" type="pres">
      <dgm:prSet presAssocID="{888B536A-5275-4E27-95D8-7D3EEFE009B4}" presName="parentLeftMargin" presStyleLbl="node1" presStyleIdx="0" presStyleCnt="2"/>
      <dgm:spPr/>
      <dgm:t>
        <a:bodyPr/>
        <a:lstStyle/>
        <a:p>
          <a:endParaRPr lang="zh-CN" altLang="en-US"/>
        </a:p>
      </dgm:t>
    </dgm:pt>
    <dgm:pt modelId="{24053E6D-3DFB-4070-9F9A-4ADBBC38DD92}" type="pres">
      <dgm:prSet presAssocID="{888B536A-5275-4E27-95D8-7D3EEFE009B4}" presName="parentText" presStyleLbl="node1" presStyleIdx="0" presStyleCnt="2">
        <dgm:presLayoutVars>
          <dgm:chMax val="0"/>
          <dgm:bulletEnabled val="1"/>
        </dgm:presLayoutVars>
      </dgm:prSet>
      <dgm:spPr/>
      <dgm:t>
        <a:bodyPr/>
        <a:lstStyle/>
        <a:p>
          <a:endParaRPr lang="zh-CN" altLang="en-US"/>
        </a:p>
      </dgm:t>
    </dgm:pt>
    <dgm:pt modelId="{16E1B8F3-FDB6-4503-B65F-AE7556D17247}" type="pres">
      <dgm:prSet presAssocID="{888B536A-5275-4E27-95D8-7D3EEFE009B4}" presName="negativeSpace" presStyleCnt="0"/>
      <dgm:spPr/>
    </dgm:pt>
    <dgm:pt modelId="{E6712D34-EFB1-4F7E-AFF8-A283DC374351}" type="pres">
      <dgm:prSet presAssocID="{888B536A-5275-4E27-95D8-7D3EEFE009B4}" presName="childText" presStyleLbl="conFgAcc1" presStyleIdx="0" presStyleCnt="2">
        <dgm:presLayoutVars>
          <dgm:bulletEnabled val="1"/>
        </dgm:presLayoutVars>
      </dgm:prSet>
      <dgm:spPr/>
      <dgm:t>
        <a:bodyPr/>
        <a:lstStyle/>
        <a:p>
          <a:endParaRPr lang="zh-CN" altLang="en-US"/>
        </a:p>
      </dgm:t>
    </dgm:pt>
    <dgm:pt modelId="{DFD6656A-BE32-4EE8-B906-7D63F107D080}" type="pres">
      <dgm:prSet presAssocID="{D4A4D203-17D2-45B8-9604-7AEAF7960C63}" presName="spaceBetweenRectangles" presStyleCnt="0"/>
      <dgm:spPr/>
    </dgm:pt>
    <dgm:pt modelId="{99CFA05B-3C9F-4759-A47E-67306A6F0049}" type="pres">
      <dgm:prSet presAssocID="{2A479E70-E313-4DAD-8EE2-FD0F3271C209}" presName="parentLin" presStyleCnt="0"/>
      <dgm:spPr/>
    </dgm:pt>
    <dgm:pt modelId="{11075A48-EADF-43F8-B232-3B1AF2A72C4B}" type="pres">
      <dgm:prSet presAssocID="{2A479E70-E313-4DAD-8EE2-FD0F3271C209}" presName="parentLeftMargin" presStyleLbl="node1" presStyleIdx="0" presStyleCnt="2"/>
      <dgm:spPr/>
      <dgm:t>
        <a:bodyPr/>
        <a:lstStyle/>
        <a:p>
          <a:endParaRPr lang="zh-CN" altLang="en-US"/>
        </a:p>
      </dgm:t>
    </dgm:pt>
    <dgm:pt modelId="{B1F71397-CF17-4D24-8DEA-B48F87C13FB0}" type="pres">
      <dgm:prSet presAssocID="{2A479E70-E313-4DAD-8EE2-FD0F3271C209}" presName="parentText" presStyleLbl="node1" presStyleIdx="1" presStyleCnt="2">
        <dgm:presLayoutVars>
          <dgm:chMax val="0"/>
          <dgm:bulletEnabled val="1"/>
        </dgm:presLayoutVars>
      </dgm:prSet>
      <dgm:spPr/>
      <dgm:t>
        <a:bodyPr/>
        <a:lstStyle/>
        <a:p>
          <a:endParaRPr lang="zh-CN" altLang="en-US"/>
        </a:p>
      </dgm:t>
    </dgm:pt>
    <dgm:pt modelId="{63FF6A86-BCBE-4004-8979-A648F1E2C4E2}" type="pres">
      <dgm:prSet presAssocID="{2A479E70-E313-4DAD-8EE2-FD0F3271C209}" presName="negativeSpace" presStyleCnt="0"/>
      <dgm:spPr/>
    </dgm:pt>
    <dgm:pt modelId="{8D2DD786-490E-449A-9139-A4397AB80B6D}" type="pres">
      <dgm:prSet presAssocID="{2A479E70-E313-4DAD-8EE2-FD0F3271C209}" presName="childText" presStyleLbl="conFgAcc1" presStyleIdx="1" presStyleCnt="2">
        <dgm:presLayoutVars>
          <dgm:bulletEnabled val="1"/>
        </dgm:presLayoutVars>
      </dgm:prSet>
      <dgm:spPr/>
      <dgm:t>
        <a:bodyPr/>
        <a:lstStyle/>
        <a:p>
          <a:endParaRPr lang="zh-CN" altLang="en-US"/>
        </a:p>
      </dgm:t>
    </dgm:pt>
  </dgm:ptLst>
  <dgm:cxnLst>
    <dgm:cxn modelId="{9E35DD47-A8E7-4898-9EAF-3BE82F7978C3}" type="presOf" srcId="{2A479E70-E313-4DAD-8EE2-FD0F3271C209}" destId="{11075A48-EADF-43F8-B232-3B1AF2A72C4B}" srcOrd="0" destOrd="0" presId="urn:microsoft.com/office/officeart/2005/8/layout/list1"/>
    <dgm:cxn modelId="{01E10CDE-F5ED-48C5-AE90-E21DFF26D304}" srcId="{C1C0FEDA-AC33-423B-AD7D-BBFCEAF26AED}" destId="{2A479E70-E313-4DAD-8EE2-FD0F3271C209}" srcOrd="1" destOrd="0" parTransId="{AFA1E985-46C1-44A5-8656-0B3364C95175}" sibTransId="{34D4BB59-2D77-4BC1-883B-EAC1D0CF9B67}"/>
    <dgm:cxn modelId="{0DC190C6-717B-4CCB-8FE5-0492D9869CCA}" type="presOf" srcId="{C1C0FEDA-AC33-423B-AD7D-BBFCEAF26AED}" destId="{06021BC7-C118-4A46-944E-7EB12F62028F}" srcOrd="0" destOrd="0" presId="urn:microsoft.com/office/officeart/2005/8/layout/list1"/>
    <dgm:cxn modelId="{DBF70CFE-AD74-4686-8BEC-6A7E3C800EED}" type="presOf" srcId="{888B536A-5275-4E27-95D8-7D3EEFE009B4}" destId="{B96225FF-E3BB-4867-AECC-900C0CDCA4EF}" srcOrd="0" destOrd="0" presId="urn:microsoft.com/office/officeart/2005/8/layout/list1"/>
    <dgm:cxn modelId="{87AE342F-C07A-4560-97BF-C6A96517FCCC}" type="presOf" srcId="{2A479E70-E313-4DAD-8EE2-FD0F3271C209}" destId="{B1F71397-CF17-4D24-8DEA-B48F87C13FB0}" srcOrd="1" destOrd="0" presId="urn:microsoft.com/office/officeart/2005/8/layout/list1"/>
    <dgm:cxn modelId="{906F19EC-18D0-4FD1-A94C-E281C236C254}" type="presOf" srcId="{888B536A-5275-4E27-95D8-7D3EEFE009B4}" destId="{24053E6D-3DFB-4070-9F9A-4ADBBC38DD92}" srcOrd="1" destOrd="0" presId="urn:microsoft.com/office/officeart/2005/8/layout/list1"/>
    <dgm:cxn modelId="{11C13244-5838-422D-B4B9-3C3A52894468}" srcId="{C1C0FEDA-AC33-423B-AD7D-BBFCEAF26AED}" destId="{888B536A-5275-4E27-95D8-7D3EEFE009B4}" srcOrd="0" destOrd="0" parTransId="{48DDA828-243A-4DF2-8EF6-F668B8D95A2A}" sibTransId="{D4A4D203-17D2-45B8-9604-7AEAF7960C63}"/>
    <dgm:cxn modelId="{8F56741F-8ACE-4AE9-AAD7-2F55D9158B61}" type="presParOf" srcId="{06021BC7-C118-4A46-944E-7EB12F62028F}" destId="{52CB9D19-4B14-4386-81CC-78E74135AA5B}" srcOrd="0" destOrd="0" presId="urn:microsoft.com/office/officeart/2005/8/layout/list1"/>
    <dgm:cxn modelId="{51D1B458-37BD-4514-806C-A8286588C812}" type="presParOf" srcId="{52CB9D19-4B14-4386-81CC-78E74135AA5B}" destId="{B96225FF-E3BB-4867-AECC-900C0CDCA4EF}" srcOrd="0" destOrd="0" presId="urn:microsoft.com/office/officeart/2005/8/layout/list1"/>
    <dgm:cxn modelId="{9B4C0279-B593-4FE0-95FD-34D1654B8A45}" type="presParOf" srcId="{52CB9D19-4B14-4386-81CC-78E74135AA5B}" destId="{24053E6D-3DFB-4070-9F9A-4ADBBC38DD92}" srcOrd="1" destOrd="0" presId="urn:microsoft.com/office/officeart/2005/8/layout/list1"/>
    <dgm:cxn modelId="{D2242E85-D36A-4E81-8389-01D32DF6AACD}" type="presParOf" srcId="{06021BC7-C118-4A46-944E-7EB12F62028F}" destId="{16E1B8F3-FDB6-4503-B65F-AE7556D17247}" srcOrd="1" destOrd="0" presId="urn:microsoft.com/office/officeart/2005/8/layout/list1"/>
    <dgm:cxn modelId="{FA73F176-B562-4C4E-BF35-6EFEDE27CD3E}" type="presParOf" srcId="{06021BC7-C118-4A46-944E-7EB12F62028F}" destId="{E6712D34-EFB1-4F7E-AFF8-A283DC374351}" srcOrd="2" destOrd="0" presId="urn:microsoft.com/office/officeart/2005/8/layout/list1"/>
    <dgm:cxn modelId="{4907EDD1-A0CD-40C1-B115-A787FC452C77}" type="presParOf" srcId="{06021BC7-C118-4A46-944E-7EB12F62028F}" destId="{DFD6656A-BE32-4EE8-B906-7D63F107D080}" srcOrd="3" destOrd="0" presId="urn:microsoft.com/office/officeart/2005/8/layout/list1"/>
    <dgm:cxn modelId="{6FF4C4DC-565A-4DC0-929B-6E6A48A5E24F}" type="presParOf" srcId="{06021BC7-C118-4A46-944E-7EB12F62028F}" destId="{99CFA05B-3C9F-4759-A47E-67306A6F0049}" srcOrd="4" destOrd="0" presId="urn:microsoft.com/office/officeart/2005/8/layout/list1"/>
    <dgm:cxn modelId="{A5DE9BF6-99B0-445A-86E7-23C680079E37}" type="presParOf" srcId="{99CFA05B-3C9F-4759-A47E-67306A6F0049}" destId="{11075A48-EADF-43F8-B232-3B1AF2A72C4B}" srcOrd="0" destOrd="0" presId="urn:microsoft.com/office/officeart/2005/8/layout/list1"/>
    <dgm:cxn modelId="{CDCD70B8-3E60-4FDE-B097-83B026B0B96F}" type="presParOf" srcId="{99CFA05B-3C9F-4759-A47E-67306A6F0049}" destId="{B1F71397-CF17-4D24-8DEA-B48F87C13FB0}" srcOrd="1" destOrd="0" presId="urn:microsoft.com/office/officeart/2005/8/layout/list1"/>
    <dgm:cxn modelId="{60D47AC2-A4C1-4747-9F55-939F065A0896}" type="presParOf" srcId="{06021BC7-C118-4A46-944E-7EB12F62028F}" destId="{63FF6A86-BCBE-4004-8979-A648F1E2C4E2}" srcOrd="5" destOrd="0" presId="urn:microsoft.com/office/officeart/2005/8/layout/list1"/>
    <dgm:cxn modelId="{CDFE7D9F-DAAA-4A97-9B8A-D283880C7AA7}" type="presParOf" srcId="{06021BC7-C118-4A46-944E-7EB12F62028F}" destId="{8D2DD786-490E-449A-9139-A4397AB80B6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22150-BD50-4B9D-A497-8CCA6C3CD9BF}">
      <dsp:nvSpPr>
        <dsp:cNvPr id="0" name=""/>
        <dsp:cNvSpPr/>
      </dsp:nvSpPr>
      <dsp:spPr>
        <a:xfrm>
          <a:off x="0" y="454619"/>
          <a:ext cx="8128000" cy="1256062"/>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604012" rIns="630823" bIns="206248" numCol="1" spcCol="1270" anchor="t" anchorCtr="0">
          <a:noAutofit/>
        </a:bodyPr>
        <a:lstStyle/>
        <a:p>
          <a:pPr marL="285750" lvl="1" indent="-285750" algn="l" defTabSz="1289050">
            <a:lnSpc>
              <a:spcPct val="90000"/>
            </a:lnSpc>
            <a:spcBef>
              <a:spcPct val="0"/>
            </a:spcBef>
            <a:spcAft>
              <a:spcPct val="15000"/>
            </a:spcAft>
            <a:buChar char="••"/>
          </a:pPr>
          <a:r>
            <a:rPr lang="zh-CN" altLang="en-US" sz="2900" b="1" kern="1200" dirty="0" smtClean="0"/>
            <a:t>位图资源</a:t>
          </a:r>
          <a:endParaRPr lang="zh-CN" altLang="en-US" sz="2900" b="1" kern="1200" dirty="0"/>
        </a:p>
      </dsp:txBody>
      <dsp:txXfrm>
        <a:off x="0" y="454619"/>
        <a:ext cx="8128000" cy="1256062"/>
      </dsp:txXfrm>
    </dsp:sp>
    <dsp:sp modelId="{75876CAA-E2A9-48B5-811D-545D623F2C39}">
      <dsp:nvSpPr>
        <dsp:cNvPr id="0" name=""/>
        <dsp:cNvSpPr/>
      </dsp:nvSpPr>
      <dsp:spPr>
        <a:xfrm>
          <a:off x="406400" y="26579"/>
          <a:ext cx="5689600" cy="8560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289050">
            <a:lnSpc>
              <a:spcPct val="90000"/>
            </a:lnSpc>
            <a:spcBef>
              <a:spcPct val="0"/>
            </a:spcBef>
            <a:spcAft>
              <a:spcPct val="35000"/>
            </a:spcAft>
          </a:pPr>
          <a:r>
            <a:rPr lang="en-US" altLang="zh-CN" sz="2900" b="1" kern="1200" dirty="0" err="1" smtClean="0"/>
            <a:t>Drawable</a:t>
          </a:r>
          <a:endParaRPr lang="zh-CN" altLang="en-US" sz="2900" b="1" kern="1200" dirty="0"/>
        </a:p>
      </dsp:txBody>
      <dsp:txXfrm>
        <a:off x="448190" y="68369"/>
        <a:ext cx="5606020" cy="772500"/>
      </dsp:txXfrm>
    </dsp:sp>
    <dsp:sp modelId="{11F6152E-A970-4960-A795-A0E9C8EE137F}">
      <dsp:nvSpPr>
        <dsp:cNvPr id="0" name=""/>
        <dsp:cNvSpPr/>
      </dsp:nvSpPr>
      <dsp:spPr>
        <a:xfrm>
          <a:off x="0" y="2295322"/>
          <a:ext cx="8128000" cy="1256062"/>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604012" rIns="630823" bIns="206248" numCol="1" spcCol="1270" anchor="t" anchorCtr="0">
          <a:noAutofit/>
        </a:bodyPr>
        <a:lstStyle/>
        <a:p>
          <a:pPr marL="285750" lvl="1" indent="-285750" algn="l" defTabSz="1289050">
            <a:lnSpc>
              <a:spcPct val="90000"/>
            </a:lnSpc>
            <a:spcBef>
              <a:spcPct val="0"/>
            </a:spcBef>
            <a:spcAft>
              <a:spcPct val="15000"/>
            </a:spcAft>
            <a:buChar char="••"/>
          </a:pPr>
          <a:r>
            <a:rPr lang="zh-CN" altLang="en-US" sz="2900" b="1" kern="1200" dirty="0" smtClean="0"/>
            <a:t>布局文件</a:t>
          </a:r>
          <a:endParaRPr lang="zh-CN" altLang="en-US" sz="2900" b="1" kern="1200" dirty="0"/>
        </a:p>
      </dsp:txBody>
      <dsp:txXfrm>
        <a:off x="0" y="2295322"/>
        <a:ext cx="8128000" cy="1256062"/>
      </dsp:txXfrm>
    </dsp:sp>
    <dsp:sp modelId="{E7F5C7D4-4225-4F73-A68E-AB6ED4966FDB}">
      <dsp:nvSpPr>
        <dsp:cNvPr id="0" name=""/>
        <dsp:cNvSpPr/>
      </dsp:nvSpPr>
      <dsp:spPr>
        <a:xfrm>
          <a:off x="406400" y="1867282"/>
          <a:ext cx="5689600" cy="856080"/>
        </a:xfrm>
        <a:prstGeom prst="roundRect">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289050">
            <a:lnSpc>
              <a:spcPct val="90000"/>
            </a:lnSpc>
            <a:spcBef>
              <a:spcPct val="0"/>
            </a:spcBef>
            <a:spcAft>
              <a:spcPct val="35000"/>
            </a:spcAft>
          </a:pPr>
          <a:r>
            <a:rPr lang="en-US" altLang="zh-CN" sz="2900" b="1" kern="1200" dirty="0" smtClean="0"/>
            <a:t>Layout</a:t>
          </a:r>
          <a:endParaRPr lang="zh-CN" altLang="en-US" sz="2900" b="1" kern="1200" dirty="0"/>
        </a:p>
      </dsp:txBody>
      <dsp:txXfrm>
        <a:off x="448190" y="1909072"/>
        <a:ext cx="5606020" cy="772500"/>
      </dsp:txXfrm>
    </dsp:sp>
    <dsp:sp modelId="{14ABC0A5-F2E6-4A1D-B828-B0A5D997112C}">
      <dsp:nvSpPr>
        <dsp:cNvPr id="0" name=""/>
        <dsp:cNvSpPr/>
      </dsp:nvSpPr>
      <dsp:spPr>
        <a:xfrm>
          <a:off x="0" y="4136024"/>
          <a:ext cx="8128000" cy="1256062"/>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604012" rIns="630823" bIns="206248" numCol="1" spcCol="1270" anchor="t" anchorCtr="0">
          <a:noAutofit/>
        </a:bodyPr>
        <a:lstStyle/>
        <a:p>
          <a:pPr marL="285750" lvl="1" indent="-285750" algn="l" defTabSz="1289050">
            <a:lnSpc>
              <a:spcPct val="90000"/>
            </a:lnSpc>
            <a:spcBef>
              <a:spcPct val="0"/>
            </a:spcBef>
            <a:spcAft>
              <a:spcPct val="15000"/>
            </a:spcAft>
            <a:buChar char="••"/>
          </a:pPr>
          <a:r>
            <a:rPr lang="zh-CN" altLang="en-US" sz="2900" b="1" kern="1200" dirty="0" smtClean="0"/>
            <a:t>值文件</a:t>
          </a:r>
          <a:endParaRPr lang="zh-CN" altLang="en-US" sz="2900" b="1" kern="1200" dirty="0"/>
        </a:p>
      </dsp:txBody>
      <dsp:txXfrm>
        <a:off x="0" y="4136024"/>
        <a:ext cx="8128000" cy="1256062"/>
      </dsp:txXfrm>
    </dsp:sp>
    <dsp:sp modelId="{93BCF895-141B-42DF-8205-B9438EF401AE}">
      <dsp:nvSpPr>
        <dsp:cNvPr id="0" name=""/>
        <dsp:cNvSpPr/>
      </dsp:nvSpPr>
      <dsp:spPr>
        <a:xfrm>
          <a:off x="406400" y="3707984"/>
          <a:ext cx="5689600" cy="85608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289050">
            <a:lnSpc>
              <a:spcPct val="90000"/>
            </a:lnSpc>
            <a:spcBef>
              <a:spcPct val="0"/>
            </a:spcBef>
            <a:spcAft>
              <a:spcPct val="35000"/>
            </a:spcAft>
          </a:pPr>
          <a:r>
            <a:rPr lang="en-US" altLang="zh-CN" sz="2900" b="1" kern="1200" dirty="0" smtClean="0"/>
            <a:t>Values</a:t>
          </a:r>
          <a:endParaRPr lang="zh-CN" altLang="en-US" sz="2900" b="1" kern="1200" dirty="0"/>
        </a:p>
      </dsp:txBody>
      <dsp:txXfrm>
        <a:off x="448190" y="3749774"/>
        <a:ext cx="5606020" cy="7725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DC107-82DA-4A25-98C3-3C9F53C49BE4}">
      <dsp:nvSpPr>
        <dsp:cNvPr id="0" name=""/>
        <dsp:cNvSpPr/>
      </dsp:nvSpPr>
      <dsp:spPr>
        <a:xfrm>
          <a:off x="0" y="35542"/>
          <a:ext cx="7018594" cy="13080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zh-CN" altLang="en-US" sz="5200" kern="1200" dirty="0" smtClean="0"/>
            <a:t>事件源</a:t>
          </a:r>
          <a:endParaRPr lang="zh-CN" altLang="en-US" sz="5200" kern="1200" dirty="0"/>
        </a:p>
      </dsp:txBody>
      <dsp:txXfrm>
        <a:off x="63854" y="99396"/>
        <a:ext cx="6890886" cy="1180352"/>
      </dsp:txXfrm>
    </dsp:sp>
    <dsp:sp modelId="{3852BC1A-0D27-4481-8C6F-EEE7B1AD381A}">
      <dsp:nvSpPr>
        <dsp:cNvPr id="0" name=""/>
        <dsp:cNvSpPr/>
      </dsp:nvSpPr>
      <dsp:spPr>
        <a:xfrm>
          <a:off x="0" y="1493362"/>
          <a:ext cx="7018594" cy="130806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zh-CN" altLang="en-US" sz="5200" kern="1200" dirty="0" smtClean="0"/>
            <a:t>事件</a:t>
          </a:r>
          <a:endParaRPr lang="zh-CN" altLang="en-US" sz="5200" kern="1200" dirty="0"/>
        </a:p>
      </dsp:txBody>
      <dsp:txXfrm>
        <a:off x="63854" y="1557216"/>
        <a:ext cx="6890886" cy="1180352"/>
      </dsp:txXfrm>
    </dsp:sp>
    <dsp:sp modelId="{21198C20-42DC-492A-B3A5-F0597824015E}">
      <dsp:nvSpPr>
        <dsp:cNvPr id="0" name=""/>
        <dsp:cNvSpPr/>
      </dsp:nvSpPr>
      <dsp:spPr>
        <a:xfrm>
          <a:off x="0" y="2951182"/>
          <a:ext cx="7018594" cy="130806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zh-CN" altLang="en-US" sz="5200" kern="1200" dirty="0" smtClean="0"/>
            <a:t>事件监听器</a:t>
          </a:r>
          <a:endParaRPr lang="zh-CN" altLang="en-US" sz="5200" kern="1200" dirty="0"/>
        </a:p>
      </dsp:txBody>
      <dsp:txXfrm>
        <a:off x="63854" y="3015036"/>
        <a:ext cx="6890886" cy="11803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D93CB-F587-4B53-86C7-2F4FF3A8F103}">
      <dsp:nvSpPr>
        <dsp:cNvPr id="0" name=""/>
        <dsp:cNvSpPr/>
      </dsp:nvSpPr>
      <dsp:spPr>
        <a:xfrm>
          <a:off x="0" y="511533"/>
          <a:ext cx="8128000" cy="756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B087E7-2F73-4780-8D22-CD782B011335}">
      <dsp:nvSpPr>
        <dsp:cNvPr id="0" name=""/>
        <dsp:cNvSpPr/>
      </dsp:nvSpPr>
      <dsp:spPr>
        <a:xfrm>
          <a:off x="406400" y="68733"/>
          <a:ext cx="5689600" cy="8856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zh-CN" altLang="en-US" sz="3000" kern="1200" dirty="0" smtClean="0"/>
            <a:t>内部类形式</a:t>
          </a:r>
          <a:endParaRPr lang="zh-CN" altLang="en-US" sz="3000" kern="1200" dirty="0"/>
        </a:p>
      </dsp:txBody>
      <dsp:txXfrm>
        <a:off x="449631" y="111964"/>
        <a:ext cx="5603138" cy="799138"/>
      </dsp:txXfrm>
    </dsp:sp>
    <dsp:sp modelId="{2D4B9853-4C97-44F0-81DC-94922EADCAA0}">
      <dsp:nvSpPr>
        <dsp:cNvPr id="0" name=""/>
        <dsp:cNvSpPr/>
      </dsp:nvSpPr>
      <dsp:spPr>
        <a:xfrm>
          <a:off x="0" y="1872333"/>
          <a:ext cx="8128000" cy="756000"/>
        </a:xfrm>
        <a:prstGeom prst="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35CC32A5-F628-4B23-B428-B13241C3F292}">
      <dsp:nvSpPr>
        <dsp:cNvPr id="0" name=""/>
        <dsp:cNvSpPr/>
      </dsp:nvSpPr>
      <dsp:spPr>
        <a:xfrm>
          <a:off x="406400" y="1429533"/>
          <a:ext cx="5689600" cy="885600"/>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zh-CN" altLang="en-US" sz="3000" kern="1200" dirty="0" smtClean="0"/>
            <a:t>外部类形式</a:t>
          </a:r>
          <a:endParaRPr lang="zh-CN" altLang="en-US" sz="3000" kern="1200" dirty="0"/>
        </a:p>
      </dsp:txBody>
      <dsp:txXfrm>
        <a:off x="449631" y="1472764"/>
        <a:ext cx="5603138" cy="799138"/>
      </dsp:txXfrm>
    </dsp:sp>
    <dsp:sp modelId="{7867EC1C-DF01-4866-805C-833BD46C3111}">
      <dsp:nvSpPr>
        <dsp:cNvPr id="0" name=""/>
        <dsp:cNvSpPr/>
      </dsp:nvSpPr>
      <dsp:spPr>
        <a:xfrm>
          <a:off x="0" y="3233133"/>
          <a:ext cx="8128000" cy="756000"/>
        </a:xfrm>
        <a:prstGeom prst="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20F8AFD9-1225-4493-AB87-976C323F9EA2}">
      <dsp:nvSpPr>
        <dsp:cNvPr id="0" name=""/>
        <dsp:cNvSpPr/>
      </dsp:nvSpPr>
      <dsp:spPr>
        <a:xfrm>
          <a:off x="406400" y="2790333"/>
          <a:ext cx="5689600" cy="885600"/>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altLang="zh-CN" sz="3000" kern="1200" dirty="0" smtClean="0"/>
            <a:t>Activity</a:t>
          </a:r>
          <a:r>
            <a:rPr lang="zh-CN" altLang="en-US" sz="3000" kern="1200" dirty="0" smtClean="0"/>
            <a:t>本身作为监听器</a:t>
          </a:r>
          <a:endParaRPr lang="zh-CN" altLang="en-US" sz="3000" kern="1200" dirty="0"/>
        </a:p>
      </dsp:txBody>
      <dsp:txXfrm>
        <a:off x="449631" y="2833564"/>
        <a:ext cx="5603138" cy="799138"/>
      </dsp:txXfrm>
    </dsp:sp>
    <dsp:sp modelId="{A014C5E9-1FD9-4D84-9358-9A06567B0998}">
      <dsp:nvSpPr>
        <dsp:cNvPr id="0" name=""/>
        <dsp:cNvSpPr/>
      </dsp:nvSpPr>
      <dsp:spPr>
        <a:xfrm>
          <a:off x="0" y="4593933"/>
          <a:ext cx="8128000" cy="7560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0C55BC58-1532-4CAA-B22D-5BF18375A781}">
      <dsp:nvSpPr>
        <dsp:cNvPr id="0" name=""/>
        <dsp:cNvSpPr/>
      </dsp:nvSpPr>
      <dsp:spPr>
        <a:xfrm>
          <a:off x="406400" y="4151133"/>
          <a:ext cx="5689600" cy="88560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zh-CN" altLang="en-US" sz="3000" kern="1200" dirty="0" smtClean="0"/>
            <a:t>匿名内部类形式</a:t>
          </a:r>
          <a:endParaRPr lang="zh-CN" altLang="en-US" sz="3000" kern="1200" dirty="0"/>
        </a:p>
      </dsp:txBody>
      <dsp:txXfrm>
        <a:off x="449631" y="4194364"/>
        <a:ext cx="5603138" cy="7991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C542-295F-4680-88D5-10F04B56DC47}">
      <dsp:nvSpPr>
        <dsp:cNvPr id="0" name=""/>
        <dsp:cNvSpPr/>
      </dsp:nvSpPr>
      <dsp:spPr>
        <a:xfrm rot="10800000">
          <a:off x="1759884" y="1947"/>
          <a:ext cx="5255211" cy="1496897"/>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52400" rIns="284480" bIns="152400" numCol="1" spcCol="1270" anchor="ctr" anchorCtr="0">
          <a:noAutofit/>
        </a:bodyPr>
        <a:lstStyle/>
        <a:p>
          <a:pPr lvl="0" algn="ctr" defTabSz="1778000">
            <a:lnSpc>
              <a:spcPct val="90000"/>
            </a:lnSpc>
            <a:spcBef>
              <a:spcPct val="0"/>
            </a:spcBef>
            <a:spcAft>
              <a:spcPct val="35000"/>
            </a:spcAft>
          </a:pPr>
          <a:r>
            <a:rPr lang="zh-CN" altLang="en-US" sz="4000" b="1" kern="1200" cap="none" spc="0" dirty="0" smtClean="0">
              <a:ln w="0"/>
              <a:solidFill>
                <a:schemeClr val="tx1"/>
              </a:solidFill>
              <a:effectLst>
                <a:outerShdw blurRad="38100" dist="19050" dir="2700000" algn="tl" rotWithShape="0">
                  <a:schemeClr val="dk1">
                    <a:alpha val="40000"/>
                  </a:schemeClr>
                </a:outerShdw>
              </a:effectLst>
            </a:rPr>
            <a:t>可以自由访问外部类的所有组件</a:t>
          </a:r>
          <a:endParaRPr lang="zh-CN" altLang="en-US" sz="4000" b="1" kern="1200" dirty="0">
            <a:solidFill>
              <a:schemeClr val="tx1"/>
            </a:solidFill>
          </a:endParaRPr>
        </a:p>
      </dsp:txBody>
      <dsp:txXfrm rot="10800000">
        <a:off x="2134108" y="1947"/>
        <a:ext cx="4880987" cy="1496897"/>
      </dsp:txXfrm>
    </dsp:sp>
    <dsp:sp modelId="{39C4D4E6-59C4-453C-8FF6-439E14665655}">
      <dsp:nvSpPr>
        <dsp:cNvPr id="0" name=""/>
        <dsp:cNvSpPr/>
      </dsp:nvSpPr>
      <dsp:spPr>
        <a:xfrm>
          <a:off x="887477" y="1947"/>
          <a:ext cx="1744813"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2AE31-5BEF-4657-8892-74EFE5FBEBC4}">
      <dsp:nvSpPr>
        <dsp:cNvPr id="0" name=""/>
        <dsp:cNvSpPr/>
      </dsp:nvSpPr>
      <dsp:spPr>
        <a:xfrm rot="10800000">
          <a:off x="1745596" y="1945679"/>
          <a:ext cx="5255211" cy="1496897"/>
        </a:xfrm>
        <a:prstGeom prst="homePlat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52400" rIns="284480" bIns="152400" numCol="1" spcCol="1270" anchor="ctr" anchorCtr="0">
          <a:noAutofit/>
        </a:bodyPr>
        <a:lstStyle/>
        <a:p>
          <a:pPr lvl="0" algn="ctr" defTabSz="1778000">
            <a:lnSpc>
              <a:spcPct val="90000"/>
            </a:lnSpc>
            <a:spcBef>
              <a:spcPct val="0"/>
            </a:spcBef>
            <a:spcAft>
              <a:spcPct val="35000"/>
            </a:spcAft>
          </a:pPr>
          <a:r>
            <a:rPr lang="zh-CN" altLang="en-US" sz="4000" b="1" kern="1200" cap="none" spc="0" dirty="0" smtClean="0">
              <a:ln w="0"/>
              <a:solidFill>
                <a:schemeClr val="tx1"/>
              </a:solidFill>
              <a:effectLst>
                <a:outerShdw blurRad="38100" dist="19050" dir="2700000" algn="tl" rotWithShape="0">
                  <a:schemeClr val="dk1">
                    <a:alpha val="40000"/>
                  </a:schemeClr>
                </a:outerShdw>
              </a:effectLst>
            </a:rPr>
            <a:t>在外部类中可以自由复用</a:t>
          </a:r>
          <a:endParaRPr lang="zh-CN" altLang="en-US" sz="4000" b="1" kern="1200" cap="none" spc="0" dirty="0">
            <a:ln w="0"/>
            <a:solidFill>
              <a:schemeClr val="tx1"/>
            </a:solidFill>
            <a:effectLst>
              <a:outerShdw blurRad="38100" dist="19050" dir="2700000" algn="tl" rotWithShape="0">
                <a:schemeClr val="dk1">
                  <a:alpha val="40000"/>
                </a:schemeClr>
              </a:outerShdw>
            </a:effectLst>
          </a:endParaRPr>
        </a:p>
      </dsp:txBody>
      <dsp:txXfrm rot="10800000">
        <a:off x="2119820" y="1945679"/>
        <a:ext cx="4880987" cy="1496897"/>
      </dsp:txXfrm>
    </dsp:sp>
    <dsp:sp modelId="{58BB7459-F3BC-4C32-950D-641DA5BE686D}">
      <dsp:nvSpPr>
        <dsp:cNvPr id="0" name=""/>
        <dsp:cNvSpPr/>
      </dsp:nvSpPr>
      <dsp:spPr>
        <a:xfrm>
          <a:off x="901765" y="1945679"/>
          <a:ext cx="1687661"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C542-295F-4680-88D5-10F04B56DC47}">
      <dsp:nvSpPr>
        <dsp:cNvPr id="0" name=""/>
        <dsp:cNvSpPr/>
      </dsp:nvSpPr>
      <dsp:spPr>
        <a:xfrm rot="10800000">
          <a:off x="1759884" y="1947"/>
          <a:ext cx="5255211" cy="1496897"/>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06680" rIns="199136"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rPr>
            <a:t>事件监听器通常属于特定的</a:t>
          </a:r>
          <a:r>
            <a:rPr lang="en-US" altLang="zh-CN" sz="2800" b="1" kern="1200" dirty="0" smtClean="0">
              <a:solidFill>
                <a:schemeClr val="tx1"/>
              </a:solidFill>
            </a:rPr>
            <a:t>GUI</a:t>
          </a:r>
          <a:r>
            <a:rPr lang="zh-CN" altLang="en-US" sz="2800" b="1" kern="1200" dirty="0" smtClean="0">
              <a:solidFill>
                <a:schemeClr val="tx1"/>
              </a:solidFill>
            </a:rPr>
            <a:t>界面，使用外部类不利于程序的内聚性</a:t>
          </a:r>
          <a:endParaRPr lang="zh-CN" altLang="en-US" sz="2800" b="1" kern="1200" dirty="0">
            <a:solidFill>
              <a:schemeClr val="tx1"/>
            </a:solidFill>
          </a:endParaRPr>
        </a:p>
      </dsp:txBody>
      <dsp:txXfrm rot="10800000">
        <a:off x="2134108" y="1947"/>
        <a:ext cx="4880987" cy="1496897"/>
      </dsp:txXfrm>
    </dsp:sp>
    <dsp:sp modelId="{39C4D4E6-59C4-453C-8FF6-439E14665655}">
      <dsp:nvSpPr>
        <dsp:cNvPr id="0" name=""/>
        <dsp:cNvSpPr/>
      </dsp:nvSpPr>
      <dsp:spPr>
        <a:xfrm>
          <a:off x="887477" y="1947"/>
          <a:ext cx="1744813"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2AE31-5BEF-4657-8892-74EFE5FBEBC4}">
      <dsp:nvSpPr>
        <dsp:cNvPr id="0" name=""/>
        <dsp:cNvSpPr/>
      </dsp:nvSpPr>
      <dsp:spPr>
        <a:xfrm rot="10800000">
          <a:off x="1745596" y="1945679"/>
          <a:ext cx="5255211" cy="1496897"/>
        </a:xfrm>
        <a:prstGeom prst="homePlat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06680" rIns="199136" bIns="106680" numCol="1" spcCol="1270" anchor="ctr" anchorCtr="0">
          <a:noAutofit/>
        </a:bodyPr>
        <a:lstStyle/>
        <a:p>
          <a:pPr lvl="0" algn="ctr" defTabSz="1244600">
            <a:lnSpc>
              <a:spcPct val="90000"/>
            </a:lnSpc>
            <a:spcBef>
              <a:spcPct val="0"/>
            </a:spcBef>
            <a:spcAft>
              <a:spcPct val="35000"/>
            </a:spcAft>
          </a:pPr>
          <a:r>
            <a:rPr lang="zh-CN" altLang="en-US" sz="2800" b="1" kern="1200" cap="none" spc="0" dirty="0" smtClean="0">
              <a:ln w="0"/>
              <a:solidFill>
                <a:schemeClr val="tx1"/>
              </a:solidFill>
              <a:effectLst>
                <a:outerShdw blurRad="38100" dist="19050" dir="2700000" algn="tl" rotWithShape="0">
                  <a:schemeClr val="dk1">
                    <a:alpha val="40000"/>
                  </a:schemeClr>
                </a:outerShdw>
              </a:effectLst>
            </a:rPr>
            <a:t>外部类不能自由访问</a:t>
          </a:r>
          <a:r>
            <a:rPr lang="en-US" altLang="zh-CN" sz="2800" b="1" kern="1200" cap="none" spc="0" dirty="0" smtClean="0">
              <a:ln w="0"/>
              <a:solidFill>
                <a:schemeClr val="tx1"/>
              </a:solidFill>
              <a:effectLst>
                <a:outerShdw blurRad="38100" dist="19050" dir="2700000" algn="tl" rotWithShape="0">
                  <a:schemeClr val="dk1">
                    <a:alpha val="40000"/>
                  </a:schemeClr>
                </a:outerShdw>
              </a:effectLst>
            </a:rPr>
            <a:t>GUI</a:t>
          </a:r>
          <a:r>
            <a:rPr lang="zh-CN" altLang="en-US" sz="2800" b="1" kern="1200" cap="none" spc="0" dirty="0" smtClean="0">
              <a:ln w="0"/>
              <a:solidFill>
                <a:schemeClr val="tx1"/>
              </a:solidFill>
              <a:effectLst>
                <a:outerShdw blurRad="38100" dist="19050" dir="2700000" algn="tl" rotWithShape="0">
                  <a:schemeClr val="dk1">
                    <a:alpha val="40000"/>
                  </a:schemeClr>
                </a:outerShdw>
              </a:effectLst>
            </a:rPr>
            <a:t>的组件，编程不够简洁</a:t>
          </a:r>
          <a:endParaRPr lang="zh-CN" altLang="en-US" sz="2800" b="1" kern="1200" cap="none" spc="0" dirty="0">
            <a:ln w="0"/>
            <a:solidFill>
              <a:schemeClr val="tx1"/>
            </a:solidFill>
            <a:effectLst>
              <a:outerShdw blurRad="38100" dist="19050" dir="2700000" algn="tl" rotWithShape="0">
                <a:schemeClr val="dk1">
                  <a:alpha val="40000"/>
                </a:schemeClr>
              </a:outerShdw>
            </a:effectLst>
          </a:endParaRPr>
        </a:p>
      </dsp:txBody>
      <dsp:txXfrm rot="10800000">
        <a:off x="2119820" y="1945679"/>
        <a:ext cx="4880987" cy="1496897"/>
      </dsp:txXfrm>
    </dsp:sp>
    <dsp:sp modelId="{58BB7459-F3BC-4C32-950D-641DA5BE686D}">
      <dsp:nvSpPr>
        <dsp:cNvPr id="0" name=""/>
        <dsp:cNvSpPr/>
      </dsp:nvSpPr>
      <dsp:spPr>
        <a:xfrm>
          <a:off x="901765" y="1945679"/>
          <a:ext cx="1687661"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C542-295F-4680-88D5-10F04B56DC47}">
      <dsp:nvSpPr>
        <dsp:cNvPr id="0" name=""/>
        <dsp:cNvSpPr/>
      </dsp:nvSpPr>
      <dsp:spPr>
        <a:xfrm rot="10800000">
          <a:off x="1759884" y="1947"/>
          <a:ext cx="5255211" cy="1496897"/>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44780" rIns="270256" bIns="144780" numCol="1" spcCol="1270" anchor="ctr" anchorCtr="0">
          <a:noAutofit/>
        </a:bodyPr>
        <a:lstStyle/>
        <a:p>
          <a:pPr lvl="0" algn="ctr" defTabSz="1689100">
            <a:lnSpc>
              <a:spcPct val="90000"/>
            </a:lnSpc>
            <a:spcBef>
              <a:spcPct val="0"/>
            </a:spcBef>
            <a:spcAft>
              <a:spcPct val="35000"/>
            </a:spcAft>
          </a:pPr>
          <a:r>
            <a:rPr lang="zh-CN" altLang="en-US" sz="3800" b="1" kern="1200" dirty="0" smtClean="0">
              <a:solidFill>
                <a:schemeClr val="tx1"/>
              </a:solidFill>
            </a:rPr>
            <a:t>这种形式可能引起程序结构混乱</a:t>
          </a:r>
          <a:endParaRPr lang="zh-CN" altLang="en-US" sz="3800" b="1" kern="1200" dirty="0">
            <a:solidFill>
              <a:schemeClr val="tx1"/>
            </a:solidFill>
          </a:endParaRPr>
        </a:p>
      </dsp:txBody>
      <dsp:txXfrm rot="10800000">
        <a:off x="2134108" y="1947"/>
        <a:ext cx="4880987" cy="1496897"/>
      </dsp:txXfrm>
    </dsp:sp>
    <dsp:sp modelId="{39C4D4E6-59C4-453C-8FF6-439E14665655}">
      <dsp:nvSpPr>
        <dsp:cNvPr id="0" name=""/>
        <dsp:cNvSpPr/>
      </dsp:nvSpPr>
      <dsp:spPr>
        <a:xfrm>
          <a:off x="887477" y="1947"/>
          <a:ext cx="1744813"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2AE31-5BEF-4657-8892-74EFE5FBEBC4}">
      <dsp:nvSpPr>
        <dsp:cNvPr id="0" name=""/>
        <dsp:cNvSpPr/>
      </dsp:nvSpPr>
      <dsp:spPr>
        <a:xfrm rot="10800000">
          <a:off x="1745596" y="1945679"/>
          <a:ext cx="5255211" cy="1496897"/>
        </a:xfrm>
        <a:prstGeom prst="homePlat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44780" rIns="270256" bIns="144780" numCol="1" spcCol="1270" anchor="ctr" anchorCtr="0">
          <a:noAutofit/>
        </a:bodyPr>
        <a:lstStyle/>
        <a:p>
          <a:pPr lvl="0" algn="ctr" defTabSz="1689100">
            <a:lnSpc>
              <a:spcPct val="90000"/>
            </a:lnSpc>
            <a:spcBef>
              <a:spcPct val="0"/>
            </a:spcBef>
            <a:spcAft>
              <a:spcPct val="35000"/>
            </a:spcAft>
          </a:pPr>
          <a:r>
            <a:rPr lang="en-US" altLang="zh-CN" sz="3800" b="1" kern="1200" cap="none" spc="0" dirty="0" smtClean="0">
              <a:ln w="0"/>
              <a:solidFill>
                <a:schemeClr val="tx1"/>
              </a:solidFill>
              <a:effectLst>
                <a:outerShdw blurRad="38100" dist="19050" dir="2700000" algn="tl" rotWithShape="0">
                  <a:schemeClr val="dk1">
                    <a:alpha val="40000"/>
                  </a:schemeClr>
                </a:outerShdw>
              </a:effectLst>
            </a:rPr>
            <a:t>Activity</a:t>
          </a:r>
          <a:r>
            <a:rPr lang="zh-CN" altLang="en-US" sz="3800" b="1" kern="1200" cap="none" spc="0" dirty="0" smtClean="0">
              <a:ln w="0"/>
              <a:solidFill>
                <a:schemeClr val="tx1"/>
              </a:solidFill>
              <a:effectLst>
                <a:outerShdw blurRad="38100" dist="19050" dir="2700000" algn="tl" rotWithShape="0">
                  <a:schemeClr val="dk1">
                    <a:alpha val="40000"/>
                  </a:schemeClr>
                </a:outerShdw>
              </a:effectLst>
            </a:rPr>
            <a:t>实现监听器接口感觉有点怪异</a:t>
          </a:r>
          <a:endParaRPr lang="zh-CN" altLang="en-US" sz="3800" b="1" kern="1200" cap="none" spc="0" dirty="0">
            <a:ln w="0"/>
            <a:solidFill>
              <a:schemeClr val="tx1"/>
            </a:solidFill>
            <a:effectLst>
              <a:outerShdw blurRad="38100" dist="19050" dir="2700000" algn="tl" rotWithShape="0">
                <a:schemeClr val="dk1">
                  <a:alpha val="40000"/>
                </a:schemeClr>
              </a:outerShdw>
            </a:effectLst>
          </a:endParaRPr>
        </a:p>
      </dsp:txBody>
      <dsp:txXfrm rot="10800000">
        <a:off x="2119820" y="1945679"/>
        <a:ext cx="4880987" cy="1496897"/>
      </dsp:txXfrm>
    </dsp:sp>
    <dsp:sp modelId="{58BB7459-F3BC-4C32-950D-641DA5BE686D}">
      <dsp:nvSpPr>
        <dsp:cNvPr id="0" name=""/>
        <dsp:cNvSpPr/>
      </dsp:nvSpPr>
      <dsp:spPr>
        <a:xfrm>
          <a:off x="901765" y="1945679"/>
          <a:ext cx="1687661"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C542-295F-4680-88D5-10F04B56DC47}">
      <dsp:nvSpPr>
        <dsp:cNvPr id="0" name=""/>
        <dsp:cNvSpPr/>
      </dsp:nvSpPr>
      <dsp:spPr>
        <a:xfrm rot="10800000">
          <a:off x="1759884" y="1947"/>
          <a:ext cx="5255211" cy="1496897"/>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90500" rIns="355600" bIns="190500" numCol="1" spcCol="1270" anchor="ctr" anchorCtr="0">
          <a:noAutofit/>
        </a:bodyPr>
        <a:lstStyle/>
        <a:p>
          <a:pPr lvl="0" algn="ctr" defTabSz="2222500">
            <a:lnSpc>
              <a:spcPct val="90000"/>
            </a:lnSpc>
            <a:spcBef>
              <a:spcPct val="0"/>
            </a:spcBef>
            <a:spcAft>
              <a:spcPct val="35000"/>
            </a:spcAft>
          </a:pPr>
          <a:r>
            <a:rPr lang="zh-CN" altLang="en-US" sz="5000" b="1" kern="1200" dirty="0" smtClean="0">
              <a:solidFill>
                <a:schemeClr val="tx1"/>
              </a:solidFill>
            </a:rPr>
            <a:t>节省内存资源</a:t>
          </a:r>
          <a:endParaRPr lang="zh-CN" altLang="en-US" sz="5000" b="1" kern="1200" dirty="0">
            <a:solidFill>
              <a:schemeClr val="tx1"/>
            </a:solidFill>
          </a:endParaRPr>
        </a:p>
      </dsp:txBody>
      <dsp:txXfrm rot="10800000">
        <a:off x="2134108" y="1947"/>
        <a:ext cx="4880987" cy="1496897"/>
      </dsp:txXfrm>
    </dsp:sp>
    <dsp:sp modelId="{39C4D4E6-59C4-453C-8FF6-439E14665655}">
      <dsp:nvSpPr>
        <dsp:cNvPr id="0" name=""/>
        <dsp:cNvSpPr/>
      </dsp:nvSpPr>
      <dsp:spPr>
        <a:xfrm>
          <a:off x="887477" y="1947"/>
          <a:ext cx="1744813"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2AE31-5BEF-4657-8892-74EFE5FBEBC4}">
      <dsp:nvSpPr>
        <dsp:cNvPr id="0" name=""/>
        <dsp:cNvSpPr/>
      </dsp:nvSpPr>
      <dsp:spPr>
        <a:xfrm rot="10800000">
          <a:off x="1745596" y="1945679"/>
          <a:ext cx="5255211" cy="1496897"/>
        </a:xfrm>
        <a:prstGeom prst="homePlat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090" tIns="190500" rIns="355600" bIns="190500" numCol="1" spcCol="1270" anchor="ctr" anchorCtr="0">
          <a:noAutofit/>
        </a:bodyPr>
        <a:lstStyle/>
        <a:p>
          <a:pPr lvl="0" algn="ctr" defTabSz="2222500">
            <a:lnSpc>
              <a:spcPct val="90000"/>
            </a:lnSpc>
            <a:spcBef>
              <a:spcPct val="0"/>
            </a:spcBef>
            <a:spcAft>
              <a:spcPct val="35000"/>
            </a:spcAft>
          </a:pPr>
          <a:r>
            <a:rPr lang="zh-CN" altLang="en-US" sz="5000" b="1" kern="1200" cap="none" spc="0" dirty="0" smtClean="0">
              <a:ln w="0"/>
              <a:solidFill>
                <a:schemeClr val="tx1"/>
              </a:solidFill>
              <a:effectLst>
                <a:outerShdw blurRad="38100" dist="19050" dir="2700000" algn="tl" rotWithShape="0">
                  <a:schemeClr val="dk1">
                    <a:alpha val="40000"/>
                  </a:schemeClr>
                </a:outerShdw>
              </a:effectLst>
            </a:rPr>
            <a:t>代码逻辑性强</a:t>
          </a:r>
          <a:endParaRPr lang="zh-CN" altLang="en-US" sz="5000" b="1" kern="1200" cap="none" spc="0" dirty="0">
            <a:ln w="0"/>
            <a:solidFill>
              <a:schemeClr val="tx1"/>
            </a:solidFill>
            <a:effectLst>
              <a:outerShdw blurRad="38100" dist="19050" dir="2700000" algn="tl" rotWithShape="0">
                <a:schemeClr val="dk1">
                  <a:alpha val="40000"/>
                </a:schemeClr>
              </a:outerShdw>
            </a:effectLst>
          </a:endParaRPr>
        </a:p>
      </dsp:txBody>
      <dsp:txXfrm rot="10800000">
        <a:off x="2119820" y="1945679"/>
        <a:ext cx="4880987" cy="1496897"/>
      </dsp:txXfrm>
    </dsp:sp>
    <dsp:sp modelId="{58BB7459-F3BC-4C32-950D-641DA5BE686D}">
      <dsp:nvSpPr>
        <dsp:cNvPr id="0" name=""/>
        <dsp:cNvSpPr/>
      </dsp:nvSpPr>
      <dsp:spPr>
        <a:xfrm>
          <a:off x="901765" y="1945679"/>
          <a:ext cx="1687661" cy="149689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203A3-68DC-42F5-83A0-F156CE1DB2E5}">
      <dsp:nvSpPr>
        <dsp:cNvPr id="0" name=""/>
        <dsp:cNvSpPr/>
      </dsp:nvSpPr>
      <dsp:spPr>
        <a:xfrm rot="16200000">
          <a:off x="1416435" y="-1416435"/>
          <a:ext cx="2410643" cy="5243513"/>
        </a:xfrm>
        <a:prstGeom prst="round1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rPr>
            <a:t>事件源与事件监听器统一或者说事件监听器消失</a:t>
          </a:r>
          <a:endParaRPr lang="zh-CN" altLang="en-US" sz="3200" b="1" kern="1200" dirty="0">
            <a:solidFill>
              <a:schemeClr val="tx1"/>
            </a:solidFill>
          </a:endParaRPr>
        </a:p>
      </dsp:txBody>
      <dsp:txXfrm rot="5400000">
        <a:off x="0" y="0"/>
        <a:ext cx="5243513" cy="1807982"/>
      </dsp:txXfrm>
    </dsp:sp>
    <dsp:sp modelId="{6D1B0553-B53D-48A8-9B0A-BA9A11D60A77}">
      <dsp:nvSpPr>
        <dsp:cNvPr id="0" name=""/>
        <dsp:cNvSpPr/>
      </dsp:nvSpPr>
      <dsp:spPr>
        <a:xfrm>
          <a:off x="5243513" y="0"/>
          <a:ext cx="5243513" cy="2410643"/>
        </a:xfrm>
        <a:prstGeom prst="round1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rPr>
            <a:t>组件自己处理事件</a:t>
          </a:r>
          <a:endParaRPr lang="zh-CN" altLang="en-US" sz="3200" b="1" kern="1200" dirty="0">
            <a:solidFill>
              <a:schemeClr val="tx1"/>
            </a:solidFill>
          </a:endParaRPr>
        </a:p>
      </dsp:txBody>
      <dsp:txXfrm>
        <a:off x="5243513" y="0"/>
        <a:ext cx="5243513" cy="1807982"/>
      </dsp:txXfrm>
    </dsp:sp>
    <dsp:sp modelId="{69FEC961-63C4-4398-BBE8-282B26A9F132}">
      <dsp:nvSpPr>
        <dsp:cNvPr id="0" name=""/>
        <dsp:cNvSpPr/>
      </dsp:nvSpPr>
      <dsp:spPr>
        <a:xfrm rot="10800000">
          <a:off x="0" y="2410643"/>
          <a:ext cx="5243513" cy="2410643"/>
        </a:xfrm>
        <a:prstGeom prst="round1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rPr>
            <a:t>需要继承特定的控件类</a:t>
          </a:r>
          <a:endParaRPr lang="zh-CN" altLang="en-US" sz="3200" b="1" kern="1200" dirty="0">
            <a:solidFill>
              <a:schemeClr val="tx1"/>
            </a:solidFill>
          </a:endParaRPr>
        </a:p>
      </dsp:txBody>
      <dsp:txXfrm rot="10800000">
        <a:off x="0" y="3013303"/>
        <a:ext cx="5243513" cy="1807982"/>
      </dsp:txXfrm>
    </dsp:sp>
    <dsp:sp modelId="{CD12F3B5-39A0-4CC2-ACFD-A54F0AE6B807}">
      <dsp:nvSpPr>
        <dsp:cNvPr id="0" name=""/>
        <dsp:cNvSpPr/>
      </dsp:nvSpPr>
      <dsp:spPr>
        <a:xfrm rot="5400000">
          <a:off x="6659948" y="994208"/>
          <a:ext cx="2410643" cy="5243513"/>
        </a:xfrm>
        <a:prstGeom prst="round1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rPr>
            <a:t>不需要注册监听</a:t>
          </a:r>
          <a:endParaRPr lang="zh-CN" altLang="en-US" sz="3200" b="1" kern="1200" dirty="0">
            <a:solidFill>
              <a:schemeClr val="tx1"/>
            </a:solidFill>
          </a:endParaRPr>
        </a:p>
      </dsp:txBody>
      <dsp:txXfrm rot="-5400000">
        <a:off x="5243513" y="3013303"/>
        <a:ext cx="5243513" cy="1807982"/>
      </dsp:txXfrm>
    </dsp:sp>
    <dsp:sp modelId="{55E6E8E9-DB37-41C2-B987-05E0C3417453}">
      <dsp:nvSpPr>
        <dsp:cNvPr id="0" name=""/>
        <dsp:cNvSpPr/>
      </dsp:nvSpPr>
      <dsp:spPr>
        <a:xfrm>
          <a:off x="3670459" y="1807982"/>
          <a:ext cx="3146107" cy="1205321"/>
        </a:xfrm>
        <a:prstGeom prst="roundRect">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cap="none" spc="0" dirty="0" smtClean="0">
              <a:ln w="0"/>
              <a:effectLst>
                <a:outerShdw blurRad="38100" dist="19050" dir="2700000" algn="tl" rotWithShape="0">
                  <a:schemeClr val="dk1">
                    <a:alpha val="40000"/>
                  </a:schemeClr>
                </a:outerShdw>
              </a:effectLst>
            </a:rPr>
            <a:t>与监听的不同</a:t>
          </a:r>
          <a:endParaRPr lang="zh-CN" altLang="en-US" sz="3600" b="1" kern="1200" dirty="0"/>
        </a:p>
      </dsp:txBody>
      <dsp:txXfrm>
        <a:off x="3729298" y="1866821"/>
        <a:ext cx="3028429" cy="1087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DD5FD-C6ED-4BDF-A559-0B753806B254}">
      <dsp:nvSpPr>
        <dsp:cNvPr id="0" name=""/>
        <dsp:cNvSpPr/>
      </dsp:nvSpPr>
      <dsp:spPr>
        <a:xfrm rot="10800000">
          <a:off x="1948850" y="1586"/>
          <a:ext cx="5405120" cy="1895911"/>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6044" tIns="137160" rIns="256032"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solidFill>
                <a:schemeClr val="tx1"/>
              </a:solidFill>
            </a:rPr>
            <a:t>封装</a:t>
          </a:r>
          <a:r>
            <a:rPr lang="en-US" altLang="zh-CN" sz="3600" b="1" kern="1200" dirty="0" smtClean="0">
              <a:solidFill>
                <a:schemeClr val="tx1"/>
              </a:solidFill>
            </a:rPr>
            <a:t>Android</a:t>
          </a:r>
          <a:r>
            <a:rPr lang="zh-CN" altLang="en-US" sz="3600" b="1" kern="1200" dirty="0" smtClean="0">
              <a:solidFill>
                <a:schemeClr val="tx1"/>
              </a:solidFill>
            </a:rPr>
            <a:t>应用需要启动某个组件的”意图“</a:t>
          </a:r>
          <a:endParaRPr lang="zh-CN" altLang="en-US" sz="3600" b="1" kern="1200" dirty="0">
            <a:solidFill>
              <a:schemeClr val="tx1"/>
            </a:solidFill>
          </a:endParaRPr>
        </a:p>
      </dsp:txBody>
      <dsp:txXfrm rot="10800000">
        <a:off x="2422828" y="1586"/>
        <a:ext cx="4931142" cy="1895911"/>
      </dsp:txXfrm>
    </dsp:sp>
    <dsp:sp modelId="{D97D1507-74C7-4165-8FA8-942B6C353330}">
      <dsp:nvSpPr>
        <dsp:cNvPr id="0" name=""/>
        <dsp:cNvSpPr/>
      </dsp:nvSpPr>
      <dsp:spPr>
        <a:xfrm>
          <a:off x="774029" y="1586"/>
          <a:ext cx="2349641" cy="1895911"/>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CC1F7-B26C-4043-86CA-C8534986B14F}">
      <dsp:nvSpPr>
        <dsp:cNvPr id="0" name=""/>
        <dsp:cNvSpPr/>
      </dsp:nvSpPr>
      <dsp:spPr>
        <a:xfrm rot="10800000">
          <a:off x="1925990" y="2463441"/>
          <a:ext cx="5405120" cy="1895911"/>
        </a:xfrm>
        <a:prstGeom prst="homePlat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6044" tIns="137160" rIns="256032"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solidFill>
                <a:schemeClr val="tx1"/>
              </a:solidFill>
            </a:rPr>
            <a:t>程序间通信的媒介</a:t>
          </a:r>
          <a:endParaRPr lang="zh-CN" altLang="en-US" sz="3600" b="1" kern="1200" dirty="0">
            <a:solidFill>
              <a:schemeClr val="tx1"/>
            </a:solidFill>
          </a:endParaRPr>
        </a:p>
      </dsp:txBody>
      <dsp:txXfrm rot="10800000">
        <a:off x="2399968" y="2463441"/>
        <a:ext cx="4931142" cy="1895911"/>
      </dsp:txXfrm>
    </dsp:sp>
    <dsp:sp modelId="{BF087649-DA58-4E40-ACFD-8BEE712345E4}">
      <dsp:nvSpPr>
        <dsp:cNvPr id="0" name=""/>
        <dsp:cNvSpPr/>
      </dsp:nvSpPr>
      <dsp:spPr>
        <a:xfrm>
          <a:off x="796889" y="2463441"/>
          <a:ext cx="2258201" cy="1895911"/>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CEE1E-387A-4318-A291-C34D66D9DC0D}">
      <dsp:nvSpPr>
        <dsp:cNvPr id="0" name=""/>
        <dsp:cNvSpPr/>
      </dsp:nvSpPr>
      <dsp:spPr>
        <a:xfrm>
          <a:off x="2562041" y="1284222"/>
          <a:ext cx="3116791" cy="3116791"/>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US" altLang="zh-CN" sz="4800" b="1" kern="1200" dirty="0" smtClean="0"/>
            <a:t>Intent</a:t>
          </a:r>
          <a:endParaRPr lang="zh-CN" altLang="en-US" sz="4800" b="1" kern="1200" dirty="0"/>
        </a:p>
      </dsp:txBody>
      <dsp:txXfrm>
        <a:off x="3018484" y="1740665"/>
        <a:ext cx="2203905" cy="2203905"/>
      </dsp:txXfrm>
    </dsp:sp>
    <dsp:sp modelId="{06D0DC06-E861-4E1F-A1CB-2F6389CB6700}">
      <dsp:nvSpPr>
        <dsp:cNvPr id="0" name=""/>
        <dsp:cNvSpPr/>
      </dsp:nvSpPr>
      <dsp:spPr>
        <a:xfrm>
          <a:off x="3054603" y="-249577"/>
          <a:ext cx="2131667" cy="212920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altLang="zh-CN" sz="3200" b="1" kern="1200" dirty="0" smtClean="0"/>
            <a:t>action</a:t>
          </a:r>
          <a:endParaRPr lang="zh-CN" altLang="en-US" sz="3200" b="1" kern="1200" dirty="0"/>
        </a:p>
      </dsp:txBody>
      <dsp:txXfrm>
        <a:off x="3366778" y="62238"/>
        <a:ext cx="1507317" cy="1505575"/>
      </dsp:txXfrm>
    </dsp:sp>
    <dsp:sp modelId="{F2926477-9B63-4B98-A5FE-D185364CF39E}">
      <dsp:nvSpPr>
        <dsp:cNvPr id="0" name=""/>
        <dsp:cNvSpPr/>
      </dsp:nvSpPr>
      <dsp:spPr>
        <a:xfrm>
          <a:off x="4963907" y="1120310"/>
          <a:ext cx="2169770" cy="2191494"/>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altLang="zh-CN" sz="3000" b="1" kern="1200" dirty="0" smtClean="0"/>
            <a:t>category</a:t>
          </a:r>
          <a:endParaRPr lang="zh-CN" altLang="en-US" sz="3000" b="1" kern="1200" dirty="0"/>
        </a:p>
      </dsp:txBody>
      <dsp:txXfrm>
        <a:off x="5281662" y="1441247"/>
        <a:ext cx="1534260" cy="1549620"/>
      </dsp:txXfrm>
    </dsp:sp>
    <dsp:sp modelId="{43CB934E-25FD-4FD5-B224-02FB22D2F511}">
      <dsp:nvSpPr>
        <dsp:cNvPr id="0" name=""/>
        <dsp:cNvSpPr/>
      </dsp:nvSpPr>
      <dsp:spPr>
        <a:xfrm>
          <a:off x="4246392" y="3428050"/>
          <a:ext cx="2131667" cy="2109849"/>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b="1" kern="1200" dirty="0" smtClean="0"/>
            <a:t>Extras</a:t>
          </a:r>
          <a:endParaRPr lang="zh-CN" altLang="en-US" sz="3100" b="1" kern="1200" dirty="0"/>
        </a:p>
      </dsp:txBody>
      <dsp:txXfrm>
        <a:off x="4558567" y="3737030"/>
        <a:ext cx="1507317" cy="1491889"/>
      </dsp:txXfrm>
    </dsp:sp>
    <dsp:sp modelId="{26AA5FC3-FC47-4F7F-A822-3FBDD65EBF84}">
      <dsp:nvSpPr>
        <dsp:cNvPr id="0" name=""/>
        <dsp:cNvSpPr/>
      </dsp:nvSpPr>
      <dsp:spPr>
        <a:xfrm>
          <a:off x="1678923" y="3297706"/>
          <a:ext cx="2419908" cy="237053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b="1" kern="1200" dirty="0" smtClean="0"/>
            <a:t>data/type</a:t>
          </a:r>
          <a:endParaRPr lang="zh-CN" altLang="en-US" sz="3100" b="1" kern="1200" dirty="0"/>
        </a:p>
      </dsp:txBody>
      <dsp:txXfrm>
        <a:off x="2033310" y="3644863"/>
        <a:ext cx="1711134" cy="1676224"/>
      </dsp:txXfrm>
    </dsp:sp>
    <dsp:sp modelId="{C61CFD77-5BE8-43A2-B809-8E6F01D0C0A9}">
      <dsp:nvSpPr>
        <dsp:cNvPr id="0" name=""/>
        <dsp:cNvSpPr/>
      </dsp:nvSpPr>
      <dsp:spPr>
        <a:xfrm>
          <a:off x="994322" y="1050338"/>
          <a:ext cx="2395519" cy="233143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b="1" kern="1200" dirty="0" smtClean="0"/>
            <a:t>component</a:t>
          </a:r>
          <a:endParaRPr lang="zh-CN" altLang="en-US" sz="2400" b="1" kern="1200" dirty="0"/>
        </a:p>
      </dsp:txBody>
      <dsp:txXfrm>
        <a:off x="1345138" y="1391769"/>
        <a:ext cx="1693887" cy="164857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2F3B6-7F7A-4264-8CD9-9E8A739EE2A1}">
      <dsp:nvSpPr>
        <dsp:cNvPr id="0" name=""/>
        <dsp:cNvSpPr/>
      </dsp:nvSpPr>
      <dsp:spPr>
        <a:xfrm>
          <a:off x="0" y="3185804"/>
          <a:ext cx="10824485"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60EF64-9E55-4691-B7DE-99EDE8D737F1}">
      <dsp:nvSpPr>
        <dsp:cNvPr id="0" name=""/>
        <dsp:cNvSpPr/>
      </dsp:nvSpPr>
      <dsp:spPr>
        <a:xfrm>
          <a:off x="0" y="787509"/>
          <a:ext cx="10824485"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027B67-D72D-492C-97D4-EBD2B69AB566}">
      <dsp:nvSpPr>
        <dsp:cNvPr id="0" name=""/>
        <dsp:cNvSpPr/>
      </dsp:nvSpPr>
      <dsp:spPr>
        <a:xfrm>
          <a:off x="2814366" y="1260"/>
          <a:ext cx="8010118" cy="786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r>
            <a:rPr lang="zh-CN" altLang="en-US" sz="3200" b="1" kern="1200" dirty="0" smtClean="0">
              <a:latin typeface="微软雅黑" panose="020B0503020204020204" pitchFamily="34" charset="-122"/>
              <a:ea typeface="微软雅黑" panose="020B0503020204020204" pitchFamily="34" charset="-122"/>
            </a:rPr>
            <a:t> 直接</a:t>
          </a:r>
          <a:r>
            <a:rPr lang="en-US" altLang="zh-CN" sz="3200" b="1" kern="1200" dirty="0" smtClean="0">
              <a:latin typeface="微软雅黑" panose="020B0503020204020204" pitchFamily="34" charset="-122"/>
              <a:ea typeface="微软雅黑" panose="020B0503020204020204" pitchFamily="34" charset="-122"/>
            </a:rPr>
            <a:t>Intent</a:t>
          </a:r>
          <a:endParaRPr lang="zh-CN" altLang="en-US" sz="3200" b="1" kern="1200" dirty="0">
            <a:latin typeface="微软雅黑" panose="020B0503020204020204" pitchFamily="34" charset="-122"/>
            <a:ea typeface="微软雅黑" panose="020B0503020204020204" pitchFamily="34" charset="-122"/>
          </a:endParaRPr>
        </a:p>
      </dsp:txBody>
      <dsp:txXfrm>
        <a:off x="2814366" y="1260"/>
        <a:ext cx="8010118" cy="786248"/>
      </dsp:txXfrm>
    </dsp:sp>
    <dsp:sp modelId="{C1580DBF-080D-4A27-9257-6CA13CD02B02}">
      <dsp:nvSpPr>
        <dsp:cNvPr id="0" name=""/>
        <dsp:cNvSpPr/>
      </dsp:nvSpPr>
      <dsp:spPr>
        <a:xfrm>
          <a:off x="0" y="1260"/>
          <a:ext cx="2814366" cy="786248"/>
        </a:xfrm>
        <a:prstGeom prst="round2SameRect">
          <a:avLst>
            <a:gd name="adj1" fmla="val 1667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1866900">
            <a:lnSpc>
              <a:spcPct val="90000"/>
            </a:lnSpc>
            <a:spcBef>
              <a:spcPct val="0"/>
            </a:spcBef>
            <a:spcAft>
              <a:spcPct val="35000"/>
            </a:spcAft>
          </a:pPr>
          <a:r>
            <a:rPr lang="en-US" altLang="zh-CN" sz="4200" kern="1200" dirty="0" smtClean="0"/>
            <a:t>1</a:t>
          </a:r>
          <a:endParaRPr lang="zh-CN" altLang="en-US" sz="4200" kern="1200" dirty="0"/>
        </a:p>
      </dsp:txBody>
      <dsp:txXfrm>
        <a:off x="38388" y="39648"/>
        <a:ext cx="2737590" cy="747860"/>
      </dsp:txXfrm>
    </dsp:sp>
    <dsp:sp modelId="{7302BC39-018F-44A9-9214-8EB1F24B25A2}">
      <dsp:nvSpPr>
        <dsp:cNvPr id="0" name=""/>
        <dsp:cNvSpPr/>
      </dsp:nvSpPr>
      <dsp:spPr>
        <a:xfrm>
          <a:off x="0" y="787509"/>
          <a:ext cx="10824485" cy="157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smtClean="0">
              <a:latin typeface="微软雅黑" panose="020B0503020204020204" pitchFamily="34" charset="-122"/>
              <a:ea typeface="微软雅黑" panose="020B0503020204020204" pitchFamily="34" charset="-122"/>
            </a:rPr>
            <a:t>指定了</a:t>
          </a:r>
          <a:r>
            <a:rPr lang="en-US" altLang="zh-CN" sz="2400" b="0" kern="1200" dirty="0" smtClean="0">
              <a:latin typeface="微软雅黑" panose="020B0503020204020204" pitchFamily="34" charset="-122"/>
              <a:ea typeface="微软雅黑" panose="020B0503020204020204" pitchFamily="34" charset="-122"/>
            </a:rPr>
            <a:t>component</a:t>
          </a:r>
          <a:r>
            <a:rPr lang="zh-CN" altLang="en-US" sz="2400" b="0" kern="1200" dirty="0" smtClean="0">
              <a:latin typeface="微软雅黑" panose="020B0503020204020204" pitchFamily="34" charset="-122"/>
              <a:ea typeface="微软雅黑" panose="020B0503020204020204" pitchFamily="34" charset="-122"/>
            </a:rPr>
            <a:t>属性的</a:t>
          </a:r>
          <a:r>
            <a:rPr lang="en-US" altLang="zh-CN" sz="2400" b="0" kern="1200" dirty="0" smtClean="0">
              <a:latin typeface="微软雅黑" panose="020B0503020204020204" pitchFamily="34" charset="-122"/>
              <a:ea typeface="微软雅黑" panose="020B0503020204020204" pitchFamily="34" charset="-122"/>
            </a:rPr>
            <a:t>Intent( </a:t>
          </a:r>
          <a:r>
            <a:rPr lang="zh-CN" altLang="en-US" sz="2400" b="0" kern="1200" dirty="0" smtClean="0">
              <a:latin typeface="微软雅黑" panose="020B0503020204020204" pitchFamily="34" charset="-122"/>
              <a:ea typeface="微软雅黑" panose="020B0503020204020204" pitchFamily="34" charset="-122"/>
            </a:rPr>
            <a:t>调用</a:t>
          </a:r>
          <a:r>
            <a:rPr lang="en-US" altLang="zh-CN" sz="2400" b="0" kern="1200" dirty="0" err="1" smtClean="0">
              <a:latin typeface="微软雅黑" panose="020B0503020204020204" pitchFamily="34" charset="-122"/>
              <a:ea typeface="微软雅黑" panose="020B0503020204020204" pitchFamily="34" charset="-122"/>
            </a:rPr>
            <a:t>setComponent</a:t>
          </a:r>
          <a:r>
            <a:rPr lang="en-US" altLang="zh-CN" sz="2400" b="0" kern="1200" dirty="0" smtClean="0">
              <a:latin typeface="微软雅黑" panose="020B0503020204020204" pitchFamily="34" charset="-122"/>
              <a:ea typeface="微软雅黑" panose="020B0503020204020204" pitchFamily="34" charset="-122"/>
            </a:rPr>
            <a:t>(</a:t>
          </a:r>
          <a:r>
            <a:rPr lang="en-US" altLang="zh-CN" sz="2400" b="0" kern="1200" dirty="0" err="1" smtClean="0">
              <a:latin typeface="微软雅黑" panose="020B0503020204020204" pitchFamily="34" charset="-122"/>
              <a:ea typeface="微软雅黑" panose="020B0503020204020204" pitchFamily="34" charset="-122"/>
            </a:rPr>
            <a:t>ComponentName</a:t>
          </a:r>
          <a:r>
            <a:rPr lang="en-US" altLang="zh-CN" sz="2400" b="0" kern="1200" dirty="0" smtClean="0">
              <a:latin typeface="微软雅黑" panose="020B0503020204020204" pitchFamily="34" charset="-122"/>
              <a:ea typeface="微软雅黑" panose="020B0503020204020204" pitchFamily="34" charset="-122"/>
            </a:rPr>
            <a:t>))</a:t>
          </a:r>
          <a:r>
            <a:rPr lang="zh-CN" altLang="en-US" sz="2400" b="0" kern="1200" dirty="0" smtClean="0">
              <a:latin typeface="微软雅黑" panose="020B0503020204020204" pitchFamily="34" charset="-122"/>
              <a:ea typeface="微软雅黑" panose="020B0503020204020204" pitchFamily="34" charset="-122"/>
            </a:rPr>
            <a:t>。</a:t>
          </a:r>
          <a:endParaRPr lang="zh-CN" altLang="en-US" sz="2400" b="0" kern="1200" dirty="0">
            <a:latin typeface="微软雅黑" panose="020B0503020204020204" pitchFamily="34" charset="-122"/>
            <a:ea typeface="微软雅黑" panose="020B0503020204020204" pitchFamily="34" charset="-122"/>
          </a:endParaRPr>
        </a:p>
        <a:p>
          <a:pPr marL="228600" lvl="1" indent="-228600" algn="l" defTabSz="1066800">
            <a:lnSpc>
              <a:spcPct val="90000"/>
            </a:lnSpc>
            <a:spcBef>
              <a:spcPct val="0"/>
            </a:spcBef>
            <a:spcAft>
              <a:spcPct val="15000"/>
            </a:spcAft>
            <a:buChar char="••"/>
          </a:pPr>
          <a:r>
            <a:rPr lang="zh-CN" altLang="en-US" sz="2400" b="0" kern="1200" dirty="0" smtClean="0">
              <a:latin typeface="微软雅黑" panose="020B0503020204020204" pitchFamily="34" charset="-122"/>
              <a:ea typeface="微软雅黑" panose="020B0503020204020204" pitchFamily="34" charset="-122"/>
            </a:rPr>
            <a:t>通过指定具体的组件类，通知应用启动对应的组件。</a:t>
          </a:r>
          <a:endParaRPr lang="zh-CN" altLang="en-US" sz="2400" b="0" kern="1200" dirty="0">
            <a:latin typeface="微软雅黑" panose="020B0503020204020204" pitchFamily="34" charset="-122"/>
            <a:ea typeface="微软雅黑" panose="020B0503020204020204" pitchFamily="34" charset="-122"/>
          </a:endParaRPr>
        </a:p>
      </dsp:txBody>
      <dsp:txXfrm>
        <a:off x="0" y="787509"/>
        <a:ext cx="10824485" cy="1572733"/>
      </dsp:txXfrm>
    </dsp:sp>
    <dsp:sp modelId="{2BFCAC61-BEA1-4310-9FC4-4BCC100A7CCD}">
      <dsp:nvSpPr>
        <dsp:cNvPr id="0" name=""/>
        <dsp:cNvSpPr/>
      </dsp:nvSpPr>
      <dsp:spPr>
        <a:xfrm>
          <a:off x="2814366" y="2399555"/>
          <a:ext cx="8010118" cy="786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r>
            <a:rPr lang="zh-CN" altLang="en-US" sz="3200" b="1" kern="1200" dirty="0" smtClean="0">
              <a:latin typeface="微软雅黑" panose="020B0503020204020204" pitchFamily="34" charset="-122"/>
              <a:ea typeface="微软雅黑" panose="020B0503020204020204" pitchFamily="34" charset="-122"/>
            </a:rPr>
            <a:t> 间接</a:t>
          </a:r>
          <a:r>
            <a:rPr lang="en-US" altLang="zh-CN" sz="3200" b="1" kern="1200" dirty="0" smtClean="0">
              <a:latin typeface="微软雅黑" panose="020B0503020204020204" pitchFamily="34" charset="-122"/>
              <a:ea typeface="微软雅黑" panose="020B0503020204020204" pitchFamily="34" charset="-122"/>
            </a:rPr>
            <a:t>Intent</a:t>
          </a:r>
          <a:endParaRPr lang="zh-CN" altLang="en-US" sz="3200" b="1" kern="1200" dirty="0">
            <a:latin typeface="微软雅黑" panose="020B0503020204020204" pitchFamily="34" charset="-122"/>
            <a:ea typeface="微软雅黑" panose="020B0503020204020204" pitchFamily="34" charset="-122"/>
          </a:endParaRPr>
        </a:p>
      </dsp:txBody>
      <dsp:txXfrm>
        <a:off x="2814366" y="2399555"/>
        <a:ext cx="8010118" cy="786248"/>
      </dsp:txXfrm>
    </dsp:sp>
    <dsp:sp modelId="{E23BE766-27BF-421B-B6D1-3EA97AC11D6B}">
      <dsp:nvSpPr>
        <dsp:cNvPr id="0" name=""/>
        <dsp:cNvSpPr/>
      </dsp:nvSpPr>
      <dsp:spPr>
        <a:xfrm>
          <a:off x="0" y="2399555"/>
          <a:ext cx="2814366" cy="786248"/>
        </a:xfrm>
        <a:prstGeom prst="round2SameRect">
          <a:avLst>
            <a:gd name="adj1" fmla="val 1667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1866900">
            <a:lnSpc>
              <a:spcPct val="90000"/>
            </a:lnSpc>
            <a:spcBef>
              <a:spcPct val="0"/>
            </a:spcBef>
            <a:spcAft>
              <a:spcPct val="35000"/>
            </a:spcAft>
          </a:pPr>
          <a:r>
            <a:rPr lang="en-US" altLang="zh-CN" sz="4200" kern="1200" dirty="0" smtClean="0"/>
            <a:t>2</a:t>
          </a:r>
          <a:endParaRPr lang="zh-CN" altLang="en-US" sz="4200" kern="1200" dirty="0"/>
        </a:p>
      </dsp:txBody>
      <dsp:txXfrm>
        <a:off x="38388" y="2437943"/>
        <a:ext cx="2737590" cy="747860"/>
      </dsp:txXfrm>
    </dsp:sp>
    <dsp:sp modelId="{2EC73110-AFCD-4A19-A6D4-391FCF081613}">
      <dsp:nvSpPr>
        <dsp:cNvPr id="0" name=""/>
        <dsp:cNvSpPr/>
      </dsp:nvSpPr>
      <dsp:spPr>
        <a:xfrm>
          <a:off x="0" y="3185804"/>
          <a:ext cx="10824485" cy="157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smtClean="0">
              <a:latin typeface="微软雅黑" panose="020B0503020204020204" pitchFamily="34" charset="-122"/>
              <a:ea typeface="微软雅黑" panose="020B0503020204020204" pitchFamily="34" charset="-122"/>
            </a:rPr>
            <a:t>没有指定</a:t>
          </a:r>
          <a:r>
            <a:rPr lang="en-US" altLang="zh-CN" sz="2400" b="0" kern="1200" dirty="0" smtClean="0">
              <a:latin typeface="微软雅黑" panose="020B0503020204020204" pitchFamily="34" charset="-122"/>
              <a:ea typeface="微软雅黑" panose="020B0503020204020204" pitchFamily="34" charset="-122"/>
            </a:rPr>
            <a:t>component</a:t>
          </a:r>
          <a:r>
            <a:rPr lang="zh-CN" altLang="en-US" sz="2400" b="0" kern="1200" dirty="0" smtClean="0">
              <a:latin typeface="微软雅黑" panose="020B0503020204020204" pitchFamily="34" charset="-122"/>
              <a:ea typeface="微软雅黑" panose="020B0503020204020204" pitchFamily="34" charset="-122"/>
            </a:rPr>
            <a:t>属性的</a:t>
          </a:r>
          <a:r>
            <a:rPr lang="en-US" altLang="zh-CN" sz="2400" b="0" kern="1200" dirty="0" smtClean="0">
              <a:latin typeface="微软雅黑" panose="020B0503020204020204" pitchFamily="34" charset="-122"/>
              <a:ea typeface="微软雅黑" panose="020B0503020204020204" pitchFamily="34" charset="-122"/>
            </a:rPr>
            <a:t>Intent</a:t>
          </a:r>
          <a:r>
            <a:rPr lang="zh-CN" altLang="en-US" sz="2400" b="0" kern="1200" dirty="0" smtClean="0">
              <a:latin typeface="微软雅黑" panose="020B0503020204020204" pitchFamily="34" charset="-122"/>
              <a:ea typeface="微软雅黑" panose="020B0503020204020204" pitchFamily="34" charset="-122"/>
            </a:rPr>
            <a:t>。</a:t>
          </a:r>
          <a:endParaRPr lang="zh-CN" altLang="en-US" sz="2400" b="0" kern="1200" dirty="0">
            <a:latin typeface="微软雅黑" panose="020B0503020204020204" pitchFamily="34" charset="-122"/>
            <a:ea typeface="微软雅黑" panose="020B0503020204020204" pitchFamily="34" charset="-122"/>
          </a:endParaRPr>
        </a:p>
        <a:p>
          <a:pPr marL="228600" lvl="1" indent="-228600" algn="l" defTabSz="1066800">
            <a:lnSpc>
              <a:spcPct val="90000"/>
            </a:lnSpc>
            <a:spcBef>
              <a:spcPct val="0"/>
            </a:spcBef>
            <a:spcAft>
              <a:spcPct val="15000"/>
            </a:spcAft>
            <a:buChar char="••"/>
          </a:pPr>
          <a:r>
            <a:rPr lang="zh-CN" altLang="en-US" sz="2400" b="0" kern="1200" dirty="0" smtClean="0">
              <a:latin typeface="微软雅黑" panose="020B0503020204020204" pitchFamily="34" charset="-122"/>
              <a:ea typeface="微软雅黑" panose="020B0503020204020204" pitchFamily="34" charset="-122"/>
            </a:rPr>
            <a:t>这些</a:t>
          </a:r>
          <a:r>
            <a:rPr lang="en-US" altLang="zh-CN" sz="2400" b="0" kern="1200" dirty="0" smtClean="0">
              <a:latin typeface="微软雅黑" panose="020B0503020204020204" pitchFamily="34" charset="-122"/>
              <a:ea typeface="微软雅黑" panose="020B0503020204020204" pitchFamily="34" charset="-122"/>
            </a:rPr>
            <a:t>Intent</a:t>
          </a:r>
          <a:r>
            <a:rPr lang="zh-CN" altLang="en-US" sz="2400" b="0" kern="1200" dirty="0" smtClean="0">
              <a:latin typeface="微软雅黑" panose="020B0503020204020204" pitchFamily="34" charset="-122"/>
              <a:ea typeface="微软雅黑" panose="020B0503020204020204" pitchFamily="34" charset="-122"/>
            </a:rPr>
            <a:t>需要包含足够的信息，这样系统才能根据这些信息，在在所有的可用组件中，确定满足此</a:t>
          </a:r>
          <a:r>
            <a:rPr lang="en-US" altLang="zh-CN" sz="2400" b="0" kern="1200" dirty="0" smtClean="0">
              <a:latin typeface="微软雅黑" panose="020B0503020204020204" pitchFamily="34" charset="-122"/>
              <a:ea typeface="微软雅黑" panose="020B0503020204020204" pitchFamily="34" charset="-122"/>
            </a:rPr>
            <a:t>Intent</a:t>
          </a:r>
          <a:r>
            <a:rPr lang="zh-CN" altLang="en-US" sz="2400" b="0" kern="1200" dirty="0" smtClean="0">
              <a:latin typeface="微软雅黑" panose="020B0503020204020204" pitchFamily="34" charset="-122"/>
              <a:ea typeface="微软雅黑" panose="020B0503020204020204" pitchFamily="34" charset="-122"/>
            </a:rPr>
            <a:t>的组件。</a:t>
          </a:r>
          <a:endParaRPr lang="zh-CN" altLang="en-US" sz="2400" b="0" kern="1200" dirty="0">
            <a:latin typeface="微软雅黑" panose="020B0503020204020204" pitchFamily="34" charset="-122"/>
            <a:ea typeface="微软雅黑" panose="020B0503020204020204" pitchFamily="34" charset="-122"/>
          </a:endParaRPr>
        </a:p>
      </dsp:txBody>
      <dsp:txXfrm>
        <a:off x="0" y="3185804"/>
        <a:ext cx="10824485" cy="1572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E0AD1-EA3C-41C8-AD84-2F1ACE5F693F}">
      <dsp:nvSpPr>
        <dsp:cNvPr id="0" name=""/>
        <dsp:cNvSpPr/>
      </dsp:nvSpPr>
      <dsp:spPr>
        <a:xfrm>
          <a:off x="0" y="17940"/>
          <a:ext cx="4419600" cy="91143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b="1" kern="1200" dirty="0" err="1" smtClean="0"/>
            <a:t>onCreate</a:t>
          </a:r>
          <a:endParaRPr lang="zh-CN" altLang="en-US" sz="3800" b="1" kern="1200" dirty="0"/>
        </a:p>
      </dsp:txBody>
      <dsp:txXfrm>
        <a:off x="44492" y="62432"/>
        <a:ext cx="4330616" cy="822446"/>
      </dsp:txXfrm>
    </dsp:sp>
    <dsp:sp modelId="{5063FAB8-7869-4114-A291-A201E90D3D03}">
      <dsp:nvSpPr>
        <dsp:cNvPr id="0" name=""/>
        <dsp:cNvSpPr/>
      </dsp:nvSpPr>
      <dsp:spPr>
        <a:xfrm>
          <a:off x="0" y="929370"/>
          <a:ext cx="4419600" cy="100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altLang="zh-CN" sz="3000" b="1" kern="1200" dirty="0" smtClean="0"/>
            <a:t> </a:t>
          </a:r>
          <a:r>
            <a:rPr lang="zh-CN" altLang="en-US" sz="3000" b="1" kern="1200" dirty="0" smtClean="0"/>
            <a:t>第一次调用</a:t>
          </a:r>
          <a:r>
            <a:rPr lang="en-US" altLang="zh-CN" sz="3000" b="1" kern="1200" dirty="0" smtClean="0"/>
            <a:t>activity</a:t>
          </a:r>
          <a:r>
            <a:rPr lang="zh-CN" altLang="en-US" sz="3000" b="1" kern="1200" dirty="0" smtClean="0"/>
            <a:t>时调用</a:t>
          </a:r>
          <a:endParaRPr lang="zh-CN" altLang="en-US" sz="3000" b="1" kern="1200" dirty="0"/>
        </a:p>
      </dsp:txBody>
      <dsp:txXfrm>
        <a:off x="0" y="929370"/>
        <a:ext cx="4419600" cy="1002915"/>
      </dsp:txXfrm>
    </dsp:sp>
    <dsp:sp modelId="{0C591BC2-AE48-47C5-B1B6-A987275239D4}">
      <dsp:nvSpPr>
        <dsp:cNvPr id="0" name=""/>
        <dsp:cNvSpPr/>
      </dsp:nvSpPr>
      <dsp:spPr>
        <a:xfrm>
          <a:off x="0" y="1932285"/>
          <a:ext cx="4419600" cy="91143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b="1" kern="1200" dirty="0" err="1" smtClean="0"/>
            <a:t>onStart</a:t>
          </a:r>
          <a:endParaRPr lang="zh-CN" altLang="en-US" sz="3800" b="1" kern="1200" dirty="0"/>
        </a:p>
      </dsp:txBody>
      <dsp:txXfrm>
        <a:off x="44492" y="1976777"/>
        <a:ext cx="4330616" cy="822446"/>
      </dsp:txXfrm>
    </dsp:sp>
    <dsp:sp modelId="{48877407-E5FF-4A10-9958-BDC8585A2EA4}">
      <dsp:nvSpPr>
        <dsp:cNvPr id="0" name=""/>
        <dsp:cNvSpPr/>
      </dsp:nvSpPr>
      <dsp:spPr>
        <a:xfrm>
          <a:off x="0" y="2843714"/>
          <a:ext cx="4419600" cy="100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zh-CN" altLang="en-US" sz="3000" b="1" kern="1200" dirty="0" smtClean="0"/>
            <a:t>当</a:t>
          </a:r>
          <a:r>
            <a:rPr lang="en-US" altLang="zh-CN" sz="3000" b="1" kern="1200" dirty="0" smtClean="0"/>
            <a:t>Activity</a:t>
          </a:r>
          <a:r>
            <a:rPr lang="zh-CN" altLang="en-US" sz="3000" b="1" kern="1200" dirty="0" smtClean="0"/>
            <a:t>处于可见状态</a:t>
          </a:r>
          <a:endParaRPr lang="zh-CN" altLang="en-US" sz="3000" b="1" kern="1200" dirty="0"/>
        </a:p>
      </dsp:txBody>
      <dsp:txXfrm>
        <a:off x="0" y="2843714"/>
        <a:ext cx="4419600" cy="1002915"/>
      </dsp:txXfrm>
    </dsp:sp>
    <dsp:sp modelId="{D5E53D0E-94FF-4CF0-B863-04884330D612}">
      <dsp:nvSpPr>
        <dsp:cNvPr id="0" name=""/>
        <dsp:cNvSpPr/>
      </dsp:nvSpPr>
      <dsp:spPr>
        <a:xfrm>
          <a:off x="0" y="3846630"/>
          <a:ext cx="4419600" cy="91143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b="1" kern="1200" dirty="0" err="1" smtClean="0"/>
            <a:t>onResume</a:t>
          </a:r>
          <a:endParaRPr lang="zh-CN" altLang="en-US" sz="3800" b="1" kern="1200" dirty="0"/>
        </a:p>
      </dsp:txBody>
      <dsp:txXfrm>
        <a:off x="44492" y="3891122"/>
        <a:ext cx="4330616" cy="822446"/>
      </dsp:txXfrm>
    </dsp:sp>
    <dsp:sp modelId="{248365F3-3513-4F03-B9B3-5CCA9B6A9997}">
      <dsp:nvSpPr>
        <dsp:cNvPr id="0" name=""/>
        <dsp:cNvSpPr/>
      </dsp:nvSpPr>
      <dsp:spPr>
        <a:xfrm>
          <a:off x="0" y="4758059"/>
          <a:ext cx="4419600" cy="100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zh-CN" altLang="en-US" sz="3000" b="1" kern="1200" dirty="0" smtClean="0"/>
            <a:t>当</a:t>
          </a:r>
          <a:r>
            <a:rPr lang="en-US" altLang="zh-CN" sz="3000" b="1" kern="1200" dirty="0" smtClean="0"/>
            <a:t>Activity</a:t>
          </a:r>
          <a:r>
            <a:rPr lang="zh-CN" altLang="en-US" sz="3000" b="1" kern="1200" dirty="0" smtClean="0"/>
            <a:t>可以获得焦点的时候调用</a:t>
          </a:r>
          <a:endParaRPr lang="zh-CN" altLang="en-US" sz="3000" b="1" kern="1200" dirty="0"/>
        </a:p>
      </dsp:txBody>
      <dsp:txXfrm>
        <a:off x="0" y="4758059"/>
        <a:ext cx="4419600" cy="10029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6AA33-CEB4-4B99-8C41-5EC7C45113FC}">
      <dsp:nvSpPr>
        <dsp:cNvPr id="0" name=""/>
        <dsp:cNvSpPr/>
      </dsp:nvSpPr>
      <dsp:spPr>
        <a:xfrm>
          <a:off x="0" y="741721"/>
          <a:ext cx="7096760" cy="37012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0787" tIns="1041400" rIns="550787" bIns="355600" numCol="1" spcCol="1270" anchor="t" anchorCtr="0">
          <a:noAutofit/>
        </a:bodyPr>
        <a:lstStyle/>
        <a:p>
          <a:pPr marL="285750" lvl="1" indent="-285750" algn="l" defTabSz="2222500">
            <a:lnSpc>
              <a:spcPct val="90000"/>
            </a:lnSpc>
            <a:spcBef>
              <a:spcPct val="0"/>
            </a:spcBef>
            <a:spcAft>
              <a:spcPct val="15000"/>
            </a:spcAft>
            <a:buChar char="••"/>
          </a:pPr>
          <a:r>
            <a:rPr lang="zh-CN" altLang="en-US" sz="5000" b="1" kern="1200" dirty="0" smtClean="0">
              <a:solidFill>
                <a:schemeClr val="tx1"/>
              </a:solidFill>
            </a:rPr>
            <a:t>是一个字符串，代表</a:t>
          </a:r>
          <a:r>
            <a:rPr lang="en-US" altLang="zh-CN" sz="5000" b="1" kern="1200" dirty="0" smtClean="0">
              <a:solidFill>
                <a:schemeClr val="tx1"/>
              </a:solidFill>
            </a:rPr>
            <a:t>Intent</a:t>
          </a:r>
          <a:r>
            <a:rPr lang="zh-CN" altLang="en-US" sz="5000" b="1" kern="1200" dirty="0" smtClean="0">
              <a:solidFill>
                <a:schemeClr val="tx1"/>
              </a:solidFill>
            </a:rPr>
            <a:t>所要完成的“动作”</a:t>
          </a:r>
          <a:endParaRPr lang="zh-CN" altLang="en-US" sz="5000" b="1" kern="1200" dirty="0">
            <a:solidFill>
              <a:schemeClr val="tx1"/>
            </a:solidFill>
          </a:endParaRPr>
        </a:p>
      </dsp:txBody>
      <dsp:txXfrm>
        <a:off x="0" y="741721"/>
        <a:ext cx="7096760" cy="3701250"/>
      </dsp:txXfrm>
    </dsp:sp>
    <dsp:sp modelId="{5CB40CF1-7153-4673-918F-A6736BFB63C1}">
      <dsp:nvSpPr>
        <dsp:cNvPr id="0" name=""/>
        <dsp:cNvSpPr/>
      </dsp:nvSpPr>
      <dsp:spPr>
        <a:xfrm>
          <a:off x="354838" y="3721"/>
          <a:ext cx="4967732" cy="147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768" tIns="0" rIns="187768" bIns="0" numCol="1" spcCol="1270" anchor="ctr" anchorCtr="0">
          <a:noAutofit/>
        </a:bodyPr>
        <a:lstStyle/>
        <a:p>
          <a:pPr lvl="0" algn="l" defTabSz="2222500">
            <a:lnSpc>
              <a:spcPct val="90000"/>
            </a:lnSpc>
            <a:spcBef>
              <a:spcPct val="0"/>
            </a:spcBef>
            <a:spcAft>
              <a:spcPct val="35000"/>
            </a:spcAft>
          </a:pPr>
          <a:r>
            <a:rPr lang="en-US" altLang="zh-CN" sz="5000" b="1" kern="1200" dirty="0" smtClean="0">
              <a:solidFill>
                <a:schemeClr val="tx1"/>
              </a:solidFill>
            </a:rPr>
            <a:t>Action</a:t>
          </a:r>
          <a:endParaRPr lang="zh-CN" altLang="en-US" sz="5000" b="1" kern="1200" dirty="0">
            <a:solidFill>
              <a:schemeClr val="tx1"/>
            </a:solidFill>
          </a:endParaRPr>
        </a:p>
      </dsp:txBody>
      <dsp:txXfrm>
        <a:off x="426890" y="75773"/>
        <a:ext cx="4823628" cy="133189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6AA33-CEB4-4B99-8C41-5EC7C45113FC}">
      <dsp:nvSpPr>
        <dsp:cNvPr id="0" name=""/>
        <dsp:cNvSpPr/>
      </dsp:nvSpPr>
      <dsp:spPr>
        <a:xfrm>
          <a:off x="0" y="750946"/>
          <a:ext cx="7096760" cy="1386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0787" tIns="666496" rIns="550787" bIns="227584" numCol="1" spcCol="1270" anchor="t" anchorCtr="0">
          <a:noAutofit/>
        </a:bodyPr>
        <a:lstStyle/>
        <a:p>
          <a:pPr marL="285750" lvl="1" indent="-285750" algn="l" defTabSz="1422400">
            <a:lnSpc>
              <a:spcPct val="90000"/>
            </a:lnSpc>
            <a:spcBef>
              <a:spcPct val="0"/>
            </a:spcBef>
            <a:spcAft>
              <a:spcPct val="15000"/>
            </a:spcAft>
            <a:buChar char="••"/>
          </a:pPr>
          <a:r>
            <a:rPr lang="zh-CN" altLang="en-US" sz="3200" b="1" kern="1200" dirty="0" smtClean="0">
              <a:solidFill>
                <a:schemeClr val="tx1"/>
              </a:solidFill>
            </a:rPr>
            <a:t>常用于给</a:t>
          </a:r>
          <a:r>
            <a:rPr lang="en-US" altLang="zh-CN" sz="3200" b="1" kern="1200" dirty="0" smtClean="0">
              <a:solidFill>
                <a:schemeClr val="tx1"/>
              </a:solidFill>
            </a:rPr>
            <a:t>Action</a:t>
          </a:r>
          <a:r>
            <a:rPr lang="zh-CN" altLang="en-US" sz="3200" b="1" kern="1200" dirty="0" smtClean="0">
              <a:solidFill>
                <a:schemeClr val="tx1"/>
              </a:solidFill>
            </a:rPr>
            <a:t>提供操作的数据。</a:t>
          </a:r>
          <a:endParaRPr lang="zh-CN" altLang="en-US" sz="3200" b="1" kern="1200" dirty="0">
            <a:solidFill>
              <a:schemeClr val="tx1"/>
            </a:solidFill>
          </a:endParaRPr>
        </a:p>
      </dsp:txBody>
      <dsp:txXfrm>
        <a:off x="0" y="750946"/>
        <a:ext cx="7096760" cy="1386000"/>
      </dsp:txXfrm>
    </dsp:sp>
    <dsp:sp modelId="{5CB40CF1-7153-4673-918F-A6736BFB63C1}">
      <dsp:nvSpPr>
        <dsp:cNvPr id="0" name=""/>
        <dsp:cNvSpPr/>
      </dsp:nvSpPr>
      <dsp:spPr>
        <a:xfrm>
          <a:off x="354838" y="278626"/>
          <a:ext cx="4967732" cy="9446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768" tIns="0" rIns="187768" bIns="0" numCol="1" spcCol="1270" anchor="ctr" anchorCtr="0">
          <a:noAutofit/>
        </a:bodyPr>
        <a:lstStyle/>
        <a:p>
          <a:pPr lvl="0" algn="l" defTabSz="1422400">
            <a:lnSpc>
              <a:spcPct val="90000"/>
            </a:lnSpc>
            <a:spcBef>
              <a:spcPct val="0"/>
            </a:spcBef>
            <a:spcAft>
              <a:spcPct val="35000"/>
            </a:spcAft>
          </a:pPr>
          <a:r>
            <a:rPr lang="en-US" altLang="zh-CN" sz="3200" b="1" kern="1200" dirty="0" smtClean="0">
              <a:solidFill>
                <a:schemeClr val="tx1"/>
              </a:solidFill>
            </a:rPr>
            <a:t>Date</a:t>
          </a:r>
          <a:endParaRPr lang="zh-CN" altLang="en-US" sz="3200" b="1" kern="1200" dirty="0">
            <a:solidFill>
              <a:schemeClr val="tx1"/>
            </a:solidFill>
          </a:endParaRPr>
        </a:p>
      </dsp:txBody>
      <dsp:txXfrm>
        <a:off x="400952" y="324740"/>
        <a:ext cx="4875504" cy="852412"/>
      </dsp:txXfrm>
    </dsp:sp>
    <dsp:sp modelId="{E27559CB-AF00-45D0-9BDB-A1FBC28CF951}">
      <dsp:nvSpPr>
        <dsp:cNvPr id="0" name=""/>
        <dsp:cNvSpPr/>
      </dsp:nvSpPr>
      <dsp:spPr>
        <a:xfrm>
          <a:off x="0" y="2782066"/>
          <a:ext cx="7096760" cy="13860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0787" tIns="666496" rIns="550787" bIns="227584" numCol="1" spcCol="1270" anchor="t" anchorCtr="0">
          <a:noAutofit/>
        </a:bodyPr>
        <a:lstStyle/>
        <a:p>
          <a:pPr marL="285750" lvl="1" indent="-285750" algn="l" defTabSz="1422400">
            <a:lnSpc>
              <a:spcPct val="90000"/>
            </a:lnSpc>
            <a:spcBef>
              <a:spcPct val="0"/>
            </a:spcBef>
            <a:spcAft>
              <a:spcPct val="15000"/>
            </a:spcAft>
            <a:buChar char="••"/>
          </a:pPr>
          <a:r>
            <a:rPr lang="zh-CN" altLang="en-US" sz="3200" b="1" kern="1200" dirty="0" smtClean="0">
              <a:solidFill>
                <a:schemeClr val="tx1"/>
              </a:solidFill>
            </a:rPr>
            <a:t>用于指定该</a:t>
          </a:r>
          <a:r>
            <a:rPr lang="en-US" altLang="zh-CN" sz="3200" b="1" kern="1200" dirty="0" smtClean="0">
              <a:solidFill>
                <a:schemeClr val="tx1"/>
              </a:solidFill>
            </a:rPr>
            <a:t>Date</a:t>
          </a:r>
          <a:r>
            <a:rPr lang="zh-CN" altLang="en-US" sz="3200" b="1" kern="1200" dirty="0" smtClean="0">
              <a:solidFill>
                <a:schemeClr val="tx1"/>
              </a:solidFill>
            </a:rPr>
            <a:t>的数据类型</a:t>
          </a:r>
          <a:endParaRPr lang="zh-CN" altLang="en-US" sz="3200" b="1" kern="1200" dirty="0">
            <a:solidFill>
              <a:schemeClr val="tx1"/>
            </a:solidFill>
          </a:endParaRPr>
        </a:p>
      </dsp:txBody>
      <dsp:txXfrm>
        <a:off x="0" y="2782066"/>
        <a:ext cx="7096760" cy="1386000"/>
      </dsp:txXfrm>
    </dsp:sp>
    <dsp:sp modelId="{52B50BDC-B8F2-4E15-B737-1231FECFFD86}">
      <dsp:nvSpPr>
        <dsp:cNvPr id="0" name=""/>
        <dsp:cNvSpPr/>
      </dsp:nvSpPr>
      <dsp:spPr>
        <a:xfrm>
          <a:off x="354838" y="2309746"/>
          <a:ext cx="4967732" cy="94464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768" tIns="0" rIns="187768" bIns="0" numCol="1" spcCol="1270" anchor="ctr" anchorCtr="0">
          <a:noAutofit/>
        </a:bodyPr>
        <a:lstStyle/>
        <a:p>
          <a:pPr lvl="0" algn="l" defTabSz="1422400">
            <a:lnSpc>
              <a:spcPct val="90000"/>
            </a:lnSpc>
            <a:spcBef>
              <a:spcPct val="0"/>
            </a:spcBef>
            <a:spcAft>
              <a:spcPct val="35000"/>
            </a:spcAft>
          </a:pPr>
          <a:r>
            <a:rPr lang="en-US" altLang="zh-CN" sz="3200" b="1" kern="1200" dirty="0" smtClean="0">
              <a:solidFill>
                <a:schemeClr val="tx1"/>
              </a:solidFill>
            </a:rPr>
            <a:t>Type</a:t>
          </a:r>
          <a:endParaRPr lang="zh-CN" altLang="en-US" sz="3200" b="1" kern="1200" dirty="0">
            <a:solidFill>
              <a:schemeClr val="tx1"/>
            </a:solidFill>
          </a:endParaRPr>
        </a:p>
      </dsp:txBody>
      <dsp:txXfrm>
        <a:off x="400952" y="2355860"/>
        <a:ext cx="4875504" cy="8524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D2FB7-E718-47C2-A451-E5FBD0A8ECA7}">
      <dsp:nvSpPr>
        <dsp:cNvPr id="0" name=""/>
        <dsp:cNvSpPr/>
      </dsp:nvSpPr>
      <dsp:spPr>
        <a:xfrm>
          <a:off x="0" y="544328"/>
          <a:ext cx="6127549" cy="1515937"/>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5566" tIns="728980" rIns="475566" bIns="248920" numCol="1" spcCol="1270" anchor="t" anchorCtr="0">
          <a:noAutofit/>
        </a:bodyPr>
        <a:lstStyle/>
        <a:p>
          <a:pPr marL="285750" lvl="1" indent="-285750" algn="l" defTabSz="1555750">
            <a:lnSpc>
              <a:spcPct val="90000"/>
            </a:lnSpc>
            <a:spcBef>
              <a:spcPct val="0"/>
            </a:spcBef>
            <a:spcAft>
              <a:spcPct val="15000"/>
            </a:spcAft>
            <a:buChar char="••"/>
          </a:pPr>
          <a:r>
            <a:rPr lang="zh-CN" altLang="en-US" sz="3500" b="1" kern="1200" dirty="0" smtClean="0">
              <a:solidFill>
                <a:schemeClr val="tx1"/>
              </a:solidFill>
            </a:rPr>
            <a:t>查看是否已经回收</a:t>
          </a:r>
          <a:endParaRPr lang="zh-CN" altLang="en-US" sz="3500" b="1" kern="1200" dirty="0">
            <a:solidFill>
              <a:schemeClr val="tx1"/>
            </a:solidFill>
          </a:endParaRPr>
        </a:p>
      </dsp:txBody>
      <dsp:txXfrm>
        <a:off x="0" y="544328"/>
        <a:ext cx="6127549" cy="1515937"/>
      </dsp:txXfrm>
    </dsp:sp>
    <dsp:sp modelId="{5CDBF7B9-CC69-4E1B-AAD8-CF8AE80824C4}">
      <dsp:nvSpPr>
        <dsp:cNvPr id="0" name=""/>
        <dsp:cNvSpPr/>
      </dsp:nvSpPr>
      <dsp:spPr>
        <a:xfrm>
          <a:off x="306377" y="27728"/>
          <a:ext cx="4289285" cy="1033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25" tIns="0" rIns="162125" bIns="0" numCol="1" spcCol="1270" anchor="ctr" anchorCtr="0">
          <a:noAutofit/>
        </a:bodyPr>
        <a:lstStyle/>
        <a:p>
          <a:pPr lvl="0" algn="l" defTabSz="1555750">
            <a:lnSpc>
              <a:spcPct val="90000"/>
            </a:lnSpc>
            <a:spcBef>
              <a:spcPct val="0"/>
            </a:spcBef>
            <a:spcAft>
              <a:spcPct val="35000"/>
            </a:spcAft>
          </a:pPr>
          <a:r>
            <a:rPr lang="en-US" altLang="zh-CN" sz="3500" b="1" kern="1200" dirty="0" err="1" smtClean="0">
              <a:solidFill>
                <a:schemeClr val="tx1"/>
              </a:solidFill>
            </a:rPr>
            <a:t>boolean</a:t>
          </a:r>
          <a:r>
            <a:rPr lang="en-US" altLang="zh-CN" sz="3500" b="1" kern="1200" dirty="0" smtClean="0">
              <a:solidFill>
                <a:schemeClr val="tx1"/>
              </a:solidFill>
            </a:rPr>
            <a:t> </a:t>
          </a:r>
          <a:r>
            <a:rPr lang="en-US" altLang="zh-CN" sz="3500" b="1" kern="1200" dirty="0" err="1" smtClean="0">
              <a:solidFill>
                <a:schemeClr val="tx1"/>
              </a:solidFill>
            </a:rPr>
            <a:t>isRecycled</a:t>
          </a:r>
          <a:r>
            <a:rPr lang="en-US" altLang="zh-CN" sz="3500" b="1" kern="1200" dirty="0" smtClean="0">
              <a:solidFill>
                <a:schemeClr val="tx1"/>
              </a:solidFill>
            </a:rPr>
            <a:t>()</a:t>
          </a:r>
          <a:endParaRPr lang="zh-CN" altLang="en-US" sz="3500" b="1" kern="1200" dirty="0">
            <a:solidFill>
              <a:schemeClr val="tx1"/>
            </a:solidFill>
          </a:endParaRPr>
        </a:p>
      </dsp:txBody>
      <dsp:txXfrm>
        <a:off x="356814" y="78165"/>
        <a:ext cx="4188411" cy="932326"/>
      </dsp:txXfrm>
    </dsp:sp>
    <dsp:sp modelId="{5F288871-836E-4D3E-90C0-BE383B3B9AF3}">
      <dsp:nvSpPr>
        <dsp:cNvPr id="0" name=""/>
        <dsp:cNvSpPr/>
      </dsp:nvSpPr>
      <dsp:spPr>
        <a:xfrm>
          <a:off x="0" y="2765866"/>
          <a:ext cx="6127549" cy="1515937"/>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5566" tIns="728980" rIns="475566" bIns="248920" numCol="1" spcCol="1270" anchor="t" anchorCtr="0">
          <a:noAutofit/>
        </a:bodyPr>
        <a:lstStyle/>
        <a:p>
          <a:pPr marL="285750" lvl="1" indent="-285750" algn="l" defTabSz="1555750">
            <a:lnSpc>
              <a:spcPct val="90000"/>
            </a:lnSpc>
            <a:spcBef>
              <a:spcPct val="0"/>
            </a:spcBef>
            <a:spcAft>
              <a:spcPct val="15000"/>
            </a:spcAft>
            <a:buChar char="••"/>
          </a:pPr>
          <a:r>
            <a:rPr lang="zh-CN" altLang="en-US" sz="3500" b="1" kern="1200" dirty="0" smtClean="0">
              <a:solidFill>
                <a:schemeClr val="tx1"/>
              </a:solidFill>
            </a:rPr>
            <a:t>回收自己</a:t>
          </a:r>
          <a:endParaRPr lang="zh-CN" altLang="en-US" sz="3500" b="1" kern="1200" dirty="0">
            <a:solidFill>
              <a:schemeClr val="tx1"/>
            </a:solidFill>
          </a:endParaRPr>
        </a:p>
      </dsp:txBody>
      <dsp:txXfrm>
        <a:off x="0" y="2765866"/>
        <a:ext cx="6127549" cy="1515937"/>
      </dsp:txXfrm>
    </dsp:sp>
    <dsp:sp modelId="{87799DD1-8D1F-419A-B59D-42BF8CA7B3E5}">
      <dsp:nvSpPr>
        <dsp:cNvPr id="0" name=""/>
        <dsp:cNvSpPr/>
      </dsp:nvSpPr>
      <dsp:spPr>
        <a:xfrm>
          <a:off x="306377" y="2249266"/>
          <a:ext cx="4289285" cy="103320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25" tIns="0" rIns="162125" bIns="0" numCol="1" spcCol="1270" anchor="ctr" anchorCtr="0">
          <a:noAutofit/>
        </a:bodyPr>
        <a:lstStyle/>
        <a:p>
          <a:pPr lvl="0" algn="l" defTabSz="1555750">
            <a:lnSpc>
              <a:spcPct val="90000"/>
            </a:lnSpc>
            <a:spcBef>
              <a:spcPct val="0"/>
            </a:spcBef>
            <a:spcAft>
              <a:spcPct val="35000"/>
            </a:spcAft>
          </a:pPr>
          <a:r>
            <a:rPr lang="en-US" altLang="zh-CN" sz="3500" b="1" kern="1200" dirty="0" smtClean="0">
              <a:solidFill>
                <a:schemeClr val="tx1"/>
              </a:solidFill>
            </a:rPr>
            <a:t>void recycle()</a:t>
          </a:r>
          <a:endParaRPr lang="zh-CN" altLang="en-US" sz="3500" b="1" kern="1200" dirty="0">
            <a:solidFill>
              <a:schemeClr val="tx1"/>
            </a:solidFill>
          </a:endParaRPr>
        </a:p>
      </dsp:txBody>
      <dsp:txXfrm>
        <a:off x="356814" y="2299703"/>
        <a:ext cx="4188411" cy="9323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9F3C9-A48B-43A7-AE63-35EB03FF6135}">
      <dsp:nvSpPr>
        <dsp:cNvPr id="0" name=""/>
        <dsp:cNvSpPr/>
      </dsp:nvSpPr>
      <dsp:spPr>
        <a:xfrm rot="5400000">
          <a:off x="1037912" y="1394329"/>
          <a:ext cx="1233164" cy="1403913"/>
        </a:xfrm>
        <a:prstGeom prst="bentUpArrow">
          <a:avLst>
            <a:gd name="adj1" fmla="val 32840"/>
            <a:gd name="adj2" fmla="val 25000"/>
            <a:gd name="adj3" fmla="val 35780"/>
          </a:avLst>
        </a:prstGeom>
        <a:solidFill>
          <a:schemeClr val="dk1">
            <a:tint val="4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E1FBB-AF2F-4A65-9029-4A592B96AC02}">
      <dsp:nvSpPr>
        <dsp:cNvPr id="0" name=""/>
        <dsp:cNvSpPr/>
      </dsp:nvSpPr>
      <dsp:spPr>
        <a:xfrm>
          <a:off x="711199" y="27342"/>
          <a:ext cx="2075922" cy="1453078"/>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smtClean="0"/>
            <a:t>获取</a:t>
          </a:r>
          <a:r>
            <a:rPr lang="en-US" altLang="zh-CN" sz="2500" b="1" kern="1200" smtClean="0"/>
            <a:t>Matrix</a:t>
          </a:r>
          <a:r>
            <a:rPr lang="zh-CN" altLang="en-US" sz="2500" b="1" kern="1200" smtClean="0"/>
            <a:t>对象</a:t>
          </a:r>
          <a:endParaRPr lang="zh-CN" altLang="en-US" sz="2500" b="1" kern="1200" dirty="0"/>
        </a:p>
      </dsp:txBody>
      <dsp:txXfrm>
        <a:off x="782145" y="98288"/>
        <a:ext cx="1934030" cy="1311186"/>
      </dsp:txXfrm>
    </dsp:sp>
    <dsp:sp modelId="{51FDFE5A-F6E7-4275-A652-144985344DEF}">
      <dsp:nvSpPr>
        <dsp:cNvPr id="0" name=""/>
        <dsp:cNvSpPr/>
      </dsp:nvSpPr>
      <dsp:spPr>
        <a:xfrm>
          <a:off x="2787121" y="165926"/>
          <a:ext cx="1509828" cy="1174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zh-CN" altLang="en-US" sz="1600" b="1" kern="1200" dirty="0" smtClean="0"/>
            <a:t>既可以是新创建的也可以是其他对象里封装的</a:t>
          </a:r>
          <a:endParaRPr lang="zh-CN" altLang="en-US" sz="1600" b="1" kern="1200" dirty="0"/>
        </a:p>
      </dsp:txBody>
      <dsp:txXfrm>
        <a:off x="2787121" y="165926"/>
        <a:ext cx="1509828" cy="1174442"/>
      </dsp:txXfrm>
    </dsp:sp>
    <dsp:sp modelId="{42042F0F-4989-4536-A10B-7479A9BBE290}">
      <dsp:nvSpPr>
        <dsp:cNvPr id="0" name=""/>
        <dsp:cNvSpPr/>
      </dsp:nvSpPr>
      <dsp:spPr>
        <a:xfrm rot="5400000">
          <a:off x="2759073" y="3026615"/>
          <a:ext cx="1233164" cy="1403913"/>
        </a:xfrm>
        <a:prstGeom prst="bentUpArrow">
          <a:avLst>
            <a:gd name="adj1" fmla="val 32840"/>
            <a:gd name="adj2" fmla="val 25000"/>
            <a:gd name="adj3" fmla="val 35780"/>
          </a:avLst>
        </a:prstGeom>
        <a:solidFill>
          <a:schemeClr val="dk1">
            <a:tint val="4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52F942-2020-4E48-849E-5C679512CF6E}">
      <dsp:nvSpPr>
        <dsp:cNvPr id="0" name=""/>
        <dsp:cNvSpPr/>
      </dsp:nvSpPr>
      <dsp:spPr>
        <a:xfrm>
          <a:off x="2432359" y="1659628"/>
          <a:ext cx="2075922" cy="1453078"/>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smtClean="0"/>
            <a:t>调用</a:t>
          </a:r>
          <a:r>
            <a:rPr lang="en-US" altLang="zh-CN" sz="2500" b="1" kern="1200" smtClean="0"/>
            <a:t>Matrix</a:t>
          </a:r>
          <a:r>
            <a:rPr lang="zh-CN" altLang="en-US" sz="2500" b="1" kern="1200" smtClean="0"/>
            <a:t>的图像变换方法</a:t>
          </a:r>
          <a:endParaRPr lang="zh-CN" altLang="en-US" sz="2500" b="1" kern="1200" dirty="0"/>
        </a:p>
      </dsp:txBody>
      <dsp:txXfrm>
        <a:off x="2503305" y="1730574"/>
        <a:ext cx="1934030" cy="1311186"/>
      </dsp:txXfrm>
    </dsp:sp>
    <dsp:sp modelId="{F0AADD31-25CF-4148-8796-24ECDBF63F52}">
      <dsp:nvSpPr>
        <dsp:cNvPr id="0" name=""/>
        <dsp:cNvSpPr/>
      </dsp:nvSpPr>
      <dsp:spPr>
        <a:xfrm>
          <a:off x="4508282" y="1798212"/>
          <a:ext cx="1509828" cy="1174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zh-CN" altLang="en-US" sz="1600" b="1" kern="1200" smtClean="0"/>
            <a:t>平移、旋转、缩放、倾斜等</a:t>
          </a:r>
          <a:endParaRPr lang="zh-CN" altLang="en-US" sz="1600" b="1" kern="1200" dirty="0"/>
        </a:p>
      </dsp:txBody>
      <dsp:txXfrm>
        <a:off x="4508282" y="1798212"/>
        <a:ext cx="1509828" cy="1174442"/>
      </dsp:txXfrm>
    </dsp:sp>
    <dsp:sp modelId="{9FED13A7-B80A-4307-BD97-150E9B58055C}">
      <dsp:nvSpPr>
        <dsp:cNvPr id="0" name=""/>
        <dsp:cNvSpPr/>
      </dsp:nvSpPr>
      <dsp:spPr>
        <a:xfrm>
          <a:off x="4153519" y="3291915"/>
          <a:ext cx="2075922" cy="1453078"/>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smtClean="0"/>
            <a:t>应用变换</a:t>
          </a:r>
          <a:endParaRPr lang="zh-CN" altLang="en-US" sz="2500" b="1" kern="1200" dirty="0"/>
        </a:p>
      </dsp:txBody>
      <dsp:txXfrm>
        <a:off x="4224465" y="3362861"/>
        <a:ext cx="1934030" cy="1311186"/>
      </dsp:txXfrm>
    </dsp:sp>
    <dsp:sp modelId="{E42B148D-939A-4EDC-9175-80F6871769BC}">
      <dsp:nvSpPr>
        <dsp:cNvPr id="0" name=""/>
        <dsp:cNvSpPr/>
      </dsp:nvSpPr>
      <dsp:spPr>
        <a:xfrm>
          <a:off x="6229442" y="3430499"/>
          <a:ext cx="1509828" cy="1174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zh-CN" altLang="en-US" sz="1600" b="1" kern="1200" smtClean="0"/>
            <a:t>将</a:t>
          </a:r>
          <a:r>
            <a:rPr lang="en-US" altLang="zh-CN" sz="1600" b="1" kern="1200" smtClean="0"/>
            <a:t>Matrix</a:t>
          </a:r>
          <a:r>
            <a:rPr lang="zh-CN" altLang="en-US" sz="1600" b="1" kern="1200" smtClean="0"/>
            <a:t>的变换应用到指定的图像或控件</a:t>
          </a:r>
          <a:endParaRPr lang="zh-CN" altLang="en-US" sz="1600" b="1" kern="1200" dirty="0"/>
        </a:p>
      </dsp:txBody>
      <dsp:txXfrm>
        <a:off x="6229442" y="3430499"/>
        <a:ext cx="1509828" cy="11744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021E8-D144-4011-B224-7B88A2A7CF89}">
      <dsp:nvSpPr>
        <dsp:cNvPr id="0" name=""/>
        <dsp:cNvSpPr/>
      </dsp:nvSpPr>
      <dsp:spPr>
        <a:xfrm>
          <a:off x="0" y="576693"/>
          <a:ext cx="8128000" cy="4737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666496" rIns="630823" bIns="227584"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latin typeface="微软雅黑" panose="020B0503020204020204" pitchFamily="34" charset="-122"/>
              <a:ea typeface="微软雅黑" panose="020B0503020204020204" pitchFamily="34" charset="-122"/>
            </a:rPr>
            <a:t>可以在主线程之外的线程中向屏幕绘图。这样可以避免画图任务繁重的时候造成主线程阻塞，从而提高了程序的反应速度。在游戏开发中多用到</a:t>
          </a:r>
          <a:r>
            <a:rPr lang="en-US" altLang="zh-CN" sz="3200" kern="1200" dirty="0" err="1" smtClean="0">
              <a:latin typeface="微软雅黑" panose="020B0503020204020204" pitchFamily="34" charset="-122"/>
              <a:ea typeface="微软雅黑" panose="020B0503020204020204" pitchFamily="34" charset="-122"/>
            </a:rPr>
            <a:t>SurfaceView</a:t>
          </a:r>
          <a:r>
            <a:rPr lang="zh-CN" altLang="en-US" sz="3200" kern="1200" dirty="0" smtClean="0">
              <a:latin typeface="微软雅黑" panose="020B0503020204020204" pitchFamily="34" charset="-122"/>
              <a:ea typeface="微软雅黑" panose="020B0503020204020204" pitchFamily="34" charset="-122"/>
            </a:rPr>
            <a:t>，游戏中的背景、人物、动画等等尽量在画布</a:t>
          </a:r>
          <a:r>
            <a:rPr lang="en-US" altLang="zh-CN" sz="3200" kern="1200" dirty="0" smtClean="0">
              <a:latin typeface="微软雅黑" panose="020B0503020204020204" pitchFamily="34" charset="-122"/>
              <a:ea typeface="微软雅黑" panose="020B0503020204020204" pitchFamily="34" charset="-122"/>
            </a:rPr>
            <a:t>canvas</a:t>
          </a:r>
          <a:r>
            <a:rPr lang="zh-CN" altLang="en-US" sz="3200" kern="1200" dirty="0" smtClean="0">
              <a:latin typeface="微软雅黑" panose="020B0503020204020204" pitchFamily="34" charset="-122"/>
              <a:ea typeface="微软雅黑" panose="020B0503020204020204" pitchFamily="34" charset="-122"/>
            </a:rPr>
            <a:t>中画出。</a:t>
          </a:r>
          <a:endParaRPr lang="zh-CN" altLang="en-US" sz="3200" kern="1200" dirty="0"/>
        </a:p>
      </dsp:txBody>
      <dsp:txXfrm>
        <a:off x="0" y="576693"/>
        <a:ext cx="8128000" cy="4737600"/>
      </dsp:txXfrm>
    </dsp:sp>
    <dsp:sp modelId="{78532D01-6601-48D8-A40B-30A8888D0579}">
      <dsp:nvSpPr>
        <dsp:cNvPr id="0" name=""/>
        <dsp:cNvSpPr/>
      </dsp:nvSpPr>
      <dsp:spPr>
        <a:xfrm>
          <a:off x="406400" y="104373"/>
          <a:ext cx="5689600" cy="9446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422400">
            <a:lnSpc>
              <a:spcPct val="90000"/>
            </a:lnSpc>
            <a:spcBef>
              <a:spcPct val="0"/>
            </a:spcBef>
            <a:spcAft>
              <a:spcPct val="35000"/>
            </a:spcAft>
          </a:pPr>
          <a:r>
            <a:rPr lang="zh-CN" altLang="en-US" sz="3200" kern="1200" smtClean="0">
              <a:latin typeface="微软雅黑" panose="020B0503020204020204" pitchFamily="34" charset="-122"/>
              <a:ea typeface="微软雅黑" panose="020B0503020204020204" pitchFamily="34" charset="-122"/>
            </a:rPr>
            <a:t>特性</a:t>
          </a:r>
          <a:endParaRPr lang="zh-CN" altLang="en-US" sz="3200" kern="1200"/>
        </a:p>
      </dsp:txBody>
      <dsp:txXfrm>
        <a:off x="452514" y="150487"/>
        <a:ext cx="5597372" cy="85241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12759-49FF-446B-94D7-1B7856B31127}">
      <dsp:nvSpPr>
        <dsp:cNvPr id="0" name=""/>
        <dsp:cNvSpPr/>
      </dsp:nvSpPr>
      <dsp:spPr>
        <a:xfrm>
          <a:off x="0" y="442"/>
          <a:ext cx="8128000" cy="76460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首先继承</a:t>
          </a:r>
          <a:r>
            <a:rPr lang="en-US" altLang="zh-CN" sz="2400" b="1" kern="1200" dirty="0" err="1" smtClean="0">
              <a:solidFill>
                <a:schemeClr val="tx1"/>
              </a:solidFill>
            </a:rPr>
            <a:t>SurfaceView</a:t>
          </a:r>
          <a:r>
            <a:rPr lang="zh-CN" altLang="en-US" sz="2400" b="1" kern="1200" dirty="0" smtClean="0">
              <a:solidFill>
                <a:schemeClr val="tx1"/>
              </a:solidFill>
            </a:rPr>
            <a:t>并实现</a:t>
          </a:r>
          <a:r>
            <a:rPr lang="en-US" altLang="zh-CN" sz="2400" b="1" kern="1200" dirty="0" err="1" smtClean="0">
              <a:solidFill>
                <a:schemeClr val="tx1"/>
              </a:solidFill>
            </a:rPr>
            <a:t>SurfaceHolder.Callback</a:t>
          </a:r>
          <a:r>
            <a:rPr lang="zh-CN" altLang="en-US" sz="2400" b="1" kern="1200" dirty="0" smtClean="0">
              <a:solidFill>
                <a:schemeClr val="tx1"/>
              </a:solidFill>
            </a:rPr>
            <a:t>接口</a:t>
          </a:r>
          <a:endParaRPr lang="zh-CN" altLang="en-US" sz="2400" b="1" kern="1200" dirty="0">
            <a:solidFill>
              <a:schemeClr val="tx1"/>
            </a:solidFill>
          </a:endParaRPr>
        </a:p>
      </dsp:txBody>
      <dsp:txXfrm>
        <a:off x="37325" y="37767"/>
        <a:ext cx="8053350" cy="689953"/>
      </dsp:txXfrm>
    </dsp:sp>
    <dsp:sp modelId="{8EAD895E-991B-4FEF-AAB6-C6F7C04ADD3F}">
      <dsp:nvSpPr>
        <dsp:cNvPr id="0" name=""/>
        <dsp:cNvSpPr/>
      </dsp:nvSpPr>
      <dsp:spPr>
        <a:xfrm>
          <a:off x="0" y="775972"/>
          <a:ext cx="8128000" cy="764603"/>
        </a:xfrm>
        <a:prstGeom prst="roundRect">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重写</a:t>
          </a:r>
          <a:r>
            <a:rPr lang="en-US" altLang="zh-CN" sz="2400" b="1" kern="1200" dirty="0" err="1" smtClean="0">
              <a:solidFill>
                <a:schemeClr val="tx1"/>
              </a:solidFill>
            </a:rPr>
            <a:t>surfaceChanged</a:t>
          </a:r>
          <a:r>
            <a:rPr lang="zh-CN" altLang="en-US" sz="2400" b="1" kern="1200" dirty="0" smtClean="0">
              <a:solidFill>
                <a:schemeClr val="tx1"/>
              </a:solidFill>
            </a:rPr>
            <a:t>、</a:t>
          </a:r>
          <a:r>
            <a:rPr lang="en-US" altLang="zh-CN" sz="2400" b="1" kern="1200" dirty="0" err="1" smtClean="0">
              <a:solidFill>
                <a:schemeClr val="tx1"/>
              </a:solidFill>
            </a:rPr>
            <a:t>surfaceCreated</a:t>
          </a:r>
          <a:r>
            <a:rPr lang="zh-CN" altLang="en-US" sz="2400" b="1" kern="1200" dirty="0" smtClean="0">
              <a:solidFill>
                <a:schemeClr val="tx1"/>
              </a:solidFill>
            </a:rPr>
            <a:t>、</a:t>
          </a:r>
          <a:r>
            <a:rPr lang="en-US" altLang="zh-CN" sz="2400" b="1" kern="1200" dirty="0" err="1" smtClean="0">
              <a:solidFill>
                <a:schemeClr val="tx1"/>
              </a:solidFill>
            </a:rPr>
            <a:t>surfaceDestroyed</a:t>
          </a:r>
          <a:endParaRPr lang="zh-CN" altLang="en-US" sz="2400" b="1" kern="1200" dirty="0">
            <a:solidFill>
              <a:schemeClr val="tx1"/>
            </a:solidFill>
          </a:endParaRPr>
        </a:p>
      </dsp:txBody>
      <dsp:txXfrm>
        <a:off x="37325" y="813297"/>
        <a:ext cx="8053350" cy="689953"/>
      </dsp:txXfrm>
    </dsp:sp>
    <dsp:sp modelId="{340E065C-D78E-459A-91C1-94EABAD4E9A8}">
      <dsp:nvSpPr>
        <dsp:cNvPr id="0" name=""/>
        <dsp:cNvSpPr/>
      </dsp:nvSpPr>
      <dsp:spPr>
        <a:xfrm>
          <a:off x="0" y="1551502"/>
          <a:ext cx="8128000" cy="764603"/>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err="1" smtClean="0">
              <a:solidFill>
                <a:schemeClr val="tx1"/>
              </a:solidFill>
            </a:rPr>
            <a:t>SurfaceView.getHolder</a:t>
          </a:r>
          <a:r>
            <a:rPr lang="en-US" altLang="zh-CN" sz="2400" b="1" kern="1200" dirty="0" smtClean="0">
              <a:solidFill>
                <a:schemeClr val="tx1"/>
              </a:solidFill>
            </a:rPr>
            <a:t>()</a:t>
          </a:r>
          <a:r>
            <a:rPr lang="zh-CN" altLang="en-US" sz="2400" b="1" kern="1200" dirty="0" smtClean="0">
              <a:solidFill>
                <a:schemeClr val="tx1"/>
              </a:solidFill>
            </a:rPr>
            <a:t>获得</a:t>
          </a:r>
          <a:r>
            <a:rPr lang="en-US" altLang="zh-CN" sz="2400" b="1" kern="1200" dirty="0" err="1" smtClean="0">
              <a:solidFill>
                <a:schemeClr val="tx1"/>
              </a:solidFill>
            </a:rPr>
            <a:t>SurfaceHolder</a:t>
          </a:r>
          <a:r>
            <a:rPr lang="zh-CN" altLang="en-US" sz="2400" b="1" kern="1200" dirty="0" smtClean="0">
              <a:solidFill>
                <a:schemeClr val="tx1"/>
              </a:solidFill>
            </a:rPr>
            <a:t>对象</a:t>
          </a:r>
          <a:endParaRPr lang="zh-CN" altLang="en-US" sz="2400" b="1" kern="1200" dirty="0">
            <a:solidFill>
              <a:schemeClr val="tx1"/>
            </a:solidFill>
          </a:endParaRPr>
        </a:p>
      </dsp:txBody>
      <dsp:txXfrm>
        <a:off x="37325" y="1588827"/>
        <a:ext cx="8053350" cy="689953"/>
      </dsp:txXfrm>
    </dsp:sp>
    <dsp:sp modelId="{6C3F5217-F991-4A58-AD8F-9DE44A509B34}">
      <dsp:nvSpPr>
        <dsp:cNvPr id="0" name=""/>
        <dsp:cNvSpPr/>
      </dsp:nvSpPr>
      <dsp:spPr>
        <a:xfrm>
          <a:off x="0" y="2327031"/>
          <a:ext cx="8128000" cy="764603"/>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err="1" smtClean="0">
              <a:solidFill>
                <a:schemeClr val="tx1"/>
              </a:solidFill>
            </a:rPr>
            <a:t>SurfaceHolder.addCallback</a:t>
          </a:r>
          <a:r>
            <a:rPr lang="en-US" altLang="zh-CN" sz="2400" b="1" kern="1200" dirty="0" smtClean="0">
              <a:solidFill>
                <a:schemeClr val="tx1"/>
              </a:solidFill>
            </a:rPr>
            <a:t>(callback)</a:t>
          </a:r>
          <a:r>
            <a:rPr lang="zh-CN" altLang="en-US" sz="2400" b="1" kern="1200" dirty="0" smtClean="0">
              <a:solidFill>
                <a:schemeClr val="tx1"/>
              </a:solidFill>
            </a:rPr>
            <a:t>添加回调函数</a:t>
          </a:r>
          <a:endParaRPr lang="zh-CN" altLang="en-US" sz="2400" b="1" kern="1200" dirty="0">
            <a:solidFill>
              <a:schemeClr val="tx1"/>
            </a:solidFill>
          </a:endParaRPr>
        </a:p>
      </dsp:txBody>
      <dsp:txXfrm>
        <a:off x="37325" y="2364356"/>
        <a:ext cx="8053350" cy="689953"/>
      </dsp:txXfrm>
    </dsp:sp>
    <dsp:sp modelId="{97260032-B3D9-4CA3-B52C-63DD13A9B864}">
      <dsp:nvSpPr>
        <dsp:cNvPr id="0" name=""/>
        <dsp:cNvSpPr/>
      </dsp:nvSpPr>
      <dsp:spPr>
        <a:xfrm>
          <a:off x="0" y="3102561"/>
          <a:ext cx="8128000" cy="764603"/>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err="1" smtClean="0">
              <a:solidFill>
                <a:schemeClr val="tx1"/>
              </a:solidFill>
            </a:rPr>
            <a:t>SurfaceHolder.lockCanvas</a:t>
          </a:r>
          <a:r>
            <a:rPr lang="en-US" altLang="zh-CN" sz="2400" b="1" kern="1200" dirty="0" smtClean="0">
              <a:solidFill>
                <a:schemeClr val="tx1"/>
              </a:solidFill>
            </a:rPr>
            <a:t>()</a:t>
          </a:r>
          <a:r>
            <a:rPr lang="zh-CN" altLang="en-US" sz="2400" b="1" kern="1200" dirty="0" smtClean="0">
              <a:solidFill>
                <a:schemeClr val="tx1"/>
              </a:solidFill>
            </a:rPr>
            <a:t>获得</a:t>
          </a:r>
          <a:r>
            <a:rPr lang="en-US" altLang="zh-CN" sz="2400" b="1" kern="1200" dirty="0" smtClean="0">
              <a:solidFill>
                <a:schemeClr val="tx1"/>
              </a:solidFill>
            </a:rPr>
            <a:t>Canvas</a:t>
          </a:r>
          <a:r>
            <a:rPr lang="zh-CN" altLang="en-US" sz="2400" b="1" kern="1200" dirty="0" smtClean="0">
              <a:solidFill>
                <a:schemeClr val="tx1"/>
              </a:solidFill>
            </a:rPr>
            <a:t>对象并锁定画布</a:t>
          </a:r>
          <a:endParaRPr lang="zh-CN" altLang="en-US" sz="2400" b="1" kern="1200" dirty="0">
            <a:solidFill>
              <a:schemeClr val="tx1"/>
            </a:solidFill>
          </a:endParaRPr>
        </a:p>
      </dsp:txBody>
      <dsp:txXfrm>
        <a:off x="37325" y="3139886"/>
        <a:ext cx="8053350" cy="689953"/>
      </dsp:txXfrm>
    </dsp:sp>
    <dsp:sp modelId="{D33029EF-FFD0-43F3-86B6-7F9FE8BF725E}">
      <dsp:nvSpPr>
        <dsp:cNvPr id="0" name=""/>
        <dsp:cNvSpPr/>
      </dsp:nvSpPr>
      <dsp:spPr>
        <a:xfrm>
          <a:off x="0" y="3878091"/>
          <a:ext cx="8128000" cy="764603"/>
        </a:xfrm>
        <a:prstGeom prst="roundRect">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rPr>
            <a:t>Canvas</a:t>
          </a:r>
          <a:r>
            <a:rPr lang="zh-CN" altLang="en-US" sz="2400" b="1" kern="1200" dirty="0" smtClean="0">
              <a:solidFill>
                <a:schemeClr val="tx1"/>
              </a:solidFill>
            </a:rPr>
            <a:t>绘画</a:t>
          </a:r>
          <a:endParaRPr lang="zh-CN" altLang="en-US" sz="2400" b="1" kern="1200" dirty="0">
            <a:solidFill>
              <a:schemeClr val="tx1"/>
            </a:solidFill>
          </a:endParaRPr>
        </a:p>
      </dsp:txBody>
      <dsp:txXfrm>
        <a:off x="37325" y="3915416"/>
        <a:ext cx="8053350" cy="689953"/>
      </dsp:txXfrm>
    </dsp:sp>
    <dsp:sp modelId="{ABDD2B74-DF91-4BCC-99C7-2B43EEF0D962}">
      <dsp:nvSpPr>
        <dsp:cNvPr id="0" name=""/>
        <dsp:cNvSpPr/>
      </dsp:nvSpPr>
      <dsp:spPr>
        <a:xfrm>
          <a:off x="0" y="4653621"/>
          <a:ext cx="8128000" cy="764603"/>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smtClean="0">
              <a:solidFill>
                <a:schemeClr val="tx1"/>
              </a:solidFill>
            </a:rPr>
            <a:t>SurfaceHolder.unlockCanvasAndPost(Canvas canvas)</a:t>
          </a:r>
          <a:r>
            <a:rPr lang="zh-CN" altLang="en-US" sz="2400" b="1" kern="1200" smtClean="0">
              <a:solidFill>
                <a:schemeClr val="tx1"/>
              </a:solidFill>
            </a:rPr>
            <a:t>结束锁定画图，并提交改变，将图形显示</a:t>
          </a:r>
          <a:endParaRPr lang="zh-CN" altLang="en-US" sz="2400" b="1" kern="1200" dirty="0">
            <a:solidFill>
              <a:schemeClr val="tx1"/>
            </a:solidFill>
          </a:endParaRPr>
        </a:p>
      </dsp:txBody>
      <dsp:txXfrm>
        <a:off x="37325" y="4690946"/>
        <a:ext cx="8053350" cy="68995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7541B-D531-411F-9313-D1F079A86F8B}">
      <dsp:nvSpPr>
        <dsp:cNvPr id="0" name=""/>
        <dsp:cNvSpPr/>
      </dsp:nvSpPr>
      <dsp:spPr>
        <a:xfrm>
          <a:off x="0" y="36693"/>
          <a:ext cx="8128000" cy="11980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b="1" kern="1200" dirty="0" err="1" smtClean="0">
              <a:ln w="0"/>
              <a:solidFill>
                <a:schemeClr val="tx1"/>
              </a:solidFill>
              <a:effectLst>
                <a:outerShdw blurRad="38100" dist="19050" dir="2700000" algn="tl" rotWithShape="0">
                  <a:schemeClr val="dk1">
                    <a:alpha val="40000"/>
                  </a:schemeClr>
                </a:outerShdw>
              </a:effectLst>
            </a:rPr>
            <a:t>addCallback</a:t>
          </a:r>
          <a:r>
            <a:rPr lang="zh-CN" altLang="en-US" sz="1800" b="1" kern="1200" dirty="0" smtClean="0">
              <a:ln w="0"/>
              <a:solidFill>
                <a:schemeClr val="tx1"/>
              </a:solidFill>
              <a:effectLst>
                <a:outerShdw blurRad="38100" dist="19050" dir="2700000" algn="tl" rotWithShape="0">
                  <a:schemeClr val="dk1">
                    <a:alpha val="40000"/>
                  </a:schemeClr>
                </a:outerShdw>
              </a:effectLst>
            </a:rPr>
            <a:t>方法，给</a:t>
          </a:r>
          <a:r>
            <a:rPr lang="en-US" altLang="zh-CN" sz="1800" b="1" kern="1200" dirty="0" err="1" smtClean="0">
              <a:ln w="0"/>
              <a:solidFill>
                <a:schemeClr val="tx1"/>
              </a:solidFill>
              <a:effectLst>
                <a:outerShdw blurRad="38100" dist="19050" dir="2700000" algn="tl" rotWithShape="0">
                  <a:schemeClr val="dk1">
                    <a:alpha val="40000"/>
                  </a:schemeClr>
                </a:outerShdw>
              </a:effectLst>
            </a:rPr>
            <a:t>SurfaceView</a:t>
          </a:r>
          <a:r>
            <a:rPr lang="zh-CN" altLang="en-US" sz="1800" b="1" kern="1200" dirty="0" smtClean="0">
              <a:ln w="0"/>
              <a:solidFill>
                <a:schemeClr val="tx1"/>
              </a:solidFill>
              <a:effectLst>
                <a:outerShdw blurRad="38100" dist="19050" dir="2700000" algn="tl" rotWithShape="0">
                  <a:schemeClr val="dk1">
                    <a:alpha val="40000"/>
                  </a:schemeClr>
                </a:outerShdw>
              </a:effectLst>
            </a:rPr>
            <a:t>当前的持有者一个回调对象</a:t>
          </a:r>
          <a:endParaRPr lang="zh-CN" altLang="en-US" sz="1800" b="1" kern="1200" dirty="0">
            <a:solidFill>
              <a:schemeClr val="tx1"/>
            </a:solidFill>
          </a:endParaRPr>
        </a:p>
      </dsp:txBody>
      <dsp:txXfrm>
        <a:off x="58485" y="95178"/>
        <a:ext cx="8011030" cy="1081110"/>
      </dsp:txXfrm>
    </dsp:sp>
    <dsp:sp modelId="{CD32EAAC-5811-4A9A-8850-2EAD0567831A}">
      <dsp:nvSpPr>
        <dsp:cNvPr id="0" name=""/>
        <dsp:cNvSpPr/>
      </dsp:nvSpPr>
      <dsp:spPr>
        <a:xfrm>
          <a:off x="0" y="1419093"/>
          <a:ext cx="8128000" cy="1198080"/>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b="1" kern="1200" dirty="0" err="1" smtClean="0">
              <a:ln w="0"/>
              <a:solidFill>
                <a:schemeClr val="tx1"/>
              </a:solidFill>
              <a:effectLst>
                <a:outerShdw blurRad="38100" dist="19050" dir="2700000" algn="tl" rotWithShape="0">
                  <a:schemeClr val="dk1">
                    <a:alpha val="40000"/>
                  </a:schemeClr>
                </a:outerShdw>
              </a:effectLst>
            </a:rPr>
            <a:t>lockCanvas</a:t>
          </a:r>
          <a:r>
            <a:rPr lang="zh-CN" altLang="en-US" sz="1800" b="1" kern="1200" dirty="0" smtClean="0">
              <a:ln w="0"/>
              <a:solidFill>
                <a:schemeClr val="tx1"/>
              </a:solidFill>
              <a:effectLst>
                <a:outerShdw blurRad="38100" dist="19050" dir="2700000" algn="tl" rotWithShape="0">
                  <a:schemeClr val="dk1">
                    <a:alpha val="40000"/>
                  </a:schemeClr>
                </a:outerShdw>
              </a:effectLst>
            </a:rPr>
            <a:t>方法，给</a:t>
          </a:r>
          <a:r>
            <a:rPr lang="en-US" altLang="zh-CN" sz="1800" b="1" kern="1200" dirty="0" err="1" smtClean="0">
              <a:ln w="0"/>
              <a:solidFill>
                <a:schemeClr val="tx1"/>
              </a:solidFill>
              <a:effectLst>
                <a:outerShdw blurRad="38100" dist="19050" dir="2700000" algn="tl" rotWithShape="0">
                  <a:schemeClr val="dk1">
                    <a:alpha val="40000"/>
                  </a:schemeClr>
                </a:outerShdw>
              </a:effectLst>
            </a:rPr>
            <a:t>SurfaceView</a:t>
          </a:r>
          <a:r>
            <a:rPr lang="zh-CN" altLang="en-US" sz="1800" b="1" kern="1200" dirty="0" smtClean="0">
              <a:ln w="0"/>
              <a:solidFill>
                <a:schemeClr val="tx1"/>
              </a:solidFill>
              <a:effectLst>
                <a:outerShdw blurRad="38100" dist="19050" dir="2700000" algn="tl" rotWithShape="0">
                  <a:schemeClr val="dk1">
                    <a:alpha val="40000"/>
                  </a:schemeClr>
                </a:outerShdw>
              </a:effectLst>
            </a:rPr>
            <a:t>当前的持有者一个回调对象</a:t>
          </a:r>
          <a:endParaRPr lang="zh-CN" altLang="en-US" sz="1800" b="1" kern="1200" dirty="0">
            <a:solidFill>
              <a:schemeClr val="tx1"/>
            </a:solidFill>
          </a:endParaRPr>
        </a:p>
      </dsp:txBody>
      <dsp:txXfrm>
        <a:off x="58485" y="1477578"/>
        <a:ext cx="8011030" cy="1081110"/>
      </dsp:txXfrm>
    </dsp:sp>
    <dsp:sp modelId="{D81B600F-F97E-409C-8A26-F7AB4CC84945}">
      <dsp:nvSpPr>
        <dsp:cNvPr id="0" name=""/>
        <dsp:cNvSpPr/>
      </dsp:nvSpPr>
      <dsp:spPr>
        <a:xfrm>
          <a:off x="0" y="2801493"/>
          <a:ext cx="8128000" cy="1198080"/>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b="1" kern="1200" dirty="0" err="1" smtClean="0">
              <a:ln w="0"/>
              <a:solidFill>
                <a:schemeClr val="tx1"/>
              </a:solidFill>
              <a:effectLst>
                <a:outerShdw blurRad="38100" dist="19050" dir="2700000" algn="tl" rotWithShape="0">
                  <a:schemeClr val="dk1">
                    <a:alpha val="40000"/>
                  </a:schemeClr>
                </a:outerShdw>
              </a:effectLst>
            </a:rPr>
            <a:t>lockCanvas</a:t>
          </a:r>
          <a:r>
            <a:rPr lang="en-US" altLang="zh-CN" sz="1800" b="1" kern="1200" dirty="0" smtClean="0">
              <a:ln w="0"/>
              <a:solidFill>
                <a:schemeClr val="tx1"/>
              </a:solidFill>
              <a:effectLst>
                <a:outerShdw blurRad="38100" dist="19050" dir="2700000" algn="tl" rotWithShape="0">
                  <a:schemeClr val="dk1">
                    <a:alpha val="40000"/>
                  </a:schemeClr>
                </a:outerShdw>
              </a:effectLst>
            </a:rPr>
            <a:t>(</a:t>
          </a:r>
          <a:r>
            <a:rPr lang="en-US" altLang="zh-CN" sz="1800" b="1" kern="1200" dirty="0" err="1" smtClean="0">
              <a:ln w="0"/>
              <a:solidFill>
                <a:schemeClr val="tx1"/>
              </a:solidFill>
              <a:effectLst>
                <a:outerShdw blurRad="38100" dist="19050" dir="2700000" algn="tl" rotWithShape="0">
                  <a:schemeClr val="dk1">
                    <a:alpha val="40000"/>
                  </a:schemeClr>
                </a:outerShdw>
              </a:effectLst>
            </a:rPr>
            <a:t>Rect</a:t>
          </a:r>
          <a:r>
            <a:rPr lang="en-US" altLang="zh-CN" sz="1800" b="1" kern="1200" dirty="0" smtClean="0">
              <a:ln w="0"/>
              <a:solidFill>
                <a:schemeClr val="tx1"/>
              </a:solidFill>
              <a:effectLst>
                <a:outerShdw blurRad="38100" dist="19050" dir="2700000" algn="tl" rotWithShape="0">
                  <a:schemeClr val="dk1">
                    <a:alpha val="40000"/>
                  </a:schemeClr>
                </a:outerShdw>
              </a:effectLst>
            </a:rPr>
            <a:t> dirty)</a:t>
          </a:r>
          <a:r>
            <a:rPr lang="zh-CN" altLang="en-US" sz="1800" b="1" kern="1200" dirty="0" smtClean="0">
              <a:ln w="0"/>
              <a:solidFill>
                <a:schemeClr val="tx1"/>
              </a:solidFill>
              <a:effectLst>
                <a:outerShdw blurRad="38100" dist="19050" dir="2700000" algn="tl" rotWithShape="0">
                  <a:schemeClr val="dk1">
                    <a:alpha val="40000"/>
                  </a:schemeClr>
                </a:outerShdw>
              </a:effectLst>
            </a:rPr>
            <a:t>方法，锁定画布的某个区域进行画图等，因为画完图后，会调用下面的</a:t>
          </a:r>
          <a:r>
            <a:rPr lang="en-US" altLang="zh-CN" sz="1800" b="1" kern="1200" dirty="0" err="1" smtClean="0">
              <a:ln w="0"/>
              <a:solidFill>
                <a:schemeClr val="tx1"/>
              </a:solidFill>
              <a:effectLst>
                <a:outerShdw blurRad="38100" dist="19050" dir="2700000" algn="tl" rotWithShape="0">
                  <a:schemeClr val="dk1">
                    <a:alpha val="40000"/>
                  </a:schemeClr>
                </a:outerShdw>
              </a:effectLst>
            </a:rPr>
            <a:t>unlockCanvasAndPost</a:t>
          </a:r>
          <a:r>
            <a:rPr lang="zh-CN" altLang="en-US" sz="1800" b="1" kern="1200" dirty="0" smtClean="0">
              <a:ln w="0"/>
              <a:solidFill>
                <a:schemeClr val="tx1"/>
              </a:solidFill>
              <a:effectLst>
                <a:outerShdw blurRad="38100" dist="19050" dir="2700000" algn="tl" rotWithShape="0">
                  <a:schemeClr val="dk1">
                    <a:alpha val="40000"/>
                  </a:schemeClr>
                </a:outerShdw>
              </a:effectLst>
            </a:rPr>
            <a:t>来改变显示内容，相对部分内存要求比较高的游戏来说，可以不用重画</a:t>
          </a:r>
          <a:r>
            <a:rPr lang="en-US" altLang="zh-CN" sz="1800" b="1" kern="1200" dirty="0" smtClean="0">
              <a:ln w="0"/>
              <a:solidFill>
                <a:schemeClr val="tx1"/>
              </a:solidFill>
              <a:effectLst>
                <a:outerShdw blurRad="38100" dist="19050" dir="2700000" algn="tl" rotWithShape="0">
                  <a:schemeClr val="dk1">
                    <a:alpha val="40000"/>
                  </a:schemeClr>
                </a:outerShdw>
              </a:effectLst>
            </a:rPr>
            <a:t>dirty</a:t>
          </a:r>
          <a:r>
            <a:rPr lang="zh-CN" altLang="en-US" sz="1800" b="1" kern="1200" dirty="0" smtClean="0">
              <a:ln w="0"/>
              <a:solidFill>
                <a:schemeClr val="tx1"/>
              </a:solidFill>
              <a:effectLst>
                <a:outerShdw blurRad="38100" dist="19050" dir="2700000" algn="tl" rotWithShape="0">
                  <a:schemeClr val="dk1">
                    <a:alpha val="40000"/>
                  </a:schemeClr>
                </a:outerShdw>
              </a:effectLst>
            </a:rPr>
            <a:t>外的其它区域的像素，可以提高速度</a:t>
          </a:r>
          <a:endParaRPr lang="zh-CN" altLang="en-US" sz="1800" b="1" kern="1200" dirty="0">
            <a:solidFill>
              <a:schemeClr val="tx1"/>
            </a:solidFill>
          </a:endParaRPr>
        </a:p>
      </dsp:txBody>
      <dsp:txXfrm>
        <a:off x="58485" y="2859978"/>
        <a:ext cx="8011030" cy="1081110"/>
      </dsp:txXfrm>
    </dsp:sp>
    <dsp:sp modelId="{F8C045B6-105E-4E51-A0C7-2035F71945D2}">
      <dsp:nvSpPr>
        <dsp:cNvPr id="0" name=""/>
        <dsp:cNvSpPr/>
      </dsp:nvSpPr>
      <dsp:spPr>
        <a:xfrm>
          <a:off x="0" y="4183893"/>
          <a:ext cx="8128000" cy="11980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b="1" kern="1200" dirty="0" err="1" smtClean="0">
              <a:ln w="0"/>
              <a:solidFill>
                <a:schemeClr val="tx1"/>
              </a:solidFill>
              <a:effectLst>
                <a:outerShdw blurRad="38100" dist="19050" dir="2700000" algn="tl" rotWithShape="0">
                  <a:schemeClr val="dk1">
                    <a:alpha val="40000"/>
                  </a:schemeClr>
                </a:outerShdw>
              </a:effectLst>
            </a:rPr>
            <a:t>unlockCanvasAndPost</a:t>
          </a:r>
          <a:r>
            <a:rPr lang="zh-CN" altLang="en-US" sz="1800" b="1" kern="1200" dirty="0" smtClean="0">
              <a:ln w="0"/>
              <a:solidFill>
                <a:schemeClr val="tx1"/>
              </a:solidFill>
              <a:effectLst>
                <a:outerShdw blurRad="38100" dist="19050" dir="2700000" algn="tl" rotWithShape="0">
                  <a:schemeClr val="dk1">
                    <a:alpha val="40000"/>
                  </a:schemeClr>
                </a:outerShdw>
              </a:effectLst>
            </a:rPr>
            <a:t>方法，结束锁定画图，并提交改变</a:t>
          </a:r>
          <a:endParaRPr lang="zh-CN" altLang="en-US" sz="1800" b="1" kern="1200" dirty="0">
            <a:solidFill>
              <a:schemeClr val="tx1"/>
            </a:solidFill>
          </a:endParaRPr>
        </a:p>
      </dsp:txBody>
      <dsp:txXfrm>
        <a:off x="58485" y="4242378"/>
        <a:ext cx="8011030" cy="1081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BFEA2-8ACB-4B64-9942-8704731AF685}">
      <dsp:nvSpPr>
        <dsp:cNvPr id="0" name=""/>
        <dsp:cNvSpPr/>
      </dsp:nvSpPr>
      <dsp:spPr>
        <a:xfrm>
          <a:off x="0" y="865357"/>
          <a:ext cx="4419600" cy="1559025"/>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altLang="zh-CN" sz="6500" b="1" kern="1200" dirty="0" err="1" smtClean="0"/>
            <a:t>onPause</a:t>
          </a:r>
          <a:endParaRPr lang="zh-CN" altLang="en-US" sz="6500" b="1" kern="1200" dirty="0"/>
        </a:p>
      </dsp:txBody>
      <dsp:txXfrm>
        <a:off x="76105" y="941462"/>
        <a:ext cx="4267390" cy="1406815"/>
      </dsp:txXfrm>
    </dsp:sp>
    <dsp:sp modelId="{0BB8F6B7-D6B5-482B-A48B-BCC621FEFD8C}">
      <dsp:nvSpPr>
        <dsp:cNvPr id="0" name=""/>
        <dsp:cNvSpPr/>
      </dsp:nvSpPr>
      <dsp:spPr>
        <a:xfrm>
          <a:off x="0" y="2424382"/>
          <a:ext cx="4419600" cy="248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zh-CN" altLang="en-US" sz="5100" b="1" kern="1200" dirty="0" smtClean="0"/>
            <a:t>当</a:t>
          </a:r>
          <a:r>
            <a:rPr lang="en-US" altLang="zh-CN" sz="5100" b="1" kern="1200" dirty="0" smtClean="0"/>
            <a:t>Activity</a:t>
          </a:r>
          <a:r>
            <a:rPr lang="zh-CN" altLang="en-US" sz="5100" b="1" kern="1200" dirty="0" smtClean="0"/>
            <a:t>被遮挡住的时候调用</a:t>
          </a:r>
          <a:endParaRPr lang="zh-CN" altLang="en-US" sz="5100" b="1" kern="1200" dirty="0"/>
        </a:p>
      </dsp:txBody>
      <dsp:txXfrm>
        <a:off x="0" y="2424382"/>
        <a:ext cx="4419600" cy="248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39252-1221-41A1-A81D-218901149C7E}">
      <dsp:nvSpPr>
        <dsp:cNvPr id="0" name=""/>
        <dsp:cNvSpPr/>
      </dsp:nvSpPr>
      <dsp:spPr>
        <a:xfrm>
          <a:off x="0" y="495344"/>
          <a:ext cx="4419600" cy="1559025"/>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altLang="zh-CN" sz="6500" b="1" kern="1200" dirty="0" err="1" smtClean="0"/>
            <a:t>onStop</a:t>
          </a:r>
          <a:endParaRPr lang="zh-CN" altLang="en-US" sz="6500" b="1" kern="1200" dirty="0"/>
        </a:p>
      </dsp:txBody>
      <dsp:txXfrm>
        <a:off x="76105" y="571449"/>
        <a:ext cx="4267390" cy="1406815"/>
      </dsp:txXfrm>
    </dsp:sp>
    <dsp:sp modelId="{CD0534AD-280A-4B7F-B415-AA97D21F2B90}">
      <dsp:nvSpPr>
        <dsp:cNvPr id="0" name=""/>
        <dsp:cNvSpPr/>
      </dsp:nvSpPr>
      <dsp:spPr>
        <a:xfrm>
          <a:off x="0" y="2054370"/>
          <a:ext cx="4419600" cy="322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zh-CN" altLang="en-US" sz="5100" b="1" kern="1200" dirty="0" smtClean="0"/>
            <a:t>当</a:t>
          </a:r>
          <a:r>
            <a:rPr lang="en-US" altLang="zh-CN" sz="5100" b="1" kern="1200" dirty="0" smtClean="0"/>
            <a:t>Activity</a:t>
          </a:r>
          <a:r>
            <a:rPr lang="zh-CN" altLang="en-US" sz="5100" b="1" kern="1200" dirty="0" smtClean="0"/>
            <a:t>处于不可见状态的时候调用</a:t>
          </a:r>
          <a:endParaRPr lang="zh-CN" altLang="en-US" sz="5100" b="1" kern="1200" dirty="0"/>
        </a:p>
      </dsp:txBody>
      <dsp:txXfrm>
        <a:off x="0" y="2054370"/>
        <a:ext cx="4419600" cy="3229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863A8-FED6-46E4-B032-20B2A5FBD870}">
      <dsp:nvSpPr>
        <dsp:cNvPr id="0" name=""/>
        <dsp:cNvSpPr/>
      </dsp:nvSpPr>
      <dsp:spPr>
        <a:xfrm>
          <a:off x="0" y="865357"/>
          <a:ext cx="4419600" cy="1559025"/>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altLang="zh-CN" sz="6500" b="1" kern="1200" dirty="0" err="1" smtClean="0"/>
            <a:t>onDestroy</a:t>
          </a:r>
          <a:endParaRPr lang="zh-CN" altLang="en-US" sz="6500" b="1" kern="1200" dirty="0"/>
        </a:p>
      </dsp:txBody>
      <dsp:txXfrm>
        <a:off x="76105" y="941462"/>
        <a:ext cx="4267390" cy="1406815"/>
      </dsp:txXfrm>
    </dsp:sp>
    <dsp:sp modelId="{F3655FDE-6E69-4A08-80A6-865177F0A670}">
      <dsp:nvSpPr>
        <dsp:cNvPr id="0" name=""/>
        <dsp:cNvSpPr/>
      </dsp:nvSpPr>
      <dsp:spPr>
        <a:xfrm>
          <a:off x="0" y="2424382"/>
          <a:ext cx="4419600" cy="248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zh-CN" altLang="en-US" sz="5100" b="1" kern="1200" dirty="0" smtClean="0"/>
            <a:t>当</a:t>
          </a:r>
          <a:r>
            <a:rPr lang="en-US" altLang="zh-CN" sz="5100" b="1" kern="1200" dirty="0" smtClean="0"/>
            <a:t>Activity</a:t>
          </a:r>
          <a:r>
            <a:rPr lang="zh-CN" altLang="en-US" sz="5100" b="1" kern="1200" dirty="0" smtClean="0"/>
            <a:t>被销毁的时候调用</a:t>
          </a:r>
          <a:endParaRPr lang="zh-CN" altLang="en-US" sz="5100" b="1" kern="1200" dirty="0"/>
        </a:p>
      </dsp:txBody>
      <dsp:txXfrm>
        <a:off x="0" y="2424382"/>
        <a:ext cx="4419600" cy="24891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3D0F3-D8AB-4910-BA1C-62571396DF51}">
      <dsp:nvSpPr>
        <dsp:cNvPr id="0" name=""/>
        <dsp:cNvSpPr/>
      </dsp:nvSpPr>
      <dsp:spPr>
        <a:xfrm>
          <a:off x="0" y="495344"/>
          <a:ext cx="4419600" cy="1559025"/>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altLang="zh-CN" sz="6500" b="1" kern="1200" dirty="0" err="1" smtClean="0"/>
            <a:t>onRestart</a:t>
          </a:r>
          <a:endParaRPr lang="zh-CN" altLang="en-US" sz="6500" b="1" kern="1200" dirty="0"/>
        </a:p>
      </dsp:txBody>
      <dsp:txXfrm>
        <a:off x="76105" y="571449"/>
        <a:ext cx="4267390" cy="1406815"/>
      </dsp:txXfrm>
    </dsp:sp>
    <dsp:sp modelId="{DDAF9CAE-00EC-471F-B928-1BA00F9FCDDE}">
      <dsp:nvSpPr>
        <dsp:cNvPr id="0" name=""/>
        <dsp:cNvSpPr/>
      </dsp:nvSpPr>
      <dsp:spPr>
        <a:xfrm>
          <a:off x="0" y="2054370"/>
          <a:ext cx="4419600" cy="322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zh-CN" altLang="en-US" sz="5100" b="1" kern="1200" dirty="0" smtClean="0"/>
            <a:t>当</a:t>
          </a:r>
          <a:r>
            <a:rPr lang="en-US" altLang="zh-CN" sz="5100" b="1" kern="1200" dirty="0" smtClean="0"/>
            <a:t>Activity</a:t>
          </a:r>
          <a:r>
            <a:rPr lang="zh-CN" altLang="en-US" sz="5100" b="1" kern="1200" dirty="0" smtClean="0"/>
            <a:t>没有被销毁是重新调用会调用</a:t>
          </a:r>
          <a:endParaRPr lang="zh-CN" altLang="en-US" sz="5100" b="1" kern="1200" dirty="0"/>
        </a:p>
      </dsp:txBody>
      <dsp:txXfrm>
        <a:off x="0" y="2054370"/>
        <a:ext cx="4419600" cy="322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38029-DA7A-4241-BA4C-CC7EDBACB518}">
      <dsp:nvSpPr>
        <dsp:cNvPr id="0" name=""/>
        <dsp:cNvSpPr/>
      </dsp:nvSpPr>
      <dsp:spPr>
        <a:xfrm>
          <a:off x="0" y="669114"/>
          <a:ext cx="7403433" cy="1429312"/>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4589" tIns="687324" rIns="574589" bIns="234696" numCol="1" spcCol="1270" anchor="t" anchorCtr="0">
          <a:noAutofit/>
        </a:bodyPr>
        <a:lstStyle/>
        <a:p>
          <a:pPr marL="285750" lvl="1" indent="-285750" algn="l" defTabSz="1466850">
            <a:lnSpc>
              <a:spcPct val="90000"/>
            </a:lnSpc>
            <a:spcBef>
              <a:spcPct val="0"/>
            </a:spcBef>
            <a:spcAft>
              <a:spcPct val="15000"/>
            </a:spcAft>
            <a:buChar char="••"/>
          </a:pPr>
          <a:r>
            <a:rPr lang="zh-CN" altLang="en-US" sz="3300" b="1" kern="1200" dirty="0" smtClean="0">
              <a:solidFill>
                <a:schemeClr val="tx1"/>
              </a:solidFill>
            </a:rPr>
            <a:t>使用</a:t>
          </a:r>
          <a:r>
            <a:rPr lang="en-US" altLang="zh-CN" sz="3300" b="1" kern="1200" dirty="0" smtClean="0">
              <a:solidFill>
                <a:schemeClr val="tx1"/>
              </a:solidFill>
            </a:rPr>
            <a:t>JAVA</a:t>
          </a:r>
          <a:r>
            <a:rPr lang="zh-CN" altLang="en-US" sz="3300" b="1" kern="1200" dirty="0" smtClean="0">
              <a:solidFill>
                <a:schemeClr val="tx1"/>
              </a:solidFill>
            </a:rPr>
            <a:t>控制</a:t>
          </a:r>
          <a:r>
            <a:rPr lang="en-US" altLang="zh-CN" sz="3300" b="1" kern="1200" dirty="0" smtClean="0">
              <a:solidFill>
                <a:schemeClr val="tx1"/>
              </a:solidFill>
            </a:rPr>
            <a:t>Activity</a:t>
          </a:r>
          <a:r>
            <a:rPr lang="zh-CN" altLang="en-US" sz="3300" b="1" kern="1200" dirty="0" smtClean="0">
              <a:solidFill>
                <a:schemeClr val="tx1"/>
              </a:solidFill>
            </a:rPr>
            <a:t>的显示效果</a:t>
          </a:r>
          <a:endParaRPr lang="zh-CN" altLang="en-US" sz="3300" b="1" kern="1200" dirty="0">
            <a:solidFill>
              <a:schemeClr val="tx1"/>
            </a:solidFill>
          </a:endParaRPr>
        </a:p>
      </dsp:txBody>
      <dsp:txXfrm>
        <a:off x="0" y="669114"/>
        <a:ext cx="7403433" cy="1429312"/>
      </dsp:txXfrm>
    </dsp:sp>
    <dsp:sp modelId="{9397A151-8C32-4684-9A00-4FF5712BEB07}">
      <dsp:nvSpPr>
        <dsp:cNvPr id="0" name=""/>
        <dsp:cNvSpPr/>
      </dsp:nvSpPr>
      <dsp:spPr>
        <a:xfrm>
          <a:off x="370171" y="182034"/>
          <a:ext cx="5182403" cy="9741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882" tIns="0" rIns="195882" bIns="0" numCol="1" spcCol="1270" anchor="ctr" anchorCtr="0">
          <a:noAutofit/>
        </a:bodyPr>
        <a:lstStyle/>
        <a:p>
          <a:pPr lvl="0" algn="l" defTabSz="1466850">
            <a:lnSpc>
              <a:spcPct val="90000"/>
            </a:lnSpc>
            <a:spcBef>
              <a:spcPct val="0"/>
            </a:spcBef>
            <a:spcAft>
              <a:spcPct val="35000"/>
            </a:spcAft>
          </a:pPr>
          <a:r>
            <a:rPr lang="zh-CN" altLang="en-US" sz="3300" b="1" kern="1200" dirty="0" smtClean="0">
              <a:solidFill>
                <a:schemeClr val="tx1"/>
              </a:solidFill>
            </a:rPr>
            <a:t>代码布局</a:t>
          </a:r>
          <a:endParaRPr lang="zh-CN" altLang="en-US" sz="3300" b="1" kern="1200" dirty="0">
            <a:solidFill>
              <a:schemeClr val="tx1"/>
            </a:solidFill>
          </a:endParaRPr>
        </a:p>
      </dsp:txBody>
      <dsp:txXfrm>
        <a:off x="417726" y="229589"/>
        <a:ext cx="5087293" cy="879050"/>
      </dsp:txXfrm>
    </dsp:sp>
    <dsp:sp modelId="{845F2B37-1898-47BA-9B0A-06772F2809CD}">
      <dsp:nvSpPr>
        <dsp:cNvPr id="0" name=""/>
        <dsp:cNvSpPr/>
      </dsp:nvSpPr>
      <dsp:spPr>
        <a:xfrm>
          <a:off x="0" y="2763706"/>
          <a:ext cx="7403433" cy="1429312"/>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4589" tIns="687324" rIns="574589" bIns="234696" numCol="1" spcCol="1270" anchor="t" anchorCtr="0">
          <a:noAutofit/>
        </a:bodyPr>
        <a:lstStyle/>
        <a:p>
          <a:pPr marL="285750" lvl="1" indent="-285750" algn="l" defTabSz="1466850">
            <a:lnSpc>
              <a:spcPct val="90000"/>
            </a:lnSpc>
            <a:spcBef>
              <a:spcPct val="0"/>
            </a:spcBef>
            <a:spcAft>
              <a:spcPct val="15000"/>
            </a:spcAft>
            <a:buChar char="••"/>
          </a:pPr>
          <a:r>
            <a:rPr lang="zh-CN" altLang="en-US" sz="3300" b="1" kern="1200" dirty="0" smtClean="0">
              <a:solidFill>
                <a:schemeClr val="tx1"/>
              </a:solidFill>
            </a:rPr>
            <a:t>使用</a:t>
          </a:r>
          <a:r>
            <a:rPr lang="en-US" altLang="zh-CN" sz="3300" b="1" kern="1200" dirty="0" smtClean="0">
              <a:solidFill>
                <a:schemeClr val="tx1"/>
              </a:solidFill>
            </a:rPr>
            <a:t>XML</a:t>
          </a:r>
          <a:r>
            <a:rPr lang="zh-CN" altLang="en-US" sz="3300" b="1" kern="1200" dirty="0" smtClean="0">
              <a:solidFill>
                <a:schemeClr val="tx1"/>
              </a:solidFill>
            </a:rPr>
            <a:t>控制</a:t>
          </a:r>
          <a:r>
            <a:rPr lang="en-US" altLang="zh-CN" sz="3300" b="1" kern="1200" dirty="0" smtClean="0">
              <a:solidFill>
                <a:schemeClr val="tx1"/>
              </a:solidFill>
            </a:rPr>
            <a:t>Activity</a:t>
          </a:r>
          <a:r>
            <a:rPr lang="zh-CN" altLang="en-US" sz="3300" b="1" kern="1200" dirty="0" smtClean="0">
              <a:solidFill>
                <a:schemeClr val="tx1"/>
              </a:solidFill>
            </a:rPr>
            <a:t>的显示效果</a:t>
          </a:r>
          <a:endParaRPr lang="zh-CN" altLang="en-US" sz="3300" b="1" kern="1200" dirty="0">
            <a:solidFill>
              <a:schemeClr val="tx1"/>
            </a:solidFill>
          </a:endParaRPr>
        </a:p>
      </dsp:txBody>
      <dsp:txXfrm>
        <a:off x="0" y="2763706"/>
        <a:ext cx="7403433" cy="1429312"/>
      </dsp:txXfrm>
    </dsp:sp>
    <dsp:sp modelId="{6400F041-C6FE-448B-AF70-19CE9C942700}">
      <dsp:nvSpPr>
        <dsp:cNvPr id="0" name=""/>
        <dsp:cNvSpPr/>
      </dsp:nvSpPr>
      <dsp:spPr>
        <a:xfrm>
          <a:off x="370171" y="2276626"/>
          <a:ext cx="5182403" cy="97416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882" tIns="0" rIns="195882" bIns="0" numCol="1" spcCol="1270" anchor="ctr" anchorCtr="0">
          <a:noAutofit/>
        </a:bodyPr>
        <a:lstStyle/>
        <a:p>
          <a:pPr lvl="0" algn="l" defTabSz="1466850">
            <a:lnSpc>
              <a:spcPct val="90000"/>
            </a:lnSpc>
            <a:spcBef>
              <a:spcPct val="0"/>
            </a:spcBef>
            <a:spcAft>
              <a:spcPct val="35000"/>
            </a:spcAft>
          </a:pPr>
          <a:r>
            <a:rPr lang="en-US" altLang="zh-CN" sz="3300" b="1" kern="1200" dirty="0" smtClean="0">
              <a:solidFill>
                <a:schemeClr val="tx1"/>
              </a:solidFill>
            </a:rPr>
            <a:t>XML</a:t>
          </a:r>
          <a:r>
            <a:rPr lang="zh-CN" altLang="en-US" sz="3300" b="1" kern="1200" dirty="0" smtClean="0">
              <a:solidFill>
                <a:schemeClr val="tx1"/>
              </a:solidFill>
            </a:rPr>
            <a:t>布局</a:t>
          </a:r>
          <a:endParaRPr lang="zh-CN" altLang="en-US" sz="3300" b="1" kern="1200" dirty="0">
            <a:solidFill>
              <a:schemeClr val="tx1"/>
            </a:solidFill>
          </a:endParaRPr>
        </a:p>
      </dsp:txBody>
      <dsp:txXfrm>
        <a:off x="417726" y="2324181"/>
        <a:ext cx="5087293" cy="8790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7B695-8DB6-4A93-B6A0-B00BD4FF0A2F}">
      <dsp:nvSpPr>
        <dsp:cNvPr id="0" name=""/>
        <dsp:cNvSpPr/>
      </dsp:nvSpPr>
      <dsp:spPr>
        <a:xfrm>
          <a:off x="1952345" y="3341447"/>
          <a:ext cx="2283968" cy="1969178"/>
        </a:xfrm>
        <a:prstGeom prst="hexagon">
          <a:avLst>
            <a:gd name="adj" fmla="val 25000"/>
            <a:gd name="vf" fmla="val 115470"/>
          </a:avLst>
        </a:prstGeom>
        <a:solidFill>
          <a:srgbClr val="002060"/>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线性布局</a:t>
          </a:r>
          <a:r>
            <a:rPr lang="en-US" altLang="zh-CN" sz="2300" b="1" kern="1200" dirty="0" err="1" smtClean="0"/>
            <a:t>LinearLayout</a:t>
          </a:r>
          <a:endParaRPr lang="zh-CN" altLang="en-US" sz="2300" b="1" kern="1200" dirty="0"/>
        </a:p>
      </dsp:txBody>
      <dsp:txXfrm>
        <a:off x="2306774" y="3647026"/>
        <a:ext cx="1575110" cy="1358020"/>
      </dsp:txXfrm>
    </dsp:sp>
    <dsp:sp modelId="{30241150-6489-4AA9-866B-4FC8766B8E59}">
      <dsp:nvSpPr>
        <dsp:cNvPr id="0" name=""/>
        <dsp:cNvSpPr/>
      </dsp:nvSpPr>
      <dsp:spPr>
        <a:xfrm>
          <a:off x="2011680" y="4210799"/>
          <a:ext cx="267411" cy="230474"/>
        </a:xfrm>
        <a:prstGeom prst="hexagon">
          <a:avLst>
            <a:gd name="adj" fmla="val 25000"/>
            <a:gd name="vf" fmla="val 115470"/>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A430D320-96EA-41D6-8E32-04D665A4DFB7}">
      <dsp:nvSpPr>
        <dsp:cNvPr id="0" name=""/>
        <dsp:cNvSpPr/>
      </dsp:nvSpPr>
      <dsp:spPr>
        <a:xfrm>
          <a:off x="0" y="2283761"/>
          <a:ext cx="2283968" cy="196917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3F2A90A-6488-45F2-9274-5EB31AC21A83}">
      <dsp:nvSpPr>
        <dsp:cNvPr id="0" name=""/>
        <dsp:cNvSpPr/>
      </dsp:nvSpPr>
      <dsp:spPr>
        <a:xfrm>
          <a:off x="1554886" y="3992811"/>
          <a:ext cx="267411" cy="230474"/>
        </a:xfrm>
        <a:prstGeom prst="hexagon">
          <a:avLst>
            <a:gd name="adj" fmla="val 25000"/>
            <a:gd name="vf" fmla="val 115470"/>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02F6B09-9164-4F07-98CA-B74374C7450E}">
      <dsp:nvSpPr>
        <dsp:cNvPr id="0" name=""/>
        <dsp:cNvSpPr/>
      </dsp:nvSpPr>
      <dsp:spPr>
        <a:xfrm>
          <a:off x="3898188" y="2260350"/>
          <a:ext cx="2283968" cy="1969178"/>
        </a:xfrm>
        <a:prstGeom prst="hexagon">
          <a:avLst>
            <a:gd name="adj" fmla="val 25000"/>
            <a:gd name="vf" fmla="val 115470"/>
          </a:avLst>
        </a:prstGeom>
        <a:solidFill>
          <a:srgbClr val="002060"/>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表格布局</a:t>
          </a:r>
          <a:r>
            <a:rPr lang="en-US" altLang="zh-CN" sz="2400" b="1" kern="1200" dirty="0" err="1" smtClean="0"/>
            <a:t>TableLayout</a:t>
          </a:r>
          <a:endParaRPr lang="zh-CN" altLang="en-US" sz="2400" b="1" kern="1200" dirty="0"/>
        </a:p>
      </dsp:txBody>
      <dsp:txXfrm>
        <a:off x="4252617" y="2565929"/>
        <a:ext cx="1575110" cy="1358020"/>
      </dsp:txXfrm>
    </dsp:sp>
    <dsp:sp modelId="{D2C7EF26-2A3C-4158-8363-C2E55F786590}">
      <dsp:nvSpPr>
        <dsp:cNvPr id="0" name=""/>
        <dsp:cNvSpPr/>
      </dsp:nvSpPr>
      <dsp:spPr>
        <a:xfrm>
          <a:off x="5459577" y="3967318"/>
          <a:ext cx="267411" cy="230474"/>
        </a:xfrm>
        <a:prstGeom prst="hexagon">
          <a:avLst>
            <a:gd name="adj" fmla="val 25000"/>
            <a:gd name="vf" fmla="val 115470"/>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AC084D7-5536-4EDA-9D89-F468F7A19ACE}">
      <dsp:nvSpPr>
        <dsp:cNvPr id="0" name=""/>
        <dsp:cNvSpPr/>
      </dsp:nvSpPr>
      <dsp:spPr>
        <a:xfrm>
          <a:off x="5844032" y="3341447"/>
          <a:ext cx="2283968" cy="196917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46EA1C4-1761-4BA5-85B3-520CF1DBB6B3}">
      <dsp:nvSpPr>
        <dsp:cNvPr id="0" name=""/>
        <dsp:cNvSpPr/>
      </dsp:nvSpPr>
      <dsp:spPr>
        <a:xfrm>
          <a:off x="5903366" y="4210799"/>
          <a:ext cx="267411" cy="230474"/>
        </a:xfrm>
        <a:prstGeom prst="hexagon">
          <a:avLst>
            <a:gd name="adj" fmla="val 25000"/>
            <a:gd name="vf" fmla="val 115470"/>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164E973-822E-44D6-B3C1-50586CA7ABF1}">
      <dsp:nvSpPr>
        <dsp:cNvPr id="0" name=""/>
        <dsp:cNvSpPr/>
      </dsp:nvSpPr>
      <dsp:spPr>
        <a:xfrm>
          <a:off x="1952345" y="1183935"/>
          <a:ext cx="2283968" cy="1969178"/>
        </a:xfrm>
        <a:prstGeom prst="hexagon">
          <a:avLst>
            <a:gd name="adj" fmla="val 25000"/>
            <a:gd name="vf" fmla="val 115470"/>
          </a:avLst>
        </a:prstGeom>
        <a:solidFill>
          <a:srgbClr val="002060"/>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35560" rIns="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相对布局</a:t>
          </a:r>
          <a:r>
            <a:rPr lang="en-US" altLang="zh-CN" sz="2000" b="1" kern="1200" dirty="0" err="1" smtClean="0"/>
            <a:t>RelativeLayout</a:t>
          </a:r>
          <a:endParaRPr lang="zh-CN" altLang="en-US" sz="2000" b="1" kern="1200" dirty="0"/>
        </a:p>
      </dsp:txBody>
      <dsp:txXfrm>
        <a:off x="2306774" y="1489514"/>
        <a:ext cx="1575110" cy="1358020"/>
      </dsp:txXfrm>
    </dsp:sp>
    <dsp:sp modelId="{552BE4D8-D56B-4ABD-AAB0-C6826C883845}">
      <dsp:nvSpPr>
        <dsp:cNvPr id="0" name=""/>
        <dsp:cNvSpPr/>
      </dsp:nvSpPr>
      <dsp:spPr>
        <a:xfrm>
          <a:off x="3500729" y="1226596"/>
          <a:ext cx="267411" cy="230474"/>
        </a:xfrm>
        <a:prstGeom prst="hexagon">
          <a:avLst>
            <a:gd name="adj" fmla="val 25000"/>
            <a:gd name="vf" fmla="val 115470"/>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0AC7589-C70E-4F9B-A29F-D49D41836937}">
      <dsp:nvSpPr>
        <dsp:cNvPr id="0" name=""/>
        <dsp:cNvSpPr/>
      </dsp:nvSpPr>
      <dsp:spPr>
        <a:xfrm>
          <a:off x="3898188" y="108040"/>
          <a:ext cx="2283968" cy="196917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6218C31E-F2F3-46B2-9558-65C89660E639}">
      <dsp:nvSpPr>
        <dsp:cNvPr id="0" name=""/>
        <dsp:cNvSpPr/>
      </dsp:nvSpPr>
      <dsp:spPr>
        <a:xfrm>
          <a:off x="3965651" y="972710"/>
          <a:ext cx="267411" cy="230474"/>
        </a:xfrm>
        <a:prstGeom prst="hexagon">
          <a:avLst>
            <a:gd name="adj" fmla="val 25000"/>
            <a:gd name="vf" fmla="val 115470"/>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12D34-EFB1-4F7E-AFF8-A283DC374351}">
      <dsp:nvSpPr>
        <dsp:cNvPr id="0" name=""/>
        <dsp:cNvSpPr/>
      </dsp:nvSpPr>
      <dsp:spPr>
        <a:xfrm>
          <a:off x="0" y="1257503"/>
          <a:ext cx="8128000" cy="1108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053E6D-3DFB-4070-9F9A-4ADBBC38DD92}">
      <dsp:nvSpPr>
        <dsp:cNvPr id="0" name=""/>
        <dsp:cNvSpPr/>
      </dsp:nvSpPr>
      <dsp:spPr>
        <a:xfrm>
          <a:off x="406400" y="608062"/>
          <a:ext cx="5689600" cy="12988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955800">
            <a:lnSpc>
              <a:spcPct val="90000"/>
            </a:lnSpc>
            <a:spcBef>
              <a:spcPct val="0"/>
            </a:spcBef>
            <a:spcAft>
              <a:spcPct val="35000"/>
            </a:spcAft>
          </a:pPr>
          <a:r>
            <a:rPr lang="zh-CN" altLang="en-US" sz="4400" b="1" kern="1200" dirty="0" smtClean="0">
              <a:solidFill>
                <a:schemeClr val="tx1"/>
              </a:solidFill>
            </a:rPr>
            <a:t>基于监听的事件处理</a:t>
          </a:r>
          <a:endParaRPr lang="zh-CN" altLang="en-US" sz="4400" b="1" kern="1200" dirty="0">
            <a:solidFill>
              <a:schemeClr val="tx1"/>
            </a:solidFill>
          </a:endParaRPr>
        </a:p>
      </dsp:txBody>
      <dsp:txXfrm>
        <a:off x="469806" y="671468"/>
        <a:ext cx="5562788" cy="1172068"/>
      </dsp:txXfrm>
    </dsp:sp>
    <dsp:sp modelId="{8D2DD786-490E-449A-9139-A4397AB80B6D}">
      <dsp:nvSpPr>
        <dsp:cNvPr id="0" name=""/>
        <dsp:cNvSpPr/>
      </dsp:nvSpPr>
      <dsp:spPr>
        <a:xfrm>
          <a:off x="0" y="3253343"/>
          <a:ext cx="8128000" cy="1108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B1F71397-CF17-4D24-8DEA-B48F87C13FB0}">
      <dsp:nvSpPr>
        <dsp:cNvPr id="0" name=""/>
        <dsp:cNvSpPr/>
      </dsp:nvSpPr>
      <dsp:spPr>
        <a:xfrm>
          <a:off x="406400" y="2603903"/>
          <a:ext cx="5689600" cy="12988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955800">
            <a:lnSpc>
              <a:spcPct val="90000"/>
            </a:lnSpc>
            <a:spcBef>
              <a:spcPct val="0"/>
            </a:spcBef>
            <a:spcAft>
              <a:spcPct val="35000"/>
            </a:spcAft>
          </a:pPr>
          <a:r>
            <a:rPr lang="zh-CN" altLang="en-US" sz="4400" b="1" kern="1200" dirty="0" smtClean="0">
              <a:solidFill>
                <a:schemeClr val="tx1"/>
              </a:solidFill>
            </a:rPr>
            <a:t>基于回调的事件处理</a:t>
          </a:r>
          <a:endParaRPr lang="zh-CN" altLang="en-US" sz="4400" b="1" kern="1200" dirty="0">
            <a:solidFill>
              <a:schemeClr val="tx1"/>
            </a:solidFill>
          </a:endParaRPr>
        </a:p>
      </dsp:txBody>
      <dsp:txXfrm>
        <a:off x="469806" y="2667309"/>
        <a:ext cx="5562788" cy="11720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66947-A54D-4EA7-A76E-D0F84F644300}" type="datetimeFigureOut">
              <a:rPr lang="zh-CN" altLang="en-US" smtClean="0"/>
              <a:t>2015/11/9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D3E19-CCC7-42E4-9841-FB4DA36BFF61}" type="slidenum">
              <a:rPr lang="zh-CN" altLang="en-US" smtClean="0"/>
              <a:t>‹#›</a:t>
            </a:fld>
            <a:endParaRPr lang="zh-CN" altLang="en-US"/>
          </a:p>
        </p:txBody>
      </p:sp>
    </p:spTree>
    <p:extLst>
      <p:ext uri="{BB962C8B-B14F-4D97-AF65-F5344CB8AC3E}">
        <p14:creationId xmlns:p14="http://schemas.microsoft.com/office/powerpoint/2010/main" val="2162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D81140-6873-47A9-8CCB-59684DE0F99B}" type="slidenum">
              <a:rPr lang="zh-CN" altLang="en-US" smtClean="0"/>
              <a:t>2</a:t>
            </a:fld>
            <a:endParaRPr lang="zh-CN" altLang="en-US"/>
          </a:p>
        </p:txBody>
      </p:sp>
    </p:spTree>
    <p:extLst>
      <p:ext uri="{BB962C8B-B14F-4D97-AF65-F5344CB8AC3E}">
        <p14:creationId xmlns:p14="http://schemas.microsoft.com/office/powerpoint/2010/main" val="2800783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简单介绍一下。。。。。。。。，那么我们看几个例子</a:t>
            </a:r>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23</a:t>
            </a:fld>
            <a:endParaRPr lang="zh-CN" altLang="en-US"/>
          </a:p>
        </p:txBody>
      </p:sp>
    </p:spTree>
    <p:extLst>
      <p:ext uri="{BB962C8B-B14F-4D97-AF65-F5344CB8AC3E}">
        <p14:creationId xmlns:p14="http://schemas.microsoft.com/office/powerpoint/2010/main" val="122483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首先我们可以对照刚才的</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种状态来看</a:t>
            </a:r>
            <a:r>
              <a:rPr lang="en-US" altLang="zh-CN" sz="1200" kern="1200" dirty="0" smtClean="0">
                <a:solidFill>
                  <a:schemeClr val="tx1"/>
                </a:solidFill>
                <a:latin typeface="+mn-lt"/>
                <a:ea typeface="+mn-ea"/>
                <a:cs typeface="+mn-cs"/>
              </a:rPr>
              <a:t>activity</a:t>
            </a:r>
            <a:r>
              <a:rPr lang="zh-CN" altLang="en-US" sz="1200" kern="1200" dirty="0" smtClean="0">
                <a:solidFill>
                  <a:schemeClr val="tx1"/>
                </a:solidFill>
                <a:latin typeface="+mn-lt"/>
                <a:ea typeface="+mn-ea"/>
                <a:cs typeface="+mn-cs"/>
              </a:rPr>
              <a:t>的生命周期，从加载开始带运行状态整个过程是激活的过程，</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然后运行状态到暂停状态时暂停的过程，暂停再到停止状态，停止状态被销毁后就是回收状态，</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这其中比刚才多出了几种可能性，就是我们可以从暂停或者停止状态从新回到激活状态。</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我们看到状态切换的时候会经过很多的方法或者说函数，这些就是生命周期函数。</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每个函数都说一遍</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这些生命周期函数是</a:t>
            </a:r>
            <a:r>
              <a:rPr lang="en-US" altLang="zh-CN" sz="1200" kern="1200" dirty="0" smtClean="0">
                <a:solidFill>
                  <a:schemeClr val="tx1"/>
                </a:solidFill>
                <a:latin typeface="+mn-lt"/>
                <a:ea typeface="+mn-ea"/>
                <a:cs typeface="+mn-cs"/>
              </a:rPr>
              <a:t>android</a:t>
            </a:r>
            <a:r>
              <a:rPr lang="zh-CN" altLang="en-US" sz="1200" kern="1200" dirty="0" smtClean="0">
                <a:solidFill>
                  <a:schemeClr val="tx1"/>
                </a:solidFill>
                <a:latin typeface="+mn-lt"/>
                <a:ea typeface="+mn-ea"/>
                <a:cs typeface="+mn-cs"/>
              </a:rPr>
              <a:t>系统为了控制</a:t>
            </a:r>
            <a:r>
              <a:rPr lang="en-US" altLang="zh-CN" sz="1200" kern="1200" dirty="0" smtClean="0">
                <a:solidFill>
                  <a:schemeClr val="tx1"/>
                </a:solidFill>
                <a:latin typeface="+mn-lt"/>
                <a:ea typeface="+mn-ea"/>
                <a:cs typeface="+mn-cs"/>
              </a:rPr>
              <a:t>activity</a:t>
            </a:r>
            <a:r>
              <a:rPr lang="zh-CN" altLang="en-US" sz="1200" kern="1200" dirty="0" smtClean="0">
                <a:solidFill>
                  <a:schemeClr val="tx1"/>
                </a:solidFill>
                <a:latin typeface="+mn-lt"/>
                <a:ea typeface="+mn-ea"/>
                <a:cs typeface="+mn-cs"/>
              </a:rPr>
              <a:t>每个状态而建立的，他们的主要功能就是干预这些状态的切换。</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比如，我们可以再</a:t>
            </a:r>
            <a:r>
              <a:rPr lang="en-US" altLang="zh-CN" sz="1200" kern="1200" dirty="0" err="1" smtClean="0">
                <a:solidFill>
                  <a:schemeClr val="tx1"/>
                </a:solidFill>
                <a:latin typeface="+mn-lt"/>
                <a:ea typeface="+mn-ea"/>
                <a:cs typeface="+mn-cs"/>
              </a:rPr>
              <a:t>oncreate</a:t>
            </a:r>
            <a:r>
              <a:rPr lang="zh-CN" altLang="en-US" sz="1200" kern="1200" dirty="0" smtClean="0">
                <a:solidFill>
                  <a:schemeClr val="tx1"/>
                </a:solidFill>
                <a:latin typeface="+mn-lt"/>
                <a:ea typeface="+mn-ea"/>
                <a:cs typeface="+mn-cs"/>
              </a:rPr>
              <a:t>方法中加入初始化页面布局的代码，干预页面的显示。我们也可以在</a:t>
            </a:r>
            <a:r>
              <a:rPr lang="en-US" altLang="zh-CN" sz="1200" kern="1200" dirty="0" err="1" smtClean="0">
                <a:solidFill>
                  <a:schemeClr val="tx1"/>
                </a:solidFill>
                <a:latin typeface="+mn-lt"/>
                <a:ea typeface="+mn-ea"/>
                <a:cs typeface="+mn-cs"/>
              </a:rPr>
              <a:t>onPause</a:t>
            </a:r>
            <a:r>
              <a:rPr lang="zh-CN" altLang="en-US" sz="1200" kern="1200" dirty="0" smtClean="0">
                <a:solidFill>
                  <a:schemeClr val="tx1"/>
                </a:solidFill>
                <a:latin typeface="+mn-lt"/>
                <a:ea typeface="+mn-ea"/>
                <a:cs typeface="+mn-cs"/>
              </a:rPr>
              <a:t>方法中加入保存页面状态的代码，好比你正在玩游戏，来了电话，手机屏幕会弹出接听电话的页面，这个时候如果游戏制作的比较精良的话，他肯定要保存你的游戏分数状态啊，然后你回来还能继续玩，对吧，这个就要在</a:t>
            </a:r>
            <a:r>
              <a:rPr lang="en-US" altLang="zh-CN" sz="1200" kern="1200" dirty="0" err="1" smtClean="0">
                <a:solidFill>
                  <a:schemeClr val="tx1"/>
                </a:solidFill>
                <a:latin typeface="+mn-lt"/>
                <a:ea typeface="+mn-ea"/>
                <a:cs typeface="+mn-cs"/>
              </a:rPr>
              <a:t>onPause</a:t>
            </a:r>
            <a:r>
              <a:rPr lang="zh-CN" altLang="en-US" sz="1200" kern="1200" dirty="0" smtClean="0">
                <a:solidFill>
                  <a:schemeClr val="tx1"/>
                </a:solidFill>
                <a:latin typeface="+mn-lt"/>
                <a:ea typeface="+mn-ea"/>
                <a:cs typeface="+mn-cs"/>
              </a:rPr>
              <a:t>里写代码。还有就是</a:t>
            </a:r>
            <a:r>
              <a:rPr lang="en-US" altLang="zh-CN" sz="1200" kern="1200" dirty="0" err="1" smtClean="0">
                <a:solidFill>
                  <a:schemeClr val="tx1"/>
                </a:solidFill>
                <a:latin typeface="+mn-lt"/>
                <a:ea typeface="+mn-ea"/>
                <a:cs typeface="+mn-cs"/>
              </a:rPr>
              <a:t>onDestroy</a:t>
            </a:r>
            <a:r>
              <a:rPr lang="zh-CN" altLang="en-US" sz="1200" kern="1200" dirty="0" smtClean="0">
                <a:solidFill>
                  <a:schemeClr val="tx1"/>
                </a:solidFill>
                <a:latin typeface="+mn-lt"/>
                <a:ea typeface="+mn-ea"/>
                <a:cs typeface="+mn-cs"/>
              </a:rPr>
              <a:t>方法，比如我们用手机下载的时候，我们下载完成关闭程序的时候程序一定要释放它刚才占用的资源，比如非常宝贵的内存，</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等，我们就可以再这做，这个方法是</a:t>
            </a:r>
            <a:r>
              <a:rPr lang="en-US" altLang="zh-CN" sz="1200" kern="1200" dirty="0" smtClean="0">
                <a:solidFill>
                  <a:schemeClr val="tx1"/>
                </a:solidFill>
                <a:latin typeface="+mn-lt"/>
                <a:ea typeface="+mn-ea"/>
                <a:cs typeface="+mn-cs"/>
              </a:rPr>
              <a:t>Activity</a:t>
            </a:r>
            <a:r>
              <a:rPr lang="zh-CN" altLang="en-US" sz="1200" kern="1200" dirty="0" smtClean="0">
                <a:solidFill>
                  <a:schemeClr val="tx1"/>
                </a:solidFill>
                <a:latin typeface="+mn-lt"/>
                <a:ea typeface="+mn-ea"/>
                <a:cs typeface="+mn-cs"/>
              </a:rPr>
              <a:t>被回收之前经历的最后一个生命周期方法。</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D81140-6873-47A9-8CCB-59684DE0F99B}" type="slidenum">
              <a:rPr lang="zh-CN" altLang="en-US" smtClean="0"/>
              <a:t>24</a:t>
            </a:fld>
            <a:endParaRPr lang="zh-CN" altLang="en-US"/>
          </a:p>
        </p:txBody>
      </p:sp>
    </p:spTree>
    <p:extLst>
      <p:ext uri="{BB962C8B-B14F-4D97-AF65-F5344CB8AC3E}">
        <p14:creationId xmlns:p14="http://schemas.microsoft.com/office/powerpoint/2010/main" val="384748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接下来我将为大家讲解布局管理器的相关知识，首先大家看这样一款游戏，他的名字叫做</a:t>
            </a:r>
            <a:r>
              <a:rPr lang="en-US" altLang="zh-CN" dirty="0" smtClean="0"/>
              <a:t>《</a:t>
            </a:r>
            <a:r>
              <a:rPr lang="zh-CN" altLang="en-US" dirty="0" smtClean="0"/>
              <a:t>我的世界</a:t>
            </a:r>
            <a:r>
              <a:rPr lang="en-US" altLang="zh-CN" dirty="0" smtClean="0"/>
              <a:t>》</a:t>
            </a:r>
            <a:r>
              <a:rPr lang="zh-CN" altLang="en-US" dirty="0" smtClean="0"/>
              <a:t>，这款游戏很有意思，他可以根据自己的意愿去设计这个世界，只要你能想到的东西，你就能创造</a:t>
            </a:r>
            <a:endParaRPr lang="en-US" altLang="zh-CN" dirty="0" smtClean="0"/>
          </a:p>
          <a:p>
            <a:r>
              <a:rPr lang="zh-CN" altLang="en-US" dirty="0" smtClean="0"/>
              <a:t>你看非常震撼</a:t>
            </a:r>
            <a:endParaRPr lang="en-US" altLang="zh-CN" dirty="0" smtClean="0"/>
          </a:p>
          <a:p>
            <a:r>
              <a:rPr lang="zh-CN" altLang="en-US" dirty="0" smtClean="0"/>
              <a:t>其实布局管理器在</a:t>
            </a:r>
            <a:r>
              <a:rPr lang="en-US" altLang="zh-CN" dirty="0" smtClean="0"/>
              <a:t>android</a:t>
            </a:r>
            <a:r>
              <a:rPr lang="zh-CN" altLang="en-US" dirty="0" smtClean="0"/>
              <a:t>开发体系中，就扮演这类似的角色。</a:t>
            </a:r>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25</a:t>
            </a:fld>
            <a:endParaRPr lang="zh-CN" altLang="en-US"/>
          </a:p>
        </p:txBody>
      </p:sp>
    </p:spTree>
    <p:extLst>
      <p:ext uri="{BB962C8B-B14F-4D97-AF65-F5344CB8AC3E}">
        <p14:creationId xmlns:p14="http://schemas.microsoft.com/office/powerpoint/2010/main" val="49121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Android</a:t>
            </a:r>
            <a:r>
              <a:rPr lang="zh-CN" altLang="en-US" dirty="0" smtClean="0"/>
              <a:t>的布局管理器有很多，我们先讲解一下最最常用的布局管理器</a:t>
            </a:r>
            <a:r>
              <a:rPr lang="en-US" altLang="zh-CN" dirty="0" smtClean="0"/>
              <a:t>;</a:t>
            </a:r>
          </a:p>
          <a:p>
            <a:endParaRPr lang="en-US" altLang="zh-CN" dirty="0" smtClean="0"/>
          </a:p>
          <a:p>
            <a:r>
              <a:rPr lang="zh-CN" altLang="en-US" dirty="0" smtClean="0"/>
              <a:t>他们是。。。。。</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27</a:t>
            </a:fld>
            <a:endParaRPr lang="zh-CN" altLang="en-US"/>
          </a:p>
        </p:txBody>
      </p:sp>
    </p:spTree>
    <p:extLst>
      <p:ext uri="{BB962C8B-B14F-4D97-AF65-F5344CB8AC3E}">
        <p14:creationId xmlns:p14="http://schemas.microsoft.com/office/powerpoint/2010/main" val="176323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28</a:t>
            </a:fld>
            <a:endParaRPr lang="zh-CN" altLang="en-US"/>
          </a:p>
        </p:txBody>
      </p:sp>
    </p:spTree>
    <p:extLst>
      <p:ext uri="{BB962C8B-B14F-4D97-AF65-F5344CB8AC3E}">
        <p14:creationId xmlns:p14="http://schemas.microsoft.com/office/powerpoint/2010/main" val="2299803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29</a:t>
            </a:fld>
            <a:endParaRPr lang="zh-CN" altLang="en-US"/>
          </a:p>
        </p:txBody>
      </p:sp>
    </p:spTree>
    <p:extLst>
      <p:ext uri="{BB962C8B-B14F-4D97-AF65-F5344CB8AC3E}">
        <p14:creationId xmlns:p14="http://schemas.microsoft.com/office/powerpoint/2010/main" val="687056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zh-CN" altLang="en-US" smtClean="0"/>
              <a:t>事件的发生</a:t>
            </a:r>
            <a:r>
              <a:rPr lang="zh-CN" altLang="en-US" dirty="0" smtClean="0"/>
              <a:t>场所，通常就是个个控件；</a:t>
            </a:r>
            <a:endParaRPr lang="en-US" altLang="zh-CN" dirty="0" smtClean="0"/>
          </a:p>
          <a:p>
            <a:r>
              <a:rPr lang="en-US" altLang="zh-CN" dirty="0" smtClean="0"/>
              <a:t>2</a:t>
            </a:r>
            <a:r>
              <a:rPr lang="zh-CN" altLang="en-US" dirty="0" smtClean="0"/>
              <a:t>、事件封装界面控件发生的特定事情，（通常就是一次用户操作）</a:t>
            </a:r>
            <a:endParaRPr lang="en-US" altLang="zh-CN" dirty="0" smtClean="0"/>
          </a:p>
          <a:p>
            <a:r>
              <a:rPr lang="en-US" altLang="zh-CN" dirty="0" smtClean="0"/>
              <a:t>3</a:t>
            </a:r>
            <a:r>
              <a:rPr lang="zh-CN" altLang="en-US" dirty="0" smtClean="0"/>
              <a:t>、负责监听事件源发生的事件，并放出事件响应的响应。</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30</a:t>
            </a:fld>
            <a:endParaRPr lang="zh-CN" altLang="en-US"/>
          </a:p>
        </p:txBody>
      </p:sp>
    </p:spTree>
    <p:extLst>
      <p:ext uri="{BB962C8B-B14F-4D97-AF65-F5344CB8AC3E}">
        <p14:creationId xmlns:p14="http://schemas.microsoft.com/office/powerpoint/2010/main" val="1382837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这就是一个事件监听器运作的流程</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31</a:t>
            </a:fld>
            <a:endParaRPr lang="zh-CN" altLang="en-US"/>
          </a:p>
        </p:txBody>
      </p:sp>
    </p:spTree>
    <p:extLst>
      <p:ext uri="{BB962C8B-B14F-4D97-AF65-F5344CB8AC3E}">
        <p14:creationId xmlns:p14="http://schemas.microsoft.com/office/powerpoint/2010/main" val="4133734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32</a:t>
            </a:fld>
            <a:endParaRPr lang="zh-CN" altLang="en-US"/>
          </a:p>
        </p:txBody>
      </p:sp>
    </p:spTree>
    <p:extLst>
      <p:ext uri="{BB962C8B-B14F-4D97-AF65-F5344CB8AC3E}">
        <p14:creationId xmlns:p14="http://schemas.microsoft.com/office/powerpoint/2010/main" val="2344716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33</a:t>
            </a:fld>
            <a:endParaRPr lang="zh-CN" altLang="en-US"/>
          </a:p>
        </p:txBody>
      </p:sp>
    </p:spTree>
    <p:extLst>
      <p:ext uri="{BB962C8B-B14F-4D97-AF65-F5344CB8AC3E}">
        <p14:creationId xmlns:p14="http://schemas.microsoft.com/office/powerpoint/2010/main" val="397381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在我们运行程序之前先讲解一下</a:t>
            </a:r>
            <a:r>
              <a:rPr lang="en-US" altLang="zh-CN" dirty="0" smtClean="0"/>
              <a:t>android</a:t>
            </a:r>
            <a:r>
              <a:rPr lang="zh-CN" altLang="en-US" smtClean="0"/>
              <a:t>程序的调试方法</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13</a:t>
            </a:fld>
            <a:endParaRPr lang="zh-CN" altLang="en-US"/>
          </a:p>
        </p:txBody>
      </p:sp>
    </p:spTree>
    <p:extLst>
      <p:ext uri="{BB962C8B-B14F-4D97-AF65-F5344CB8AC3E}">
        <p14:creationId xmlns:p14="http://schemas.microsoft.com/office/powerpoint/2010/main" val="2647376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34</a:t>
            </a:fld>
            <a:endParaRPr lang="zh-CN" altLang="en-US"/>
          </a:p>
        </p:txBody>
      </p:sp>
    </p:spTree>
    <p:extLst>
      <p:ext uri="{BB962C8B-B14F-4D97-AF65-F5344CB8AC3E}">
        <p14:creationId xmlns:p14="http://schemas.microsoft.com/office/powerpoint/2010/main" val="2369260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聚性：软件工程范畴，内聚性是对一个模块内部各个组成元素之间相互结合的紧密程度的度量指标。模块中组成元素结合的越紧密，模块的内聚性就越高，模块的独立性也就越高。理想的内聚性要求模块的功能应明确、单一，即一个模块只做一件事情。模块的内聚性和耦合性是两个相互对立且又密切相关的概念。</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35</a:t>
            </a:fld>
            <a:endParaRPr lang="zh-CN" altLang="en-US"/>
          </a:p>
        </p:txBody>
      </p:sp>
    </p:spTree>
    <p:extLst>
      <p:ext uri="{BB962C8B-B14F-4D97-AF65-F5344CB8AC3E}">
        <p14:creationId xmlns:p14="http://schemas.microsoft.com/office/powerpoint/2010/main" val="1353706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Activity</a:t>
            </a:r>
            <a:r>
              <a:rPr lang="zh-CN" altLang="en-US" dirty="0" smtClean="0"/>
              <a:t>的职责是完成应用页面的初始化工作，也就是绘制我们看到的页面，再去处理事件会很混乱；</a:t>
            </a:r>
            <a:endParaRPr lang="en-US" altLang="zh-CN" dirty="0" smtClean="0"/>
          </a:p>
          <a:p>
            <a:r>
              <a:rPr lang="en-US" altLang="zh-CN" dirty="0" smtClean="0"/>
              <a:t>2</a:t>
            </a:r>
            <a:r>
              <a:rPr lang="zh-CN" altLang="en-US" dirty="0" smtClean="0"/>
              <a:t>、其实第二条和第一条类似，如果这样做会有一些思维混乱；</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36</a:t>
            </a:fld>
            <a:endParaRPr lang="zh-CN" altLang="en-US"/>
          </a:p>
        </p:txBody>
      </p:sp>
    </p:spTree>
    <p:extLst>
      <p:ext uri="{BB962C8B-B14F-4D97-AF65-F5344CB8AC3E}">
        <p14:creationId xmlns:p14="http://schemas.microsoft.com/office/powerpoint/2010/main" val="1258515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最常见：因为大多数事件处理器都没有什么复用价值，基本就是一次性的使用，所以匿名内部类作为监听器更加合适；</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37</a:t>
            </a:fld>
            <a:endParaRPr lang="zh-CN" altLang="en-US"/>
          </a:p>
        </p:txBody>
      </p:sp>
    </p:spTree>
    <p:extLst>
      <p:ext uri="{BB962C8B-B14F-4D97-AF65-F5344CB8AC3E}">
        <p14:creationId xmlns:p14="http://schemas.microsoft.com/office/powerpoint/2010/main" val="1222175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38</a:t>
            </a:fld>
            <a:endParaRPr lang="zh-CN" altLang="en-US"/>
          </a:p>
        </p:txBody>
      </p:sp>
    </p:spTree>
    <p:extLst>
      <p:ext uri="{BB962C8B-B14F-4D97-AF65-F5344CB8AC3E}">
        <p14:creationId xmlns:p14="http://schemas.microsoft.com/office/powerpoint/2010/main" val="1021741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39</a:t>
            </a:fld>
            <a:endParaRPr lang="zh-CN" altLang="en-US"/>
          </a:p>
        </p:txBody>
      </p:sp>
    </p:spTree>
    <p:extLst>
      <p:ext uri="{BB962C8B-B14F-4D97-AF65-F5344CB8AC3E}">
        <p14:creationId xmlns:p14="http://schemas.microsoft.com/office/powerpoint/2010/main" val="2290336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40</a:t>
            </a:fld>
            <a:endParaRPr lang="zh-CN" altLang="en-US"/>
          </a:p>
        </p:txBody>
      </p:sp>
    </p:spTree>
    <p:extLst>
      <p:ext uri="{BB962C8B-B14F-4D97-AF65-F5344CB8AC3E}">
        <p14:creationId xmlns:p14="http://schemas.microsoft.com/office/powerpoint/2010/main" val="2220578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42</a:t>
            </a:fld>
            <a:endParaRPr lang="zh-CN" altLang="en-US"/>
          </a:p>
        </p:txBody>
      </p:sp>
    </p:spTree>
    <p:extLst>
      <p:ext uri="{BB962C8B-B14F-4D97-AF65-F5344CB8AC3E}">
        <p14:creationId xmlns:p14="http://schemas.microsoft.com/office/powerpoint/2010/main" val="3204919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43</a:t>
            </a:fld>
            <a:endParaRPr lang="zh-CN" altLang="en-US"/>
          </a:p>
        </p:txBody>
      </p:sp>
    </p:spTree>
    <p:extLst>
      <p:ext uri="{BB962C8B-B14F-4D97-AF65-F5344CB8AC3E}">
        <p14:creationId xmlns:p14="http://schemas.microsoft.com/office/powerpoint/2010/main" val="3858054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44</a:t>
            </a:fld>
            <a:endParaRPr lang="zh-CN" altLang="en-US"/>
          </a:p>
        </p:txBody>
      </p:sp>
    </p:spTree>
    <p:extLst>
      <p:ext uri="{BB962C8B-B14F-4D97-AF65-F5344CB8AC3E}">
        <p14:creationId xmlns:p14="http://schemas.microsoft.com/office/powerpoint/2010/main" val="2489420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14</a:t>
            </a:fld>
            <a:endParaRPr lang="zh-CN" altLang="en-US"/>
          </a:p>
        </p:txBody>
      </p:sp>
    </p:spTree>
    <p:extLst>
      <p:ext uri="{BB962C8B-B14F-4D97-AF65-F5344CB8AC3E}">
        <p14:creationId xmlns:p14="http://schemas.microsoft.com/office/powerpoint/2010/main" val="3006382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45</a:t>
            </a:fld>
            <a:endParaRPr lang="zh-CN" altLang="en-US"/>
          </a:p>
        </p:txBody>
      </p:sp>
    </p:spTree>
    <p:extLst>
      <p:ext uri="{BB962C8B-B14F-4D97-AF65-F5344CB8AC3E}">
        <p14:creationId xmlns:p14="http://schemas.microsoft.com/office/powerpoint/2010/main" val="1907276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46</a:t>
            </a:fld>
            <a:endParaRPr lang="zh-CN" altLang="en-US"/>
          </a:p>
        </p:txBody>
      </p:sp>
    </p:spTree>
    <p:extLst>
      <p:ext uri="{BB962C8B-B14F-4D97-AF65-F5344CB8AC3E}">
        <p14:creationId xmlns:p14="http://schemas.microsoft.com/office/powerpoint/2010/main" val="3387405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47</a:t>
            </a:fld>
            <a:endParaRPr lang="zh-CN" altLang="en-US"/>
          </a:p>
        </p:txBody>
      </p:sp>
    </p:spTree>
    <p:extLst>
      <p:ext uri="{BB962C8B-B14F-4D97-AF65-F5344CB8AC3E}">
        <p14:creationId xmlns:p14="http://schemas.microsoft.com/office/powerpoint/2010/main" val="588818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48</a:t>
            </a:fld>
            <a:endParaRPr lang="zh-CN" altLang="en-US"/>
          </a:p>
        </p:txBody>
      </p:sp>
    </p:spTree>
    <p:extLst>
      <p:ext uri="{BB962C8B-B14F-4D97-AF65-F5344CB8AC3E}">
        <p14:creationId xmlns:p14="http://schemas.microsoft.com/office/powerpoint/2010/main" val="47459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区别，</a:t>
            </a:r>
            <a:r>
              <a:rPr lang="en-US" altLang="zh-CN" dirty="0" err="1" smtClean="0"/>
              <a:t>uir</a:t>
            </a:r>
            <a:r>
              <a:rPr lang="zh-CN" altLang="en-US" dirty="0" smtClean="0"/>
              <a:t>标示一个资源就是（联系人、文档、音频等）而</a:t>
            </a:r>
            <a:r>
              <a:rPr lang="en-US" altLang="zh-CN" dirty="0" err="1" smtClean="0"/>
              <a:t>url</a:t>
            </a:r>
            <a:r>
              <a:rPr lang="zh-CN" altLang="en-US" dirty="0" smtClean="0"/>
              <a:t>标</a:t>
            </a:r>
            <a:r>
              <a:rPr lang="en-US" altLang="zh-CN" dirty="0" err="1" smtClean="0"/>
              <a:t>asd</a:t>
            </a:r>
            <a:r>
              <a:rPr lang="zh-CN" altLang="en-US" dirty="0" smtClean="0"/>
              <a:t>示一个地址的定位。</a:t>
            </a:r>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49</a:t>
            </a:fld>
            <a:endParaRPr lang="zh-CN" altLang="en-US"/>
          </a:p>
        </p:txBody>
      </p:sp>
    </p:spTree>
    <p:extLst>
      <p:ext uri="{BB962C8B-B14F-4D97-AF65-F5344CB8AC3E}">
        <p14:creationId xmlns:p14="http://schemas.microsoft.com/office/powerpoint/2010/main" val="1489573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50</a:t>
            </a:fld>
            <a:endParaRPr lang="zh-CN" altLang="en-US"/>
          </a:p>
        </p:txBody>
      </p:sp>
    </p:spTree>
    <p:extLst>
      <p:ext uri="{BB962C8B-B14F-4D97-AF65-F5344CB8AC3E}">
        <p14:creationId xmlns:p14="http://schemas.microsoft.com/office/powerpoint/2010/main" val="518785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画布</a:t>
            </a:r>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51</a:t>
            </a:fld>
            <a:endParaRPr lang="zh-CN" altLang="en-US"/>
          </a:p>
        </p:txBody>
      </p:sp>
    </p:spTree>
    <p:extLst>
      <p:ext uri="{BB962C8B-B14F-4D97-AF65-F5344CB8AC3E}">
        <p14:creationId xmlns:p14="http://schemas.microsoft.com/office/powerpoint/2010/main" val="2490102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52</a:t>
            </a:fld>
            <a:endParaRPr lang="zh-CN" altLang="en-US"/>
          </a:p>
        </p:txBody>
      </p:sp>
    </p:spTree>
    <p:extLst>
      <p:ext uri="{BB962C8B-B14F-4D97-AF65-F5344CB8AC3E}">
        <p14:creationId xmlns:p14="http://schemas.microsoft.com/office/powerpoint/2010/main" val="3206646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cap="none" spc="0" dirty="0" smtClean="0">
                <a:ln w="0"/>
                <a:solidFill>
                  <a:schemeClr val="tx1"/>
                </a:solidFill>
                <a:effectLst>
                  <a:outerShdw blurRad="38100" dist="19050" dir="2700000" algn="tl" rotWithShape="0">
                    <a:schemeClr val="dk1">
                      <a:alpha val="40000"/>
                    </a:schemeClr>
                  </a:outerShdw>
                </a:effectLst>
              </a:rPr>
              <a:t>Matrix</a:t>
            </a:r>
            <a:r>
              <a:rPr lang="zh-CN" altLang="en-US" sz="1200" b="0" cap="none" spc="0" dirty="0" smtClean="0">
                <a:ln w="0"/>
                <a:solidFill>
                  <a:schemeClr val="tx1"/>
                </a:solidFill>
                <a:effectLst>
                  <a:outerShdw blurRad="38100" dist="19050" dir="2700000" algn="tl" rotWithShape="0">
                    <a:schemeClr val="dk1">
                      <a:alpha val="40000"/>
                    </a:schemeClr>
                  </a:outerShdw>
                </a:effectLst>
              </a:rPr>
              <a:t>：英文的意思是矩阵（</a:t>
            </a:r>
            <a:r>
              <a:rPr lang="zh-CN" altLang="en-US" sz="1200" b="0" i="0" kern="1200" dirty="0" smtClean="0">
                <a:solidFill>
                  <a:schemeClr val="tx1"/>
                </a:solidFill>
                <a:effectLst/>
                <a:latin typeface="+mn-lt"/>
                <a:ea typeface="+mn-ea"/>
                <a:cs typeface="+mn-cs"/>
              </a:rPr>
              <a:t>数学名词中，矩阵用来表示统计数据等方面的各种有关联的数据</a:t>
            </a:r>
            <a:r>
              <a:rPr lang="zh-CN" altLang="en-US" sz="1200" b="0" cap="none" spc="0" dirty="0" smtClean="0">
                <a:ln w="0"/>
                <a:solidFill>
                  <a:schemeClr val="tx1"/>
                </a:solidFill>
                <a:effectLst>
                  <a:outerShdw blurRad="38100" dist="19050" dir="2700000" algn="tl" rotWithShape="0">
                    <a:schemeClr val="dk1">
                      <a:alpha val="40000"/>
                    </a:schemeClr>
                  </a:outerShdw>
                </a:effectLst>
              </a:rPr>
              <a:t>）</a:t>
            </a:r>
            <a:endParaRPr lang="en-US" altLang="zh-CN" dirty="0" smtClean="0"/>
          </a:p>
          <a:p>
            <a:r>
              <a:rPr lang="en-US" altLang="zh-CN" dirty="0" smtClean="0"/>
              <a:t>Android</a:t>
            </a:r>
            <a:r>
              <a:rPr lang="zh-CN" altLang="en-US" dirty="0" smtClean="0"/>
              <a:t>提供的工具类</a:t>
            </a:r>
            <a:endParaRPr lang="en-US" altLang="zh-CN" dirty="0" smtClean="0"/>
          </a:p>
          <a:p>
            <a:r>
              <a:rPr lang="zh-CN" altLang="en-US" dirty="0" smtClean="0"/>
              <a:t>需要与其他</a:t>
            </a:r>
            <a:r>
              <a:rPr lang="en-US" altLang="zh-CN" dirty="0" smtClean="0"/>
              <a:t>API</a:t>
            </a:r>
            <a:r>
              <a:rPr lang="zh-CN" altLang="en-US" dirty="0" smtClean="0"/>
              <a:t>进行合作才能发挥作用</a:t>
            </a:r>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53</a:t>
            </a:fld>
            <a:endParaRPr lang="zh-CN" altLang="en-US"/>
          </a:p>
        </p:txBody>
      </p:sp>
    </p:spTree>
    <p:extLst>
      <p:ext uri="{BB962C8B-B14F-4D97-AF65-F5344CB8AC3E}">
        <p14:creationId xmlns:p14="http://schemas.microsoft.com/office/powerpoint/2010/main" val="3133232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Android</a:t>
            </a:r>
            <a:r>
              <a:rPr lang="zh-CN" altLang="en-US" dirty="0" smtClean="0"/>
              <a:t>提供的工具类</a:t>
            </a:r>
            <a:endParaRPr lang="en-US" altLang="zh-CN" dirty="0" smtClean="0"/>
          </a:p>
          <a:p>
            <a:r>
              <a:rPr lang="zh-CN" altLang="en-US" dirty="0" smtClean="0"/>
              <a:t>需要与其他</a:t>
            </a:r>
            <a:r>
              <a:rPr lang="en-US" altLang="zh-CN" dirty="0" smtClean="0"/>
              <a:t>API</a:t>
            </a:r>
            <a:r>
              <a:rPr lang="zh-CN" altLang="en-US" smtClean="0"/>
              <a:t>进行合作才能发挥作用</a:t>
            </a:r>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54</a:t>
            </a:fld>
            <a:endParaRPr lang="zh-CN" altLang="en-US"/>
          </a:p>
        </p:txBody>
      </p:sp>
    </p:spTree>
    <p:extLst>
      <p:ext uri="{BB962C8B-B14F-4D97-AF65-F5344CB8AC3E}">
        <p14:creationId xmlns:p14="http://schemas.microsoft.com/office/powerpoint/2010/main" val="1867517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smtClean="0"/>
              <a:t>Dalvik</a:t>
            </a:r>
            <a:r>
              <a:rPr lang="en-US" altLang="zh-CN" b="1" dirty="0" smtClean="0"/>
              <a:t> Debug Monitor Service</a:t>
            </a:r>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15</a:t>
            </a:fld>
            <a:endParaRPr lang="zh-CN" altLang="en-US"/>
          </a:p>
        </p:txBody>
      </p:sp>
    </p:spTree>
    <p:extLst>
      <p:ext uri="{BB962C8B-B14F-4D97-AF65-F5344CB8AC3E}">
        <p14:creationId xmlns:p14="http://schemas.microsoft.com/office/powerpoint/2010/main" val="619971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surface</a:t>
            </a:r>
            <a:r>
              <a:rPr lang="zh-CN" altLang="en-US" dirty="0" smtClean="0"/>
              <a:t>，这个单词的意思是浮在表面的，那么</a:t>
            </a:r>
            <a:r>
              <a:rPr lang="en-US" altLang="zh-CN" dirty="0" err="1" smtClean="0"/>
              <a:t>surfaceview</a:t>
            </a:r>
            <a:r>
              <a:rPr lang="zh-CN" altLang="en-US" dirty="0" smtClean="0"/>
              <a:t>就是浮在表面的</a:t>
            </a:r>
            <a:r>
              <a:rPr lang="en-US" altLang="zh-CN" dirty="0" smtClean="0"/>
              <a:t>view</a:t>
            </a:r>
            <a:r>
              <a:rPr lang="zh-CN" altLang="en-US" dirty="0" smtClean="0"/>
              <a:t>了。如果真的这样解释，估计有人要拍砖了。然而，话虽不能这么说，取这个名儿，多少还是有点关系的。</a:t>
            </a:r>
            <a:r>
              <a:rPr lang="en-US" altLang="zh-CN" dirty="0" smtClean="0"/>
              <a:t>surface</a:t>
            </a:r>
            <a:r>
              <a:rPr lang="zh-CN" altLang="en-US" dirty="0" smtClean="0"/>
              <a:t>是一个可见区域。</a:t>
            </a:r>
            <a:br>
              <a:rPr lang="zh-CN" altLang="en-US" dirty="0" smtClean="0"/>
            </a:br>
            <a:endParaRPr lang="zh-CN" altLang="en-US" dirty="0" smtClean="0"/>
          </a:p>
          <a:p>
            <a:r>
              <a:rPr lang="zh-CN" altLang="en-US" dirty="0" smtClean="0"/>
              <a:t>我们在屏幕上看到的这些</a:t>
            </a:r>
            <a:r>
              <a:rPr lang="en-US" altLang="zh-CN" dirty="0" smtClean="0"/>
              <a:t>view</a:t>
            </a:r>
            <a:r>
              <a:rPr lang="zh-CN" altLang="en-US" dirty="0" smtClean="0"/>
              <a:t>，在屏幕上看到的就是画面，在内存中就是一块内存区。绘图的时候，就是显示的硬件如显卡将内存区的这块图形数据绘制到屏幕上。所以，从内存的角度去看这些东西，会比较好理解。</a:t>
            </a:r>
          </a:p>
          <a:p>
            <a:endParaRPr lang="zh-CN" altLang="en-US" dirty="0" smtClean="0"/>
          </a:p>
          <a:p>
            <a:r>
              <a:rPr lang="en-US" altLang="zh-CN" dirty="0" smtClean="0"/>
              <a:t>surface</a:t>
            </a:r>
            <a:r>
              <a:rPr lang="zh-CN" altLang="en-US" dirty="0" smtClean="0"/>
              <a:t>是</a:t>
            </a:r>
            <a:r>
              <a:rPr lang="en-US" altLang="zh-CN" dirty="0" err="1" smtClean="0"/>
              <a:t>surfaceview</a:t>
            </a:r>
            <a:r>
              <a:rPr lang="zh-CN" altLang="en-US" dirty="0" smtClean="0"/>
              <a:t>中的一个可见部分。我们知道，我们看到的屏幕上的图形，是二维的，我们看到的就是长和宽， 其实，在内部实际上是三维的，另一个维度，就是层</a:t>
            </a:r>
            <a:r>
              <a:rPr lang="en-US" altLang="zh-CN" dirty="0" smtClean="0"/>
              <a:t>layer</a:t>
            </a:r>
            <a:r>
              <a:rPr lang="zh-CN" altLang="en-US" dirty="0" smtClean="0"/>
              <a:t>。我们用</a:t>
            </a:r>
            <a:r>
              <a:rPr lang="en-US" altLang="zh-CN" dirty="0" err="1" smtClean="0"/>
              <a:t>visio</a:t>
            </a:r>
            <a:r>
              <a:rPr lang="zh-CN" altLang="en-US" dirty="0" smtClean="0"/>
              <a:t>绘图，都会看到这种情况，一个图形会将另个图形遮住，是因为这个图形在上 层。如果有同</a:t>
            </a:r>
            <a:r>
              <a:rPr lang="en-US" altLang="zh-CN" dirty="0" smtClean="0"/>
              <a:t>AutoCAD</a:t>
            </a:r>
            <a:r>
              <a:rPr lang="zh-CN" altLang="en-US" dirty="0" smtClean="0"/>
              <a:t>的经验，对这个更容易理解。我们看到的图形实际上是很多图形一层层的叠加在一起的，这些图形元素完全不可见，或者部分可见部分 不可见，或者完全可见。</a:t>
            </a:r>
            <a:br>
              <a:rPr lang="zh-CN" altLang="en-US" dirty="0" smtClean="0"/>
            </a:br>
            <a:endParaRPr lang="zh-CN" altLang="en-US" dirty="0" smtClean="0"/>
          </a:p>
          <a:p>
            <a:r>
              <a:rPr lang="zh-CN" altLang="en-US" dirty="0" smtClean="0"/>
              <a:t>这样看来，</a:t>
            </a:r>
            <a:r>
              <a:rPr lang="en-US" altLang="zh-CN" dirty="0" smtClean="0"/>
              <a:t>surface</a:t>
            </a:r>
            <a:r>
              <a:rPr lang="zh-CN" altLang="en-US" dirty="0" smtClean="0"/>
              <a:t>就可以这样理解：它是内存中一块区域，它是</a:t>
            </a:r>
            <a:r>
              <a:rPr lang="en-US" altLang="zh-CN" dirty="0" err="1" smtClean="0"/>
              <a:t>surfaceview</a:t>
            </a:r>
            <a:r>
              <a:rPr lang="zh-CN" altLang="en-US" dirty="0" smtClean="0"/>
              <a:t>可见不那个部分，绘图操作作用于它，然后它就会被显卡之类的显示控制器绘制到屏幕上。</a:t>
            </a:r>
            <a:br>
              <a:rPr lang="zh-CN" altLang="en-US" dirty="0" smtClean="0"/>
            </a:br>
            <a:endParaRPr lang="zh-CN" altLang="en-US" dirty="0" smtClean="0"/>
          </a:p>
          <a:p>
            <a:r>
              <a:rPr lang="en-US" altLang="zh-CN" dirty="0" smtClean="0"/>
              <a:t>surface</a:t>
            </a:r>
            <a:r>
              <a:rPr lang="zh-CN" altLang="en-US" dirty="0" smtClean="0"/>
              <a:t>是个啥，大概已经有了些概念了。因为它对应了一个内存区，大家都知道，内存区的对象是有生命周期的，可以动态的申请 创建和销毁，当然也可能会更新。于是，就有了作用于这个内存区的操作，这些操作就是</a:t>
            </a:r>
            <a:r>
              <a:rPr lang="en-US" altLang="zh-CN" dirty="0" err="1" smtClean="0"/>
              <a:t>surfaceCreated</a:t>
            </a:r>
            <a:r>
              <a:rPr lang="en-US" altLang="zh-CN" dirty="0" smtClean="0"/>
              <a:t>/Changed/Destroyed</a:t>
            </a:r>
            <a:r>
              <a:rPr lang="zh-CN" altLang="en-US" dirty="0" smtClean="0"/>
              <a:t>。 三个操作放在一起，就是</a:t>
            </a:r>
            <a:r>
              <a:rPr lang="en-US" altLang="zh-CN" dirty="0" smtClean="0"/>
              <a:t>callback,</a:t>
            </a:r>
          </a:p>
          <a:p>
            <a:r>
              <a:rPr lang="zh-CN" altLang="en-US" dirty="0" smtClean="0"/>
              <a:t>所以在很多例子里看到，会有</a:t>
            </a:r>
            <a:r>
              <a:rPr lang="en-US" altLang="zh-CN" dirty="0" smtClean="0"/>
              <a:t>callback</a:t>
            </a:r>
            <a:r>
              <a:rPr lang="zh-CN" altLang="en-US" dirty="0" smtClean="0"/>
              <a:t>。</a:t>
            </a:r>
            <a:br>
              <a:rPr lang="zh-CN" altLang="en-US" dirty="0" smtClean="0"/>
            </a:br>
            <a:endParaRPr lang="zh-CN" altLang="en-US" dirty="0" smtClean="0"/>
          </a:p>
          <a:p>
            <a:r>
              <a:rPr lang="en-US" altLang="zh-CN" dirty="0" smtClean="0"/>
              <a:t>callback,</a:t>
            </a:r>
            <a:r>
              <a:rPr lang="zh-CN" altLang="en-US" dirty="0" smtClean="0"/>
              <a:t>是回调，意思是自己能干一些活，不过自己不去主动做，而是到别人那里去登记一下，别人需要的时候，就会叫我去 做。就这个例子而言，可以打这个比方，某建筑工人队伍</a:t>
            </a:r>
            <a:r>
              <a:rPr lang="en-US" altLang="zh-CN" dirty="0" smtClean="0"/>
              <a:t>A</a:t>
            </a:r>
            <a:r>
              <a:rPr lang="zh-CN" altLang="en-US" dirty="0" smtClean="0"/>
              <a:t>，能盖房子，能装修，也能拆房子。可是他自己不去主动的做这些事情，而是去向开发商</a:t>
            </a:r>
            <a:r>
              <a:rPr lang="en-US" altLang="zh-CN" dirty="0" smtClean="0"/>
              <a:t>B</a:t>
            </a:r>
            <a:r>
              <a:rPr lang="zh-CN" altLang="en-US" dirty="0" smtClean="0"/>
              <a:t>去登记这三种 能力，当然了，他把这三种能力打了包，叫做</a:t>
            </a:r>
            <a:r>
              <a:rPr lang="en-US" altLang="zh-CN" dirty="0" smtClean="0"/>
              <a:t>A</a:t>
            </a:r>
            <a:r>
              <a:rPr lang="zh-CN" altLang="en-US" dirty="0" smtClean="0"/>
              <a:t>的能力。啥时候，</a:t>
            </a:r>
            <a:r>
              <a:rPr lang="en-US" altLang="zh-CN" dirty="0" smtClean="0"/>
              <a:t>B</a:t>
            </a:r>
            <a:r>
              <a:rPr lang="zh-CN" altLang="en-US" dirty="0" smtClean="0"/>
              <a:t>有活干了，就叫</a:t>
            </a:r>
            <a:r>
              <a:rPr lang="en-US" altLang="zh-CN" dirty="0" smtClean="0"/>
              <a:t>A</a:t>
            </a:r>
            <a:r>
              <a:rPr lang="zh-CN" altLang="en-US" dirty="0" smtClean="0"/>
              <a:t>去做，或者是盖房子，或者是装修，或者是拆建筑。在这个例子中，能力包就 是</a:t>
            </a:r>
            <a:r>
              <a:rPr lang="en-US" altLang="zh-CN" dirty="0" smtClean="0"/>
              <a:t>callback.</a:t>
            </a:r>
            <a:br>
              <a:rPr lang="en-US" altLang="zh-CN" dirty="0" smtClean="0"/>
            </a:br>
            <a:endParaRPr lang="en-US" altLang="zh-CN" dirty="0" smtClean="0"/>
          </a:p>
          <a:p>
            <a:r>
              <a:rPr lang="zh-CN" altLang="en-US" dirty="0" smtClean="0"/>
              <a:t>说了这个例子，其实就解释了 </a:t>
            </a:r>
            <a:r>
              <a:rPr lang="en-US" altLang="zh-CN" dirty="0" smtClean="0"/>
              <a:t>surface</a:t>
            </a:r>
            <a:r>
              <a:rPr lang="zh-CN" altLang="en-US" dirty="0" smtClean="0"/>
              <a:t>相关的一些东西，</a:t>
            </a:r>
            <a:r>
              <a:rPr lang="en-US" altLang="zh-CN" dirty="0" smtClean="0"/>
              <a:t>callback</a:t>
            </a:r>
            <a:r>
              <a:rPr lang="zh-CN" altLang="en-US" dirty="0" smtClean="0"/>
              <a:t>已经说过了，下面来说说其他的。假设</a:t>
            </a:r>
            <a:r>
              <a:rPr lang="en-US" altLang="zh-CN" dirty="0" smtClean="0"/>
              <a:t>surface</a:t>
            </a:r>
            <a:r>
              <a:rPr lang="zh-CN" altLang="en-US" dirty="0" smtClean="0"/>
              <a:t>就是一栋房子，那么</a:t>
            </a:r>
            <a:r>
              <a:rPr lang="en-US" altLang="zh-CN" dirty="0" smtClean="0"/>
              <a:t>surface</a:t>
            </a:r>
            <a:r>
              <a:rPr lang="zh-CN" altLang="en-US" dirty="0" smtClean="0"/>
              <a:t>拥有 </a:t>
            </a:r>
            <a:r>
              <a:rPr lang="en-US" altLang="zh-CN" dirty="0" err="1" smtClean="0"/>
              <a:t>surfaceHolder</a:t>
            </a:r>
            <a:r>
              <a:rPr lang="zh-CN" altLang="en-US" dirty="0" smtClean="0"/>
              <a:t>，谁呢？在这个例子中好比建筑队</a:t>
            </a:r>
            <a:r>
              <a:rPr lang="en-US" altLang="zh-CN" dirty="0" smtClean="0"/>
              <a:t>A</a:t>
            </a:r>
            <a:r>
              <a:rPr lang="zh-CN" altLang="en-US" dirty="0" smtClean="0"/>
              <a:t>。盖房子对应的就是</a:t>
            </a:r>
            <a:r>
              <a:rPr lang="en-US" altLang="zh-CN" dirty="0" err="1" smtClean="0"/>
              <a:t>surfaceCreated</a:t>
            </a:r>
            <a:r>
              <a:rPr lang="en-US" altLang="zh-CN" dirty="0" smtClean="0"/>
              <a:t>, </a:t>
            </a:r>
            <a:r>
              <a:rPr lang="zh-CN" altLang="en-US" dirty="0" smtClean="0"/>
              <a:t>拆房子就对应了</a:t>
            </a:r>
            <a:r>
              <a:rPr lang="en-US" altLang="zh-CN" dirty="0" err="1" smtClean="0"/>
              <a:t>surfaceDestroyed</a:t>
            </a:r>
            <a:r>
              <a:rPr lang="zh-CN" altLang="en-US" dirty="0" smtClean="0"/>
              <a:t>，装修就对应了</a:t>
            </a:r>
            <a:r>
              <a:rPr lang="en-US" altLang="zh-CN" dirty="0" err="1" smtClean="0"/>
              <a:t>surfaceChanged</a:t>
            </a:r>
            <a:r>
              <a:rPr lang="en-US" altLang="zh-CN" dirty="0" smtClean="0"/>
              <a:t>.</a:t>
            </a:r>
          </a:p>
          <a:p>
            <a:endParaRPr lang="en-US" altLang="zh-CN" dirty="0" smtClean="0"/>
          </a:p>
          <a:p>
            <a:r>
              <a:rPr lang="en-US" altLang="zh-CN" dirty="0" smtClean="0"/>
              <a:t>surface</a:t>
            </a:r>
            <a:r>
              <a:rPr lang="zh-CN" altLang="en-US" dirty="0" smtClean="0"/>
              <a:t>有生存期，好比房子有生存期，在建造以后就存在，在拆了之后就没有了。装修必须发生在这之间。同样的，</a:t>
            </a:r>
            <a:r>
              <a:rPr lang="en-US" altLang="zh-CN" dirty="0" smtClean="0"/>
              <a:t>surface</a:t>
            </a:r>
            <a:r>
              <a:rPr lang="zh-CN" altLang="en-US" dirty="0" smtClean="0"/>
              <a:t>的</a:t>
            </a:r>
            <a:r>
              <a:rPr lang="en-US" altLang="zh-CN" dirty="0" smtClean="0"/>
              <a:t>change</a:t>
            </a:r>
            <a:r>
              <a:rPr lang="zh-CN" altLang="en-US" dirty="0" smtClean="0"/>
              <a:t>必须发生在</a:t>
            </a:r>
            <a:r>
              <a:rPr lang="en-US" altLang="zh-CN" dirty="0" smtClean="0"/>
              <a:t>created</a:t>
            </a:r>
            <a:r>
              <a:rPr lang="zh-CN" altLang="en-US" dirty="0" smtClean="0"/>
              <a:t>和</a:t>
            </a:r>
            <a:r>
              <a:rPr lang="en-US" altLang="zh-CN" dirty="0" smtClean="0"/>
              <a:t>destroyed</a:t>
            </a:r>
            <a:r>
              <a:rPr lang="zh-CN" altLang="en-US" dirty="0" smtClean="0"/>
              <a:t>之间。</a:t>
            </a:r>
            <a:br>
              <a:rPr lang="zh-CN" altLang="en-US" dirty="0" smtClean="0"/>
            </a:br>
            <a:endParaRPr lang="zh-CN" altLang="en-US" dirty="0" smtClean="0"/>
          </a:p>
          <a:p>
            <a:r>
              <a:rPr lang="en-US" altLang="zh-CN" dirty="0" err="1" smtClean="0"/>
              <a:t>surfaceview</a:t>
            </a:r>
            <a:r>
              <a:rPr lang="zh-CN" altLang="en-US" dirty="0" smtClean="0"/>
              <a:t>知道</a:t>
            </a:r>
            <a:r>
              <a:rPr lang="en-US" altLang="zh-CN" dirty="0" smtClean="0"/>
              <a:t>surface</a:t>
            </a:r>
            <a:r>
              <a:rPr lang="zh-CN" altLang="en-US" dirty="0" smtClean="0"/>
              <a:t>的</a:t>
            </a:r>
            <a:r>
              <a:rPr lang="en-US" altLang="zh-CN" dirty="0" smtClean="0"/>
              <a:t>holder</a:t>
            </a:r>
            <a:r>
              <a:rPr lang="zh-CN" altLang="en-US" dirty="0" smtClean="0"/>
              <a:t>是谁，在</a:t>
            </a:r>
            <a:r>
              <a:rPr lang="en-US" altLang="zh-CN" dirty="0" err="1" smtClean="0"/>
              <a:t>surfaceview</a:t>
            </a:r>
            <a:r>
              <a:rPr lang="zh-CN" altLang="en-US" dirty="0" smtClean="0"/>
              <a:t>生成的时候，会调用</a:t>
            </a:r>
            <a:r>
              <a:rPr lang="en-US" altLang="zh-CN" dirty="0" err="1" smtClean="0"/>
              <a:t>getHolder</a:t>
            </a:r>
            <a:r>
              <a:rPr lang="zh-CN" altLang="en-US" dirty="0" smtClean="0"/>
              <a:t>得到</a:t>
            </a:r>
            <a:r>
              <a:rPr lang="en-US" altLang="zh-CN" dirty="0" smtClean="0"/>
              <a:t>holder</a:t>
            </a:r>
            <a:r>
              <a:rPr lang="zh-CN" altLang="en-US" dirty="0" smtClean="0"/>
              <a:t>，然后</a:t>
            </a:r>
            <a:r>
              <a:rPr lang="en-US" altLang="zh-CN" dirty="0" smtClean="0"/>
              <a:t>holder</a:t>
            </a:r>
            <a:r>
              <a:rPr lang="zh-CN" altLang="en-US" dirty="0" smtClean="0"/>
              <a:t>会调用</a:t>
            </a:r>
            <a:r>
              <a:rPr lang="en-US" altLang="zh-CN" dirty="0" err="1" smtClean="0"/>
              <a:t>addCallback</a:t>
            </a:r>
            <a:r>
              <a:rPr lang="zh-CN" altLang="en-US" dirty="0" smtClean="0"/>
              <a:t>将三个</a:t>
            </a:r>
            <a:r>
              <a:rPr lang="en-US" altLang="zh-CN" dirty="0" smtClean="0"/>
              <a:t>callback</a:t>
            </a:r>
            <a:r>
              <a:rPr lang="zh-CN" altLang="en-US" dirty="0" smtClean="0"/>
              <a:t>函数注册。</a:t>
            </a:r>
            <a:br>
              <a:rPr lang="zh-CN" altLang="en-US" dirty="0" smtClean="0"/>
            </a:br>
            <a:endParaRPr lang="zh-CN" altLang="en-US" dirty="0" smtClean="0"/>
          </a:p>
          <a:p>
            <a:r>
              <a:rPr lang="en-US" altLang="zh-CN" dirty="0" smtClean="0"/>
              <a:t>holder</a:t>
            </a:r>
            <a:r>
              <a:rPr lang="zh-CN" altLang="en-US" dirty="0" smtClean="0"/>
              <a:t>拥有对于</a:t>
            </a:r>
            <a:r>
              <a:rPr lang="en-US" altLang="zh-CN" dirty="0" smtClean="0"/>
              <a:t>surface</a:t>
            </a:r>
            <a:r>
              <a:rPr lang="zh-CN" altLang="en-US" dirty="0" smtClean="0"/>
              <a:t>的控制权。在很多程序中，会在</a:t>
            </a:r>
            <a:r>
              <a:rPr lang="en-US" altLang="zh-CN" dirty="0" err="1" smtClean="0"/>
              <a:t>surfaceCreated</a:t>
            </a:r>
            <a:r>
              <a:rPr lang="zh-CN" altLang="en-US" dirty="0" smtClean="0"/>
              <a:t>的函数实现中创建另一个线程。所以 在这里有两个线程，一个是</a:t>
            </a:r>
            <a:r>
              <a:rPr lang="en-US" altLang="zh-CN" dirty="0" smtClean="0"/>
              <a:t>UI</a:t>
            </a:r>
            <a:r>
              <a:rPr lang="zh-CN" altLang="en-US" dirty="0" smtClean="0"/>
              <a:t>线程，另一个负责画图的线程。画图线程由</a:t>
            </a:r>
            <a:r>
              <a:rPr lang="en-US" altLang="zh-CN" dirty="0" smtClean="0"/>
              <a:t>UI</a:t>
            </a:r>
            <a:r>
              <a:rPr lang="zh-CN" altLang="en-US" dirty="0" smtClean="0"/>
              <a:t>线程调用</a:t>
            </a:r>
            <a:r>
              <a:rPr lang="en-US" altLang="zh-CN" dirty="0" err="1" smtClean="0"/>
              <a:t>surfaceCreated</a:t>
            </a:r>
            <a:r>
              <a:rPr lang="zh-CN" altLang="en-US" dirty="0" smtClean="0"/>
              <a:t>的时候创建，在 </a:t>
            </a:r>
            <a:r>
              <a:rPr lang="en-US" altLang="zh-CN" dirty="0" err="1" smtClean="0"/>
              <a:t>surfaceDestroyed</a:t>
            </a:r>
            <a:r>
              <a:rPr lang="zh-CN" altLang="en-US" dirty="0" smtClean="0"/>
              <a:t>调用的时候放回到线程池。在这中间，画图线程负责图形的绘制。</a:t>
            </a:r>
            <a:br>
              <a:rPr lang="zh-CN" altLang="en-US" dirty="0" smtClean="0"/>
            </a:br>
            <a:endParaRPr lang="zh-CN" altLang="en-US" dirty="0" smtClean="0"/>
          </a:p>
          <a:p>
            <a:r>
              <a:rPr lang="zh-CN" altLang="en-US" dirty="0" smtClean="0"/>
              <a:t>在这种模型下，</a:t>
            </a:r>
            <a:r>
              <a:rPr lang="en-US" altLang="zh-CN" dirty="0" smtClean="0"/>
              <a:t>UI</a:t>
            </a:r>
            <a:r>
              <a:rPr lang="zh-CN" altLang="en-US" dirty="0" smtClean="0"/>
              <a:t>线程和画图线程各司其职，前者主要负责和用户的交互，而后者，在负责绘制图形。这样，绘制图形的时候如果时间较长，不会阻塞用户的输入。</a:t>
            </a:r>
            <a:br>
              <a:rPr lang="zh-CN" altLang="en-US" dirty="0" smtClean="0"/>
            </a:br>
            <a:endParaRPr lang="zh-CN" altLang="en-US" dirty="0" smtClean="0"/>
          </a:p>
          <a:p>
            <a:r>
              <a:rPr lang="zh-CN" altLang="en-US" dirty="0" smtClean="0"/>
              <a:t>我们知道，线程共享内存数据，所以， </a:t>
            </a:r>
            <a:r>
              <a:rPr lang="en-US" altLang="zh-CN" dirty="0" smtClean="0"/>
              <a:t>surface</a:t>
            </a:r>
            <a:r>
              <a:rPr lang="zh-CN" altLang="en-US" dirty="0" smtClean="0"/>
              <a:t>对于两个线程是共享的。所以，为了避免在画图的时候，</a:t>
            </a:r>
            <a:r>
              <a:rPr lang="en-US" altLang="zh-CN" dirty="0" smtClean="0"/>
              <a:t>UI</a:t>
            </a:r>
            <a:r>
              <a:rPr lang="zh-CN" altLang="en-US" dirty="0" smtClean="0"/>
              <a:t>线程也对</a:t>
            </a:r>
            <a:r>
              <a:rPr lang="en-US" altLang="zh-CN" dirty="0" smtClean="0"/>
              <a:t>surface</a:t>
            </a:r>
            <a:r>
              <a:rPr lang="zh-CN" altLang="en-US" dirty="0" smtClean="0"/>
              <a:t>进行操作，在画图前，需要对</a:t>
            </a:r>
            <a:r>
              <a:rPr lang="en-US" altLang="zh-CN" dirty="0" smtClean="0"/>
              <a:t>surface</a:t>
            </a:r>
            <a:r>
              <a:rPr lang="zh-CN" altLang="en-US" dirty="0" smtClean="0"/>
              <a:t>加锁。这个工作 是有</a:t>
            </a:r>
            <a:r>
              <a:rPr lang="en-US" altLang="zh-CN" dirty="0" smtClean="0"/>
              <a:t>holder</a:t>
            </a:r>
            <a:r>
              <a:rPr lang="zh-CN" altLang="en-US" dirty="0" smtClean="0"/>
              <a:t>干的，</a:t>
            </a:r>
            <a:r>
              <a:rPr lang="en-US" altLang="zh-CN" dirty="0" smtClean="0"/>
              <a:t>holder</a:t>
            </a:r>
            <a:r>
              <a:rPr lang="zh-CN" altLang="en-US" dirty="0" smtClean="0"/>
              <a:t>会先锁住</a:t>
            </a:r>
            <a:r>
              <a:rPr lang="en-US" altLang="zh-CN" dirty="0" smtClean="0"/>
              <a:t>surface</a:t>
            </a:r>
            <a:r>
              <a:rPr lang="zh-CN" altLang="en-US" dirty="0" smtClean="0"/>
              <a:t>中的一块</a:t>
            </a:r>
            <a:r>
              <a:rPr lang="en-US" altLang="zh-CN" dirty="0" err="1" smtClean="0"/>
              <a:t>holder.lockCanvas</a:t>
            </a:r>
            <a:r>
              <a:rPr lang="zh-CN" altLang="en-US" dirty="0" smtClean="0"/>
              <a:t>，我们叫</a:t>
            </a:r>
            <a:r>
              <a:rPr lang="en-US" altLang="zh-CN" dirty="0" smtClean="0"/>
              <a:t>canvas,</a:t>
            </a:r>
            <a:r>
              <a:rPr lang="zh-CN" altLang="en-US" dirty="0" smtClean="0"/>
              <a:t>然后，在上面绘画，画完之 后，会解锁</a:t>
            </a:r>
            <a:r>
              <a:rPr lang="en-US" altLang="zh-CN" dirty="0" err="1" smtClean="0"/>
              <a:t>unlockCanvasAndPost</a:t>
            </a:r>
            <a:r>
              <a:rPr lang="zh-CN" altLang="en-US" dirty="0" smtClean="0"/>
              <a:t>。</a:t>
            </a:r>
            <a:br>
              <a:rPr lang="zh-CN" altLang="en-US" dirty="0" smtClean="0"/>
            </a:br>
            <a:endParaRPr lang="zh-CN" altLang="en-US" dirty="0" smtClean="0"/>
          </a:p>
          <a:p>
            <a:r>
              <a:rPr lang="zh-CN" altLang="en-US" dirty="0" smtClean="0"/>
              <a:t>在 应用中，画图可以是一次性的，也可以是由定时器触发的定时的画。实现的都是</a:t>
            </a:r>
            <a:r>
              <a:rPr lang="en-US" altLang="zh-CN" dirty="0" smtClean="0"/>
              <a:t>runnable</a:t>
            </a:r>
            <a:r>
              <a:rPr lang="zh-CN" altLang="en-US" dirty="0" smtClean="0"/>
              <a:t>类中的</a:t>
            </a:r>
            <a:r>
              <a:rPr lang="en-US" altLang="zh-CN" dirty="0" smtClean="0"/>
              <a:t>run</a:t>
            </a:r>
            <a:r>
              <a:rPr lang="zh-CN" altLang="en-US" dirty="0" smtClean="0"/>
              <a:t>方法。关于</a:t>
            </a:r>
            <a:r>
              <a:rPr lang="en-US" altLang="zh-CN" dirty="0" smtClean="0"/>
              <a:t>runnable</a:t>
            </a:r>
            <a:r>
              <a:rPr lang="zh-CN" altLang="en-US" dirty="0" smtClean="0"/>
              <a:t>类，这个</a:t>
            </a:r>
            <a:r>
              <a:rPr lang="en-US" altLang="zh-CN" dirty="0" smtClean="0"/>
              <a:t>Java</a:t>
            </a:r>
            <a:r>
              <a:rPr lang="zh-CN" altLang="en-US" dirty="0" smtClean="0"/>
              <a:t>中定义的，并不是</a:t>
            </a:r>
            <a:r>
              <a:rPr lang="en-US" altLang="zh-CN" dirty="0" smtClean="0"/>
              <a:t>android</a:t>
            </a:r>
            <a:r>
              <a:rPr lang="zh-CN" altLang="en-US" dirty="0" smtClean="0"/>
              <a:t>独有的，可以参考</a:t>
            </a:r>
            <a:r>
              <a:rPr lang="en-US" altLang="zh-CN" dirty="0" smtClean="0"/>
              <a:t>Java</a:t>
            </a:r>
            <a:r>
              <a:rPr lang="zh-CN" altLang="en-US" dirty="0" smtClean="0"/>
              <a:t>的</a:t>
            </a:r>
            <a:r>
              <a:rPr lang="en-US" altLang="zh-CN" dirty="0" err="1" smtClean="0"/>
              <a:t>referrence</a:t>
            </a:r>
            <a:r>
              <a:rPr lang="en-US" altLang="zh-CN" dirty="0" smtClean="0"/>
              <a:t>.</a:t>
            </a:r>
            <a:br>
              <a:rPr lang="en-US" altLang="zh-CN" dirty="0" smtClean="0"/>
            </a:br>
            <a:endParaRPr lang="en-US" altLang="zh-CN" dirty="0" smtClean="0"/>
          </a:p>
          <a:p>
            <a:r>
              <a:rPr lang="zh-CN" altLang="en-US" dirty="0" smtClean="0"/>
              <a:t>这个模型最大的好处就是，画图不依赖于</a:t>
            </a:r>
            <a:r>
              <a:rPr lang="en-US" altLang="zh-CN" dirty="0" smtClean="0"/>
              <a:t>UI</a:t>
            </a:r>
            <a:r>
              <a:rPr lang="zh-CN" altLang="en-US" dirty="0" smtClean="0"/>
              <a:t>线程，不会阻塞</a:t>
            </a:r>
            <a:r>
              <a:rPr lang="en-US" altLang="zh-CN" dirty="0" smtClean="0"/>
              <a:t>UI</a:t>
            </a:r>
            <a:r>
              <a:rPr lang="zh-CN" altLang="en-US" dirty="0" smtClean="0"/>
              <a:t>线程。</a:t>
            </a:r>
          </a:p>
          <a:p>
            <a:r>
              <a:rPr lang="zh-CN" altLang="en-US" dirty="0" smtClean="0"/>
              <a:t>而单纯的</a:t>
            </a:r>
            <a:r>
              <a:rPr lang="en-US" altLang="zh-CN" dirty="0" smtClean="0"/>
              <a:t>view</a:t>
            </a:r>
            <a:r>
              <a:rPr lang="zh-CN" altLang="en-US" dirty="0" smtClean="0"/>
              <a:t>是依赖于</a:t>
            </a:r>
            <a:r>
              <a:rPr lang="en-US" altLang="zh-CN" dirty="0" smtClean="0"/>
              <a:t>UI</a:t>
            </a:r>
            <a:r>
              <a:rPr lang="zh-CN" altLang="en-US" dirty="0" smtClean="0"/>
              <a:t>线程画图的。对于完全依赖于用户的输入进行图像显示的更新的，用</a:t>
            </a:r>
            <a:r>
              <a:rPr lang="en-US" altLang="zh-CN" dirty="0" smtClean="0"/>
              <a:t>view</a:t>
            </a:r>
            <a:r>
              <a:rPr lang="zh-CN" altLang="en-US" dirty="0" smtClean="0"/>
              <a:t>是可以的，但是如果能够自动的进行绘图，而不需等待用户的输入，</a:t>
            </a:r>
            <a:r>
              <a:rPr lang="en-US" altLang="zh-CN" dirty="0" err="1" smtClean="0"/>
              <a:t>surfaceview</a:t>
            </a:r>
            <a:r>
              <a:rPr lang="zh-CN" altLang="en-US" dirty="0" smtClean="0"/>
              <a:t>无疑是更好的选择。</a:t>
            </a:r>
          </a:p>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55</a:t>
            </a:fld>
            <a:endParaRPr lang="zh-CN" altLang="en-US"/>
          </a:p>
        </p:txBody>
      </p:sp>
    </p:spTree>
    <p:extLst>
      <p:ext uri="{BB962C8B-B14F-4D97-AF65-F5344CB8AC3E}">
        <p14:creationId xmlns:p14="http://schemas.microsoft.com/office/powerpoint/2010/main" val="1324492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56</a:t>
            </a:fld>
            <a:endParaRPr lang="zh-CN" altLang="en-US"/>
          </a:p>
        </p:txBody>
      </p:sp>
    </p:spTree>
    <p:extLst>
      <p:ext uri="{BB962C8B-B14F-4D97-AF65-F5344CB8AC3E}">
        <p14:creationId xmlns:p14="http://schemas.microsoft.com/office/powerpoint/2010/main" val="2714304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57</a:t>
            </a:fld>
            <a:endParaRPr lang="zh-CN" altLang="en-US"/>
          </a:p>
        </p:txBody>
      </p:sp>
    </p:spTree>
    <p:extLst>
      <p:ext uri="{BB962C8B-B14F-4D97-AF65-F5344CB8AC3E}">
        <p14:creationId xmlns:p14="http://schemas.microsoft.com/office/powerpoint/2010/main" val="2971067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首先我们看名字就知道</a:t>
            </a:r>
            <a:r>
              <a:rPr lang="en-US" altLang="zh-CN" dirty="0" err="1" smtClean="0"/>
              <a:t>SurfaceView</a:t>
            </a:r>
            <a:r>
              <a:rPr lang="zh-CN" altLang="en-US" dirty="0" smtClean="0"/>
              <a:t>是一个</a:t>
            </a:r>
            <a:r>
              <a:rPr lang="en-US" altLang="zh-CN" dirty="0" smtClean="0"/>
              <a:t>View</a:t>
            </a:r>
            <a:r>
              <a:rPr lang="zh-CN" altLang="en-US" dirty="0" smtClean="0"/>
              <a:t>所以他继承至</a:t>
            </a:r>
            <a:r>
              <a:rPr lang="en-US" altLang="zh-CN" dirty="0" smtClean="0"/>
              <a:t>view</a:t>
            </a:r>
            <a:r>
              <a:rPr lang="zh-CN" altLang="en-US" dirty="0" smtClean="0"/>
              <a:t>，而且他有一个特点就是可以在子线程更新自己</a:t>
            </a:r>
            <a:endParaRPr lang="en-US" altLang="zh-CN" dirty="0" smtClean="0"/>
          </a:p>
          <a:p>
            <a:r>
              <a:rPr lang="zh-CN" altLang="en-US" dirty="0" smtClean="0"/>
              <a:t>其实这个功能的作用就是在游戏开发中需要频繁更新</a:t>
            </a:r>
            <a:r>
              <a:rPr lang="en-US" altLang="zh-CN" dirty="0" smtClean="0"/>
              <a:t>UI</a:t>
            </a:r>
            <a:r>
              <a:rPr lang="zh-CN" altLang="en-US" dirty="0" smtClean="0"/>
              <a:t>的操作，</a:t>
            </a:r>
            <a:endParaRPr lang="en-US" altLang="zh-CN" dirty="0" smtClean="0"/>
          </a:p>
          <a:p>
            <a:r>
              <a:rPr lang="zh-CN" altLang="en-US" dirty="0" smtClean="0"/>
              <a:t>如果在主线程中去更新</a:t>
            </a:r>
            <a:r>
              <a:rPr lang="en-US" altLang="zh-CN" dirty="0" smtClean="0"/>
              <a:t>UI</a:t>
            </a:r>
            <a:r>
              <a:rPr lang="zh-CN" altLang="en-US" dirty="0" smtClean="0"/>
              <a:t>势必会造成线程阻塞。这样就会影响游戏的操作，造成响应迟钝。</a:t>
            </a:r>
            <a:endParaRPr lang="en-US" altLang="zh-CN" dirty="0" smtClean="0"/>
          </a:p>
          <a:p>
            <a:endParaRPr lang="en-US" altLang="zh-CN" dirty="0" smtClean="0"/>
          </a:p>
          <a:p>
            <a:r>
              <a:rPr lang="en-US" altLang="zh-CN" dirty="0" smtClean="0"/>
              <a:t>1</a:t>
            </a:r>
            <a:r>
              <a:rPr lang="zh-CN" altLang="en-US" dirty="0" smtClean="0"/>
              <a:t>、使用接口的原因：因为使用</a:t>
            </a:r>
            <a:r>
              <a:rPr lang="en-US" altLang="zh-CN" dirty="0" err="1" smtClean="0"/>
              <a:t>SurfaceView</a:t>
            </a:r>
            <a:r>
              <a:rPr lang="en-US" altLang="zh-CN" dirty="0" smtClean="0"/>
              <a:t> </a:t>
            </a:r>
            <a:r>
              <a:rPr lang="zh-CN" altLang="en-US" dirty="0" smtClean="0"/>
              <a:t>有一个原则，所有的绘图工作必须得在</a:t>
            </a:r>
            <a:r>
              <a:rPr lang="en-US" altLang="zh-CN" dirty="0" smtClean="0"/>
              <a:t>Surface </a:t>
            </a:r>
            <a:r>
              <a:rPr lang="zh-CN" altLang="en-US" dirty="0" smtClean="0"/>
              <a:t>被创建之后才能开始</a:t>
            </a:r>
            <a:r>
              <a:rPr lang="en-US" altLang="zh-CN" dirty="0" smtClean="0"/>
              <a:t>(Surface—</a:t>
            </a:r>
            <a:r>
              <a:rPr lang="zh-CN" altLang="en-US" dirty="0" smtClean="0"/>
              <a:t>表面，这个概念在 图形编程中常常被提到。基本上我们可以把它当作显存的一个映射，写入到</a:t>
            </a:r>
            <a:r>
              <a:rPr lang="en-US" altLang="zh-CN" dirty="0" smtClean="0"/>
              <a:t>Surface </a:t>
            </a:r>
            <a:r>
              <a:rPr lang="zh-CN" altLang="en-US" dirty="0" smtClean="0"/>
              <a:t>的内容</a:t>
            </a:r>
            <a:br>
              <a:rPr lang="zh-CN" altLang="en-US" dirty="0" smtClean="0"/>
            </a:br>
            <a:r>
              <a:rPr lang="zh-CN" altLang="en-US" dirty="0" smtClean="0"/>
              <a:t>                      可以被直接复制到显存从而显示出来，这使得显示速度会非常快</a:t>
            </a:r>
            <a:r>
              <a:rPr lang="en-US" altLang="zh-CN" dirty="0" smtClean="0"/>
              <a:t>)</a:t>
            </a:r>
            <a:r>
              <a:rPr lang="zh-CN" altLang="en-US" dirty="0" smtClean="0"/>
              <a:t>，而在</a:t>
            </a:r>
            <a:r>
              <a:rPr lang="en-US" altLang="zh-CN" dirty="0" smtClean="0"/>
              <a:t>Surface </a:t>
            </a:r>
            <a:r>
              <a:rPr lang="zh-CN" altLang="en-US" dirty="0" smtClean="0"/>
              <a:t>被销毁之前必须结束。所以</a:t>
            </a:r>
            <a:r>
              <a:rPr lang="en-US" altLang="zh-CN" dirty="0" smtClean="0"/>
              <a:t>Callback </a:t>
            </a:r>
            <a:r>
              <a:rPr lang="zh-CN" altLang="en-US" dirty="0" smtClean="0"/>
              <a:t>中的</a:t>
            </a:r>
            <a:r>
              <a:rPr lang="en-US" altLang="zh-CN" dirty="0" err="1" smtClean="0"/>
              <a:t>surfaceCreated</a:t>
            </a:r>
            <a:r>
              <a:rPr lang="en-US" altLang="zh-CN" dirty="0" smtClean="0"/>
              <a:t> </a:t>
            </a:r>
            <a:r>
              <a:rPr lang="zh-CN" altLang="en-US" dirty="0" smtClean="0"/>
              <a:t>和</a:t>
            </a:r>
            <a:r>
              <a:rPr lang="en-US" altLang="zh-CN" dirty="0" err="1" smtClean="0"/>
              <a:t>surfaceDestroyed</a:t>
            </a:r>
            <a:r>
              <a:rPr lang="en-US" altLang="zh-CN" dirty="0" smtClean="0"/>
              <a:t> </a:t>
            </a:r>
            <a:r>
              <a:rPr lang="zh-CN" altLang="en-US" dirty="0" smtClean="0"/>
              <a:t>就成了绘图处理代码的边界。</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58</a:t>
            </a:fld>
            <a:endParaRPr lang="zh-CN" altLang="en-US"/>
          </a:p>
        </p:txBody>
      </p:sp>
    </p:spTree>
    <p:extLst>
      <p:ext uri="{BB962C8B-B14F-4D97-AF65-F5344CB8AC3E}">
        <p14:creationId xmlns:p14="http://schemas.microsoft.com/office/powerpoint/2010/main" val="2289710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可以把它当成</a:t>
            </a:r>
            <a:r>
              <a:rPr lang="en-US" altLang="zh-CN" dirty="0" smtClean="0"/>
              <a:t>surface</a:t>
            </a:r>
            <a:r>
              <a:rPr lang="zh-CN" altLang="en-US" dirty="0" smtClean="0"/>
              <a:t>的控制器，用来操纵</a:t>
            </a:r>
            <a:r>
              <a:rPr lang="en-US" altLang="zh-CN" dirty="0" smtClean="0"/>
              <a:t>surface</a:t>
            </a:r>
            <a:r>
              <a:rPr lang="zh-CN" altLang="en-US" dirty="0" smtClean="0"/>
              <a:t>。处理它的</a:t>
            </a:r>
            <a:r>
              <a:rPr lang="en-US" altLang="zh-CN" dirty="0" smtClean="0"/>
              <a:t>Canvas</a:t>
            </a:r>
            <a:r>
              <a:rPr lang="zh-CN" altLang="en-US" dirty="0" smtClean="0"/>
              <a:t>上画的效果和动画，控制表面，大小，像素等。</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59</a:t>
            </a:fld>
            <a:endParaRPr lang="zh-CN" altLang="en-US"/>
          </a:p>
        </p:txBody>
      </p:sp>
    </p:spTree>
    <p:extLst>
      <p:ext uri="{BB962C8B-B14F-4D97-AF65-F5344CB8AC3E}">
        <p14:creationId xmlns:p14="http://schemas.microsoft.com/office/powerpoint/2010/main" val="3248249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好，今天得课程就到这里，谢谢大家</a:t>
            </a:r>
          </a:p>
          <a:p>
            <a:endParaRPr lang="zh-CN" altLang="en-US" dirty="0"/>
          </a:p>
        </p:txBody>
      </p:sp>
      <p:sp>
        <p:nvSpPr>
          <p:cNvPr id="4" name="灯片编号占位符 3"/>
          <p:cNvSpPr>
            <a:spLocks noGrp="1"/>
          </p:cNvSpPr>
          <p:nvPr>
            <p:ph type="sldNum" sz="quarter" idx="10"/>
          </p:nvPr>
        </p:nvSpPr>
        <p:spPr/>
        <p:txBody>
          <a:bodyPr/>
          <a:lstStyle/>
          <a:p>
            <a:fld id="{3DD81140-6873-47A9-8CCB-59684DE0F99B}" type="slidenum">
              <a:rPr lang="zh-CN" altLang="en-US" smtClean="0"/>
              <a:t>60</a:t>
            </a:fld>
            <a:endParaRPr lang="zh-CN" altLang="en-US"/>
          </a:p>
        </p:txBody>
      </p:sp>
    </p:spTree>
    <p:extLst>
      <p:ext uri="{BB962C8B-B14F-4D97-AF65-F5344CB8AC3E}">
        <p14:creationId xmlns:p14="http://schemas.microsoft.com/office/powerpoint/2010/main" val="331023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在我们运行程序之前先讲解一下</a:t>
            </a:r>
            <a:r>
              <a:rPr lang="en-US" altLang="zh-CN" dirty="0" smtClean="0"/>
              <a:t>android</a:t>
            </a:r>
            <a:r>
              <a:rPr lang="zh-CN" altLang="en-US" smtClean="0"/>
              <a:t>程序的调试方法</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16</a:t>
            </a:fld>
            <a:endParaRPr lang="zh-CN" altLang="en-US"/>
          </a:p>
        </p:txBody>
      </p:sp>
    </p:spTree>
    <p:extLst>
      <p:ext uri="{BB962C8B-B14F-4D97-AF65-F5344CB8AC3E}">
        <p14:creationId xmlns:p14="http://schemas.microsoft.com/office/powerpoint/2010/main" val="390723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在我们运行程序之前先讲解一下</a:t>
            </a:r>
            <a:r>
              <a:rPr lang="en-US" altLang="zh-CN" dirty="0" smtClean="0"/>
              <a:t>android</a:t>
            </a:r>
            <a:r>
              <a:rPr lang="zh-CN" altLang="en-US" smtClean="0"/>
              <a:t>程序的调试方法</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17</a:t>
            </a:fld>
            <a:endParaRPr lang="zh-CN" altLang="en-US"/>
          </a:p>
        </p:txBody>
      </p:sp>
    </p:spTree>
    <p:extLst>
      <p:ext uri="{BB962C8B-B14F-4D97-AF65-F5344CB8AC3E}">
        <p14:creationId xmlns:p14="http://schemas.microsoft.com/office/powerpoint/2010/main" val="19116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在我们运行程序之前先讲解一下</a:t>
            </a:r>
            <a:r>
              <a:rPr lang="en-US" altLang="zh-CN" dirty="0" smtClean="0"/>
              <a:t>android</a:t>
            </a:r>
            <a:r>
              <a:rPr lang="zh-CN" altLang="en-US" smtClean="0"/>
              <a:t>程序的调试方法</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18</a:t>
            </a:fld>
            <a:endParaRPr lang="zh-CN" altLang="en-US"/>
          </a:p>
        </p:txBody>
      </p:sp>
    </p:spTree>
    <p:extLst>
      <p:ext uri="{BB962C8B-B14F-4D97-AF65-F5344CB8AC3E}">
        <p14:creationId xmlns:p14="http://schemas.microsoft.com/office/powerpoint/2010/main" val="252225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、进入调试（进入某个方法的内部调试）</a:t>
            </a:r>
            <a:endParaRPr lang="en-US" altLang="zh-CN" dirty="0" smtClean="0"/>
          </a:p>
          <a:p>
            <a:r>
              <a:rPr lang="en-US" altLang="zh-CN" dirty="0" smtClean="0"/>
              <a:t>2</a:t>
            </a:r>
            <a:r>
              <a:rPr lang="zh-CN" altLang="en-US" dirty="0" smtClean="0"/>
              <a:t>、单步调试（单步执行调试）</a:t>
            </a:r>
            <a:endParaRPr lang="en-US" altLang="zh-CN" dirty="0" smtClean="0"/>
          </a:p>
          <a:p>
            <a:r>
              <a:rPr lang="en-US" altLang="zh-CN" dirty="0" smtClean="0"/>
              <a:t>3</a:t>
            </a:r>
            <a:r>
              <a:rPr lang="zh-CN" altLang="en-US" dirty="0" smtClean="0"/>
              <a:t>、跳出调试（向上跳出当前方法调试）</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19</a:t>
            </a:fld>
            <a:endParaRPr lang="zh-CN" altLang="en-US"/>
          </a:p>
        </p:txBody>
      </p:sp>
    </p:spTree>
    <p:extLst>
      <p:ext uri="{BB962C8B-B14F-4D97-AF65-F5344CB8AC3E}">
        <p14:creationId xmlns:p14="http://schemas.microsoft.com/office/powerpoint/2010/main" val="167024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、最外层的</a:t>
            </a:r>
            <a:r>
              <a:rPr lang="en-US" altLang="zh-CN" dirty="0" smtClean="0"/>
              <a:t>manifest</a:t>
            </a:r>
            <a:r>
              <a:rPr lang="zh-CN" altLang="en-US" dirty="0" smtClean="0"/>
              <a:t>定义了</a:t>
            </a:r>
            <a:r>
              <a:rPr lang="en-US" altLang="zh-CN" dirty="0" smtClean="0"/>
              <a:t>APP</a:t>
            </a:r>
            <a:r>
              <a:rPr lang="zh-CN" altLang="en-US" dirty="0" smtClean="0"/>
              <a:t>的属性、例如：包路径、程序的版本、版次等。</a:t>
            </a:r>
            <a:endParaRPr lang="en-US" altLang="zh-CN" dirty="0" smtClean="0"/>
          </a:p>
          <a:p>
            <a:r>
              <a:rPr lang="en-US" altLang="zh-CN" dirty="0" smtClean="0"/>
              <a:t>2</a:t>
            </a:r>
            <a:r>
              <a:rPr lang="zh-CN" altLang="en-US" dirty="0" smtClean="0"/>
              <a:t>、第二层的</a:t>
            </a:r>
            <a:r>
              <a:rPr lang="en-US" altLang="zh-CN" dirty="0" smtClean="0"/>
              <a:t>application</a:t>
            </a:r>
            <a:r>
              <a:rPr lang="zh-CN" altLang="en-US" dirty="0" smtClean="0"/>
              <a:t>定义了应用程序的属性以及功能。例如：应用程序的图标、应用程序的名称等</a:t>
            </a:r>
            <a:endParaRPr lang="en-US" altLang="zh-CN" dirty="0" smtClean="0"/>
          </a:p>
          <a:p>
            <a:r>
              <a:rPr lang="en-US" altLang="zh-CN" dirty="0" smtClean="0"/>
              <a:t>3</a:t>
            </a:r>
            <a:r>
              <a:rPr lang="zh-CN" altLang="en-US" dirty="0" smtClean="0"/>
              <a:t>、第二层的</a:t>
            </a:r>
            <a:r>
              <a:rPr lang="en-US" altLang="zh-CN" dirty="0" smtClean="0"/>
              <a:t>uses-permission</a:t>
            </a:r>
            <a:r>
              <a:rPr lang="zh-CN" altLang="en-US" dirty="0" smtClean="0"/>
              <a:t>定义了应用程序所使用的系统权限。例如：访问网络，使用</a:t>
            </a:r>
            <a:r>
              <a:rPr lang="en-US" altLang="zh-CN" dirty="0" smtClean="0"/>
              <a:t>GPS</a:t>
            </a:r>
            <a:r>
              <a:rPr lang="zh-CN" altLang="en-US" dirty="0" smtClean="0"/>
              <a:t>，访问磁盘等等</a:t>
            </a:r>
            <a:endParaRPr lang="en-US" altLang="zh-CN" dirty="0" smtClean="0"/>
          </a:p>
          <a:p>
            <a:r>
              <a:rPr lang="en-US" altLang="zh-CN" dirty="0" smtClean="0"/>
              <a:t>4</a:t>
            </a:r>
            <a:r>
              <a:rPr lang="zh-CN" altLang="en-US" dirty="0" smtClean="0"/>
              <a:t>、第二层的</a:t>
            </a:r>
            <a:r>
              <a:rPr lang="en-US" altLang="zh-CN" dirty="0" smtClean="0"/>
              <a:t>uses-</a:t>
            </a:r>
            <a:r>
              <a:rPr lang="en-US" altLang="zh-CN" dirty="0" err="1" smtClean="0"/>
              <a:t>sdk</a:t>
            </a:r>
            <a:r>
              <a:rPr lang="zh-CN" altLang="en-US" dirty="0" smtClean="0"/>
              <a:t>这个是用来兼容程序的，其中可以设置应用程序安装的最低版本，和编译的版本等等，如果</a:t>
            </a:r>
            <a:r>
              <a:rPr lang="en-US" altLang="zh-CN" dirty="0" smtClean="0"/>
              <a:t>android</a:t>
            </a:r>
            <a:r>
              <a:rPr lang="zh-CN" altLang="en-US" dirty="0" smtClean="0"/>
              <a:t>系统低于最低版本是不能安装的，在最低版本和编译版本之间的可以顺利安装，高于编译版本的会模拟之前版本的</a:t>
            </a:r>
            <a:r>
              <a:rPr lang="en-US" altLang="zh-CN" dirty="0" smtClean="0"/>
              <a:t>API</a:t>
            </a:r>
            <a:r>
              <a:rPr lang="zh-CN" altLang="en-US" dirty="0" smtClean="0"/>
              <a:t>运行，这样就是</a:t>
            </a:r>
            <a:r>
              <a:rPr lang="en-US" altLang="zh-CN" dirty="0" smtClean="0"/>
              <a:t>android</a:t>
            </a:r>
            <a:r>
              <a:rPr lang="zh-CN" altLang="en-US" dirty="0" smtClean="0"/>
              <a:t>系统的兼容性。</a:t>
            </a:r>
            <a:endParaRPr lang="en-US" altLang="zh-CN" dirty="0" smtClean="0"/>
          </a:p>
          <a:p>
            <a:r>
              <a:rPr lang="en-US" altLang="zh-CN" dirty="0" smtClean="0"/>
              <a:t>5</a:t>
            </a:r>
            <a:r>
              <a:rPr lang="zh-CN" altLang="en-US" dirty="0" smtClean="0"/>
              <a:t>、第三层的</a:t>
            </a:r>
            <a:r>
              <a:rPr lang="en-US" altLang="zh-CN" dirty="0" smtClean="0"/>
              <a:t>activity</a:t>
            </a:r>
            <a:r>
              <a:rPr lang="zh-CN" altLang="en-US" dirty="0" smtClean="0"/>
              <a:t>是声明</a:t>
            </a:r>
            <a:r>
              <a:rPr lang="en-US" altLang="zh-CN" dirty="0" smtClean="0"/>
              <a:t>activity</a:t>
            </a:r>
            <a:r>
              <a:rPr lang="zh-CN" altLang="en-US" dirty="0" smtClean="0"/>
              <a:t>的属性，例如：</a:t>
            </a:r>
            <a:r>
              <a:rPr lang="en-US" altLang="zh-CN" dirty="0" smtClean="0"/>
              <a:t>activity</a:t>
            </a:r>
            <a:r>
              <a:rPr lang="zh-CN" altLang="en-US" dirty="0" smtClean="0"/>
              <a:t>的主题、样式、名称等</a:t>
            </a:r>
            <a:endParaRPr lang="en-US" altLang="zh-CN" dirty="0" smtClean="0"/>
          </a:p>
          <a:p>
            <a:r>
              <a:rPr lang="zh-CN" altLang="en-US" dirty="0" smtClean="0"/>
              <a:t>剩下的内容我们占时没有接触到大家如果感兴趣课下可以查资料学习一下。</a:t>
            </a:r>
            <a:endParaRPr lang="en-US" altLang="zh-CN" dirty="0" smtClean="0"/>
          </a:p>
        </p:txBody>
      </p:sp>
      <p:sp>
        <p:nvSpPr>
          <p:cNvPr id="4" name="灯片编号占位符 3"/>
          <p:cNvSpPr>
            <a:spLocks noGrp="1"/>
          </p:cNvSpPr>
          <p:nvPr>
            <p:ph type="sldNum" sz="quarter" idx="10"/>
          </p:nvPr>
        </p:nvSpPr>
        <p:spPr/>
        <p:txBody>
          <a:bodyPr/>
          <a:lstStyle/>
          <a:p>
            <a:fld id="{3DD81140-6873-47A9-8CCB-59684DE0F99B}" type="slidenum">
              <a:rPr lang="zh-CN" altLang="en-US" smtClean="0"/>
              <a:t>22</a:t>
            </a:fld>
            <a:endParaRPr lang="zh-CN" altLang="en-US"/>
          </a:p>
        </p:txBody>
      </p:sp>
    </p:spTree>
    <p:extLst>
      <p:ext uri="{BB962C8B-B14F-4D97-AF65-F5344CB8AC3E}">
        <p14:creationId xmlns:p14="http://schemas.microsoft.com/office/powerpoint/2010/main" val="716070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EA0598-8748-4C0E-8017-8B1A5FA2228B}" type="slidenum">
              <a:rPr lang="zh-CN" altLang="en-US" smtClean="0"/>
              <a:t>‹#›</a:t>
            </a:fld>
            <a:endParaRPr lang="zh-CN" altLang="en-US"/>
          </a:p>
        </p:txBody>
      </p:sp>
      <p:pic>
        <p:nvPicPr>
          <p:cNvPr id="8" name="Picture 9" descr="应用部分3-02"/>
          <p:cNvPicPr>
            <a:picLocks noChangeAspect="1" noChangeArrowheads="1"/>
          </p:cNvPicPr>
          <p:nvPr/>
        </p:nvPicPr>
        <p:blipFill>
          <a:blip r:embed="rId2" cstate="print"/>
          <a:srcRect/>
          <a:stretch>
            <a:fillRect/>
          </a:stretch>
        </p:blipFill>
        <p:spPr bwMode="auto">
          <a:xfrm>
            <a:off x="-14817" y="-9525"/>
            <a:ext cx="12223751" cy="6877050"/>
          </a:xfrm>
          <a:prstGeom prst="rect">
            <a:avLst/>
          </a:prstGeom>
          <a:noFill/>
          <a:ln w="9525">
            <a:noFill/>
            <a:miter lim="800000"/>
            <a:headEnd/>
            <a:tailEnd/>
          </a:ln>
        </p:spPr>
      </p:pic>
    </p:spTree>
    <p:extLst>
      <p:ext uri="{BB962C8B-B14F-4D97-AF65-F5344CB8AC3E}">
        <p14:creationId xmlns:p14="http://schemas.microsoft.com/office/powerpoint/2010/main" val="2680882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2547436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2213092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EA0598-8748-4C0E-8017-8B1A5FA2228B}" type="slidenum">
              <a:rPr lang="zh-CN" altLang="en-US" smtClean="0"/>
              <a:t>‹#›</a:t>
            </a:fld>
            <a:endParaRPr lang="zh-CN" altLang="en-US"/>
          </a:p>
        </p:txBody>
      </p:sp>
      <p:pic>
        <p:nvPicPr>
          <p:cNvPr id="7" name="Picture 3" descr="应用部分3-04"/>
          <p:cNvPicPr>
            <a:picLocks noChangeAspect="1" noChangeArrowheads="1"/>
          </p:cNvPicPr>
          <p:nvPr/>
        </p:nvPicPr>
        <p:blipFill>
          <a:blip r:embed="rId2" cstate="print"/>
          <a:srcRect/>
          <a:stretch>
            <a:fillRect/>
          </a:stretch>
        </p:blipFill>
        <p:spPr bwMode="auto">
          <a:xfrm>
            <a:off x="-23283" y="-9525"/>
            <a:ext cx="12240684" cy="6877050"/>
          </a:xfrm>
          <a:prstGeom prst="rect">
            <a:avLst/>
          </a:prstGeom>
          <a:noFill/>
          <a:ln w="9525">
            <a:noFill/>
            <a:miter lim="800000"/>
            <a:headEnd/>
            <a:tailEnd/>
          </a:ln>
        </p:spPr>
      </p:pic>
    </p:spTree>
    <p:extLst>
      <p:ext uri="{BB962C8B-B14F-4D97-AF65-F5344CB8AC3E}">
        <p14:creationId xmlns:p14="http://schemas.microsoft.com/office/powerpoint/2010/main" val="713117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EA0598-8748-4C0E-8017-8B1A5FA2228B}" type="slidenum">
              <a:rPr lang="zh-CN" altLang="en-US" smtClean="0"/>
              <a:t>‹#›</a:t>
            </a:fld>
            <a:endParaRPr lang="zh-CN" altLang="en-US"/>
          </a:p>
        </p:txBody>
      </p:sp>
      <p:pic>
        <p:nvPicPr>
          <p:cNvPr id="8" name="Picture 4" descr="应用部分3-05"/>
          <p:cNvPicPr>
            <a:picLocks noChangeAspect="1" noChangeArrowheads="1"/>
          </p:cNvPicPr>
          <p:nvPr/>
        </p:nvPicPr>
        <p:blipFill>
          <a:blip r:embed="rId2" cstate="print"/>
          <a:srcRect/>
          <a:stretch>
            <a:fillRect/>
          </a:stretch>
        </p:blipFill>
        <p:spPr bwMode="auto">
          <a:xfrm>
            <a:off x="-48683" y="8334"/>
            <a:ext cx="12240684" cy="6877050"/>
          </a:xfrm>
          <a:prstGeom prst="rect">
            <a:avLst/>
          </a:prstGeom>
          <a:noFill/>
          <a:ln w="9525">
            <a:noFill/>
            <a:miter lim="800000"/>
            <a:headEnd/>
            <a:tailEnd/>
          </a:ln>
        </p:spPr>
      </p:pic>
    </p:spTree>
    <p:extLst>
      <p:ext uri="{BB962C8B-B14F-4D97-AF65-F5344CB8AC3E}">
        <p14:creationId xmlns:p14="http://schemas.microsoft.com/office/powerpoint/2010/main" val="2909129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461683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166077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472888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417226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1754720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F47E72-2AFA-4DE6-9777-0FAE7FC96BF4}" type="datetimeFigureOut">
              <a:rPr lang="zh-CN" altLang="en-US" smtClean="0"/>
              <a:t>2015/11/9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3009154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47E72-2AFA-4DE6-9777-0FAE7FC96BF4}" type="datetimeFigureOut">
              <a:rPr lang="zh-CN" altLang="en-US" smtClean="0"/>
              <a:t>2015/11/9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A0598-8748-4C0E-8017-8B1A5FA2228B}" type="slidenum">
              <a:rPr lang="zh-CN" altLang="en-US" smtClean="0"/>
              <a:t>‹#›</a:t>
            </a:fld>
            <a:endParaRPr lang="zh-CN" altLang="en-US"/>
          </a:p>
        </p:txBody>
      </p:sp>
    </p:spTree>
    <p:extLst>
      <p:ext uri="{BB962C8B-B14F-4D97-AF65-F5344CB8AC3E}">
        <p14:creationId xmlns:p14="http://schemas.microsoft.com/office/powerpoint/2010/main" val="450614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26" Type="http://schemas.openxmlformats.org/officeDocument/2006/relationships/diagramColors" Target="../diagrams/colors6.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openxmlformats.org/officeDocument/2006/relationships/diagramQuickStyle" Target="../diagrams/quickStyle6.xml"/><Relationship Id="rId2" Type="http://schemas.openxmlformats.org/officeDocument/2006/relationships/notesSlide" Target="../notesSlides/notesSlide11.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diagramLayout" Target="../diagrams/layout6.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diagramData" Target="../diagrams/data6.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 Id="rId27" Type="http://schemas.microsoft.com/office/2007/relationships/diagramDrawing" Target="../diagrams/drawing6.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30.jpeg"/><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9.xml.rels><?xml version="1.0" encoding="UTF-8" standalone="yes"?>
<Relationships xmlns="http://schemas.openxmlformats.org/package/2006/relationships"><Relationship Id="rId3" Type="http://schemas.openxmlformats.org/officeDocument/2006/relationships/hyperlink" Target="tel:18698811111"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33.jpeg"/><Relationship Id="rId7" Type="http://schemas.openxmlformats.org/officeDocument/2006/relationships/diagramColors" Target="../diagrams/colors22.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7.jpg"/></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5500" y="2346326"/>
            <a:ext cx="10363200" cy="1470025"/>
          </a:xfrm>
        </p:spPr>
        <p:txBody>
          <a:bodyPr/>
          <a:lstStyle/>
          <a:p>
            <a:r>
              <a:rPr lang="en-US" altLang="zh-CN" b="1" dirty="0">
                <a:solidFill>
                  <a:schemeClr val="bg1"/>
                </a:solidFill>
                <a:latin typeface="微软雅黑" panose="020B0503020204020204" pitchFamily="34" charset="-122"/>
                <a:ea typeface="微软雅黑" panose="020B0503020204020204" pitchFamily="34" charset="-122"/>
              </a:rPr>
              <a:t>Android</a:t>
            </a:r>
            <a:r>
              <a:rPr lang="zh-CN" altLang="en-US" b="1" dirty="0">
                <a:solidFill>
                  <a:schemeClr val="bg1"/>
                </a:solidFill>
                <a:latin typeface="微软雅黑" panose="020B0503020204020204" pitchFamily="34" charset="-122"/>
                <a:ea typeface="微软雅黑" panose="020B0503020204020204" pitchFamily="34" charset="-122"/>
              </a:rPr>
              <a:t>游戏开发考试知识点</a:t>
            </a:r>
          </a:p>
        </p:txBody>
      </p:sp>
    </p:spTree>
    <p:extLst>
      <p:ext uri="{BB962C8B-B14F-4D97-AF65-F5344CB8AC3E}">
        <p14:creationId xmlns:p14="http://schemas.microsoft.com/office/powerpoint/2010/main" val="54465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
        <p:nvSpPr>
          <p:cNvPr id="2" name="矩形 1"/>
          <p:cNvSpPr/>
          <p:nvPr/>
        </p:nvSpPr>
        <p:spPr>
          <a:xfrm>
            <a:off x="675085" y="1108554"/>
            <a:ext cx="4693914" cy="923330"/>
          </a:xfrm>
          <a:prstGeom prst="rect">
            <a:avLst/>
          </a:prstGeom>
          <a:noFill/>
        </p:spPr>
        <p:txBody>
          <a:bodyPr wrap="none" lIns="91440" tIns="45720" rIns="91440" bIns="45720">
            <a:spAutoFit/>
          </a:bodyPr>
          <a:lstStyle/>
          <a:p>
            <a:pPr algn="ctr"/>
            <a:r>
              <a:rPr lang="en-US" altLang="zh-CN" sz="5400" b="0" cap="none" spc="0" dirty="0" err="1"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Drawable</a:t>
            </a:r>
            <a:r>
              <a:rPr lang="zh-CN" altLang="en-US" sz="54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12290" name="Picture 2" descr="http://www.mingyi-brand.com/uploadfile/201401/201401070022875487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2148"/>
            <a:ext cx="5126636" cy="26658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2292" name="Picture 4" descr="C:\Users\qiaomu.360BUYAD\Documents\JDdongdong\JIMEnterprise\dbqm\Temp\JdOnline201508271559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52" y="2279129"/>
            <a:ext cx="4902188" cy="29224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cxnSp>
        <p:nvCxnSpPr>
          <p:cNvPr id="8" name="直接连接符 7"/>
          <p:cNvCxnSpPr/>
          <p:nvPr/>
        </p:nvCxnSpPr>
        <p:spPr>
          <a:xfrm flipV="1">
            <a:off x="6640643" y="2743200"/>
            <a:ext cx="3777521" cy="149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flipV="1">
            <a:off x="6640643" y="3222261"/>
            <a:ext cx="3777521" cy="149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flipV="1">
            <a:off x="6640642" y="3899316"/>
            <a:ext cx="3777521" cy="149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flipV="1">
            <a:off x="6640641" y="4535461"/>
            <a:ext cx="3777521" cy="149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0" name="直接连接符 19"/>
          <p:cNvCxnSpPr/>
          <p:nvPr/>
        </p:nvCxnSpPr>
        <p:spPr>
          <a:xfrm flipV="1">
            <a:off x="6640640" y="4999532"/>
            <a:ext cx="3777521" cy="149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4" name="矩形 13"/>
          <p:cNvSpPr/>
          <p:nvPr/>
        </p:nvSpPr>
        <p:spPr>
          <a:xfrm>
            <a:off x="10418161" y="2267808"/>
            <a:ext cx="1826141" cy="584775"/>
          </a:xfrm>
          <a:prstGeom prst="rect">
            <a:avLst/>
          </a:prstGeom>
          <a:noFill/>
        </p:spPr>
        <p:txBody>
          <a:bodyPr wrap="none" lIns="91440" tIns="45720" rIns="91440" bIns="45720">
            <a:spAutoFit/>
          </a:bodyPr>
          <a:lstStyle/>
          <a:p>
            <a:pPr algn="ctr"/>
            <a:r>
              <a:rPr lang="zh-CN" altLang="en-US" sz="3200" b="0" cap="none" spc="0" dirty="0" smtClean="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高分辨率</a:t>
            </a:r>
            <a:endParaRPr lang="zh-CN" altLang="en-US" sz="3200" b="0" cap="none" spc="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2" name="矩形 21"/>
          <p:cNvSpPr/>
          <p:nvPr/>
        </p:nvSpPr>
        <p:spPr>
          <a:xfrm>
            <a:off x="10418160" y="2855546"/>
            <a:ext cx="1826141" cy="584775"/>
          </a:xfrm>
          <a:prstGeom prst="rect">
            <a:avLst/>
          </a:prstGeom>
          <a:noFill/>
        </p:spPr>
        <p:txBody>
          <a:bodyPr wrap="none" lIns="91440" tIns="45720" rIns="91440" bIns="45720">
            <a:spAutoFit/>
          </a:bodyPr>
          <a:lstStyle/>
          <a:p>
            <a:pPr algn="ctr"/>
            <a:r>
              <a:rPr lang="zh-CN" altLang="en-US" sz="3200" b="0" cap="none" spc="0" dirty="0" smtClean="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低分辨率</a:t>
            </a:r>
            <a:endParaRPr lang="zh-CN" altLang="en-US" sz="3200" b="0" cap="none" spc="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3" name="矩形 22"/>
          <p:cNvSpPr/>
          <p:nvPr/>
        </p:nvSpPr>
        <p:spPr>
          <a:xfrm>
            <a:off x="10401917" y="3501605"/>
            <a:ext cx="1826141" cy="584775"/>
          </a:xfrm>
          <a:prstGeom prst="rect">
            <a:avLst/>
          </a:prstGeom>
          <a:noFill/>
        </p:spPr>
        <p:txBody>
          <a:bodyPr wrap="none" lIns="91440" tIns="45720" rIns="91440" bIns="45720">
            <a:spAutoFit/>
          </a:bodyPr>
          <a:lstStyle/>
          <a:p>
            <a:pPr algn="ctr"/>
            <a:r>
              <a:rPr lang="zh-CN" altLang="en-US" sz="320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中</a:t>
            </a:r>
            <a:r>
              <a:rPr lang="zh-CN" altLang="en-US" sz="3200" b="0" cap="none" spc="0" dirty="0" smtClean="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分辨率</a:t>
            </a:r>
            <a:endParaRPr lang="zh-CN" altLang="en-US" sz="3200" b="0" cap="none" spc="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矩形 14"/>
          <p:cNvSpPr/>
          <p:nvPr/>
        </p:nvSpPr>
        <p:spPr>
          <a:xfrm>
            <a:off x="10401917" y="4147664"/>
            <a:ext cx="1157689" cy="584775"/>
          </a:xfrm>
          <a:prstGeom prst="rect">
            <a:avLst/>
          </a:prstGeom>
          <a:noFill/>
        </p:spPr>
        <p:txBody>
          <a:bodyPr wrap="none" lIns="91440" tIns="45720" rIns="91440" bIns="45720">
            <a:spAutoFit/>
          </a:bodyPr>
          <a:lstStyle/>
          <a:p>
            <a:pPr algn="ctr"/>
            <a:r>
              <a:rPr lang="en-US" altLang="zh-CN" sz="3200" dirty="0" smtClean="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720P</a:t>
            </a:r>
            <a:endParaRPr lang="zh-CN" altLang="en-US" sz="3200" b="0" cap="none" spc="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0418160" y="4659477"/>
            <a:ext cx="1398140" cy="584775"/>
          </a:xfrm>
          <a:prstGeom prst="rect">
            <a:avLst/>
          </a:prstGeom>
          <a:noFill/>
        </p:spPr>
        <p:txBody>
          <a:bodyPr wrap="none" lIns="91440" tIns="45720" rIns="91440" bIns="45720">
            <a:spAutoFit/>
          </a:bodyPr>
          <a:lstStyle/>
          <a:p>
            <a:pPr algn="ctr"/>
            <a:r>
              <a:rPr lang="en-US" altLang="zh-CN" sz="3200" dirty="0" smtClean="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1080P</a:t>
            </a:r>
            <a:endParaRPr lang="zh-CN" altLang="en-US" sz="3200" b="0" cap="none" spc="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454694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23"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
        <p:nvSpPr>
          <p:cNvPr id="2" name="矩形 1"/>
          <p:cNvSpPr/>
          <p:nvPr/>
        </p:nvSpPr>
        <p:spPr>
          <a:xfrm>
            <a:off x="1208435" y="1108554"/>
            <a:ext cx="3627211"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values</a:t>
            </a:r>
            <a:r>
              <a:rPr lang="zh-CN" altLang="en-US" sz="54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10" name="Picture 4" descr="http://beareyes.com.cn/2/lib/201101/28/162/5646.jpg"/>
          <p:cNvPicPr>
            <a:picLocks noChangeAspect="1" noChangeArrowheads="1"/>
          </p:cNvPicPr>
          <p:nvPr/>
        </p:nvPicPr>
        <p:blipFill rotWithShape="1">
          <a:blip r:embed="rId2">
            <a:extLst>
              <a:ext uri="{28A0092B-C50C-407E-A947-70E740481C1C}">
                <a14:useLocalDpi xmlns:a14="http://schemas.microsoft.com/office/drawing/2010/main" val="0"/>
              </a:ext>
            </a:extLst>
          </a:blip>
          <a:srcRect l="23002" t="8550" r="23805" b="11293"/>
          <a:stretch/>
        </p:blipFill>
        <p:spPr bwMode="auto">
          <a:xfrm>
            <a:off x="1314073" y="2362845"/>
            <a:ext cx="2506000" cy="283222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227139" y="2362845"/>
            <a:ext cx="7155485" cy="646331"/>
          </a:xfrm>
          <a:prstGeom prst="rect">
            <a:avLst/>
          </a:prstGeom>
          <a:noFill/>
        </p:spPr>
        <p:txBody>
          <a:bodyPr wrap="none" lIns="91440" tIns="45720" rIns="91440" bIns="45720">
            <a:spAutoFit/>
          </a:bodyPr>
          <a:lstStyle/>
          <a:p>
            <a:pPr algn="ctr"/>
            <a:r>
              <a:rPr lang="en-US" altLang="zh-CN" sz="3600" b="1"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Android</a:t>
            </a:r>
            <a:r>
              <a:rPr lang="zh-CN" altLang="en-US" sz="3600" b="1"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开发中用到的各种“值”</a:t>
            </a:r>
            <a:endParaRPr lang="zh-CN" altLang="en-US" sz="36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圆角矩形 5"/>
          <p:cNvSpPr/>
          <p:nvPr/>
        </p:nvSpPr>
        <p:spPr>
          <a:xfrm>
            <a:off x="4071147" y="3778957"/>
            <a:ext cx="1528997" cy="10778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200" b="1" dirty="0">
                <a:solidFill>
                  <a:schemeClr val="tx1"/>
                </a:solidFill>
                <a:latin typeface="微软雅黑" panose="020B0503020204020204" pitchFamily="34" charset="-122"/>
                <a:ea typeface="微软雅黑" panose="020B0503020204020204" pitchFamily="34" charset="-122"/>
              </a:rPr>
              <a:t>文本</a:t>
            </a:r>
          </a:p>
        </p:txBody>
      </p:sp>
      <p:sp>
        <p:nvSpPr>
          <p:cNvPr id="13" name="圆角矩形 12"/>
          <p:cNvSpPr/>
          <p:nvPr/>
        </p:nvSpPr>
        <p:spPr>
          <a:xfrm>
            <a:off x="5851218" y="3778957"/>
            <a:ext cx="1528997" cy="10778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200" b="1" dirty="0">
                <a:solidFill>
                  <a:schemeClr val="tx1"/>
                </a:solidFill>
                <a:latin typeface="微软雅黑" panose="020B0503020204020204" pitchFamily="34" charset="-122"/>
                <a:ea typeface="微软雅黑" panose="020B0503020204020204" pitchFamily="34" charset="-122"/>
              </a:rPr>
              <a:t>数值</a:t>
            </a:r>
          </a:p>
        </p:txBody>
      </p:sp>
      <p:sp>
        <p:nvSpPr>
          <p:cNvPr id="14" name="圆角矩形 13"/>
          <p:cNvSpPr/>
          <p:nvPr/>
        </p:nvSpPr>
        <p:spPr>
          <a:xfrm>
            <a:off x="7631289" y="3778957"/>
            <a:ext cx="1528997" cy="10778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200" b="1" dirty="0" smtClean="0">
                <a:solidFill>
                  <a:schemeClr val="tx1"/>
                </a:solidFill>
                <a:latin typeface="微软雅黑" panose="020B0503020204020204" pitchFamily="34" charset="-122"/>
                <a:ea typeface="微软雅黑" panose="020B0503020204020204" pitchFamily="34" charset="-122"/>
              </a:rPr>
              <a:t>颜色值</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9411360" y="3778957"/>
            <a:ext cx="1528997" cy="10778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rPr>
              <a:t>. . . </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372762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
        <p:nvSpPr>
          <p:cNvPr id="2" name="矩形 1"/>
          <p:cNvSpPr/>
          <p:nvPr/>
        </p:nvSpPr>
        <p:spPr>
          <a:xfrm>
            <a:off x="1208435" y="1108554"/>
            <a:ext cx="3627211"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values</a:t>
            </a:r>
            <a:r>
              <a:rPr lang="zh-CN" altLang="en-US" sz="54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6596350" y="1611654"/>
            <a:ext cx="3856120" cy="1015663"/>
          </a:xfrm>
          <a:prstGeom prst="rect">
            <a:avLst/>
          </a:prstGeom>
          <a:noFill/>
        </p:spPr>
        <p:txBody>
          <a:bodyPr wrap="none" lIns="91440" tIns="45720" rIns="91440" bIns="45720">
            <a:spAutoFit/>
          </a:bodyPr>
          <a:lstStyle/>
          <a:p>
            <a:pPr algn="ctr"/>
            <a:r>
              <a:rPr lang="en-US" altLang="zh-CN" sz="60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String.xml</a:t>
            </a:r>
            <a:endParaRPr lang="zh-CN" altLang="en-US" sz="60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098" name="Picture 2" descr="C:\Users\qiaomu.360BUYAD\Documents\JDdongdong\JIMEnterprise\dbqm\Temp\JdOnline20150828112044.png"/>
          <p:cNvPicPr>
            <a:picLocks noChangeAspect="1" noChangeArrowheads="1"/>
          </p:cNvPicPr>
          <p:nvPr/>
        </p:nvPicPr>
        <p:blipFill rotWithShape="1">
          <a:blip r:embed="rId2">
            <a:extLst>
              <a:ext uri="{28A0092B-C50C-407E-A947-70E740481C1C}">
                <a14:useLocalDpi xmlns:a14="http://schemas.microsoft.com/office/drawing/2010/main" val="0"/>
              </a:ext>
            </a:extLst>
          </a:blip>
          <a:srcRect r="17629"/>
          <a:stretch/>
        </p:blipFill>
        <p:spPr bwMode="auto">
          <a:xfrm>
            <a:off x="558487" y="2627317"/>
            <a:ext cx="4969552" cy="22894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qiaomu.360BUYAD\Documents\JDdongdong\JIMEnterprise\dbqm\Temp\JdOnline201508281121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58" y="1108554"/>
            <a:ext cx="10492660" cy="428790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58487" y="2031884"/>
            <a:ext cx="209477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6" name="直接连接符 15"/>
          <p:cNvCxnSpPr/>
          <p:nvPr/>
        </p:nvCxnSpPr>
        <p:spPr>
          <a:xfrm flipV="1">
            <a:off x="1385444" y="3117954"/>
            <a:ext cx="8807867" cy="1071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1385444" y="3693981"/>
            <a:ext cx="9437454" cy="3011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a:off x="1343468" y="4201661"/>
            <a:ext cx="9437454" cy="3011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pic>
        <p:nvPicPr>
          <p:cNvPr id="4102" name="Picture 6" descr="C:\Users\qiaomu.360BUYAD\Documents\JDdongdong\JIMEnterprise\dbqm\Temp\JdOnline201508281137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08554"/>
            <a:ext cx="11392633" cy="412055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接连接符 20"/>
          <p:cNvCxnSpPr/>
          <p:nvPr/>
        </p:nvCxnSpPr>
        <p:spPr>
          <a:xfrm flipV="1">
            <a:off x="1411985" y="4482872"/>
            <a:ext cx="8807867" cy="1071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31215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 calcmode="lin" valueType="num">
                                      <p:cBhvr additive="base">
                                        <p:cTn id="14" dur="500" fill="hold"/>
                                        <p:tgtEl>
                                          <p:spTgt spid="4100"/>
                                        </p:tgtEl>
                                        <p:attrNameLst>
                                          <p:attrName>ppt_x</p:attrName>
                                        </p:attrNameLst>
                                      </p:cBhvr>
                                      <p:tavLst>
                                        <p:tav tm="0">
                                          <p:val>
                                            <p:strVal val="#ppt_x"/>
                                          </p:val>
                                        </p:tav>
                                        <p:tav tm="100000">
                                          <p:val>
                                            <p:strVal val="#ppt_x"/>
                                          </p:val>
                                        </p:tav>
                                      </p:tavLst>
                                    </p:anim>
                                    <p:anim calcmode="lin" valueType="num">
                                      <p:cBhvr additive="base">
                                        <p:cTn id="15"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arn(inVertic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102"/>
                                        </p:tgtEl>
                                        <p:attrNameLst>
                                          <p:attrName>style.visibility</p:attrName>
                                        </p:attrNameLst>
                                      </p:cBhvr>
                                      <p:to>
                                        <p:strVal val="visible"/>
                                      </p:to>
                                    </p:set>
                                    <p:anim calcmode="lin" valueType="num">
                                      <p:cBhvr additive="base">
                                        <p:cTn id="40" dur="500" fill="hold"/>
                                        <p:tgtEl>
                                          <p:spTgt spid="4102"/>
                                        </p:tgtEl>
                                        <p:attrNameLst>
                                          <p:attrName>ppt_x</p:attrName>
                                        </p:attrNameLst>
                                      </p:cBhvr>
                                      <p:tavLst>
                                        <p:tav tm="0">
                                          <p:val>
                                            <p:strVal val="#ppt_x"/>
                                          </p:val>
                                        </p:tav>
                                        <p:tav tm="100000">
                                          <p:val>
                                            <p:strVal val="#ppt_x"/>
                                          </p:val>
                                        </p:tav>
                                      </p:tavLst>
                                    </p:anim>
                                    <p:anim calcmode="lin" valueType="num">
                                      <p:cBhvr additive="base">
                                        <p:cTn id="41"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arn(inVertical)">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33" y="228560"/>
            <a:ext cx="4420015"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日志打印和查看</a:t>
            </a:r>
            <a:endParaRPr lang="zh-CN" altLang="en-US" sz="32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32433" y="1317356"/>
            <a:ext cx="4331250" cy="584775"/>
          </a:xfrm>
          <a:prstGeom prst="rect">
            <a:avLst/>
          </a:prstGeom>
          <a:noFill/>
        </p:spPr>
        <p:txBody>
          <a:bodyPr wrap="non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日志打印方法</a:t>
            </a:r>
            <a:endParaRPr lang="zh-CN" altLang="en-US" sz="3200" b="1" dirty="0">
              <a:latin typeface="微软雅黑" panose="020B0503020204020204" pitchFamily="34" charset="-122"/>
              <a:ea typeface="微软雅黑" panose="020B0503020204020204" pitchFamily="34" charset="-122"/>
            </a:endParaRPr>
          </a:p>
        </p:txBody>
      </p:sp>
      <p:sp>
        <p:nvSpPr>
          <p:cNvPr id="2" name="矩形 1"/>
          <p:cNvSpPr/>
          <p:nvPr/>
        </p:nvSpPr>
        <p:spPr>
          <a:xfrm>
            <a:off x="5851153" y="1120449"/>
            <a:ext cx="5384616"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altLang="zh-CN" sz="5400" dirty="0" err="1">
                <a:latin typeface="微软雅黑" panose="020B0503020204020204" pitchFamily="34" charset="-122"/>
                <a:ea typeface="微软雅黑" panose="020B0503020204020204" pitchFamily="34" charset="-122"/>
              </a:rPr>
              <a:t>android.util.Log</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右箭头 4"/>
          <p:cNvSpPr/>
          <p:nvPr/>
        </p:nvSpPr>
        <p:spPr>
          <a:xfrm>
            <a:off x="5052448" y="1317355"/>
            <a:ext cx="780600"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716175" y="2406150"/>
            <a:ext cx="5979093" cy="3046988"/>
          </a:xfrm>
          <a:prstGeom prst="rect">
            <a:avLst/>
          </a:prstGeom>
        </p:spPr>
        <p:txBody>
          <a:bodyPr wrap="square">
            <a:spAutoFit/>
          </a:bodyPr>
          <a:lstStyle/>
          <a:p>
            <a:r>
              <a:rPr lang="zh-CN" altLang="en-US" sz="3200" b="1" dirty="0"/>
              <a:t>该类提供了若干静态方法 </a:t>
            </a:r>
          </a:p>
          <a:p>
            <a:r>
              <a:rPr lang="en-US" altLang="zh-CN" sz="3200" b="1" dirty="0" err="1"/>
              <a:t>Log.v</a:t>
            </a:r>
            <a:r>
              <a:rPr lang="en-US" altLang="zh-CN" sz="3200" b="1" dirty="0"/>
              <a:t>(String tag, String </a:t>
            </a:r>
            <a:r>
              <a:rPr lang="en-US" altLang="zh-CN" sz="3200" b="1" dirty="0" err="1"/>
              <a:t>msg</a:t>
            </a:r>
            <a:r>
              <a:rPr lang="en-US" altLang="zh-CN" sz="3200" b="1" dirty="0"/>
              <a:t>); </a:t>
            </a:r>
            <a:br>
              <a:rPr lang="en-US" altLang="zh-CN" sz="3200" b="1" dirty="0"/>
            </a:br>
            <a:r>
              <a:rPr lang="en-US" altLang="zh-CN" sz="3200" b="1" dirty="0" err="1"/>
              <a:t>Log.d</a:t>
            </a:r>
            <a:r>
              <a:rPr lang="en-US" altLang="zh-CN" sz="3200" b="1" dirty="0"/>
              <a:t>(String tag, String </a:t>
            </a:r>
            <a:r>
              <a:rPr lang="en-US" altLang="zh-CN" sz="3200" b="1" dirty="0" err="1"/>
              <a:t>msg</a:t>
            </a:r>
            <a:r>
              <a:rPr lang="en-US" altLang="zh-CN" sz="3200" b="1" dirty="0"/>
              <a:t>); </a:t>
            </a:r>
            <a:br>
              <a:rPr lang="en-US" altLang="zh-CN" sz="3200" b="1" dirty="0"/>
            </a:br>
            <a:r>
              <a:rPr lang="en-US" altLang="zh-CN" sz="3200" b="1" dirty="0" err="1"/>
              <a:t>Log.i</a:t>
            </a:r>
            <a:r>
              <a:rPr lang="en-US" altLang="zh-CN" sz="3200" b="1" dirty="0"/>
              <a:t>(String tag, String </a:t>
            </a:r>
            <a:r>
              <a:rPr lang="en-US" altLang="zh-CN" sz="3200" b="1" dirty="0" err="1"/>
              <a:t>msg</a:t>
            </a:r>
            <a:r>
              <a:rPr lang="en-US" altLang="zh-CN" sz="3200" b="1" dirty="0"/>
              <a:t>); </a:t>
            </a:r>
            <a:br>
              <a:rPr lang="en-US" altLang="zh-CN" sz="3200" b="1" dirty="0"/>
            </a:br>
            <a:r>
              <a:rPr lang="en-US" altLang="zh-CN" sz="3200" b="1" dirty="0" err="1"/>
              <a:t>Log.w</a:t>
            </a:r>
            <a:r>
              <a:rPr lang="en-US" altLang="zh-CN" sz="3200" b="1" dirty="0"/>
              <a:t>(String tag, String </a:t>
            </a:r>
            <a:r>
              <a:rPr lang="en-US" altLang="zh-CN" sz="3200" b="1" dirty="0" err="1"/>
              <a:t>msg</a:t>
            </a:r>
            <a:r>
              <a:rPr lang="en-US" altLang="zh-CN" sz="3200" b="1" dirty="0"/>
              <a:t>); </a:t>
            </a:r>
            <a:br>
              <a:rPr lang="en-US" altLang="zh-CN" sz="3200" b="1" dirty="0"/>
            </a:br>
            <a:r>
              <a:rPr lang="en-US" altLang="zh-CN" sz="3200" b="1" dirty="0" err="1"/>
              <a:t>Log.e</a:t>
            </a:r>
            <a:r>
              <a:rPr lang="en-US" altLang="zh-CN" sz="3200" b="1" dirty="0"/>
              <a:t>(String tag, String </a:t>
            </a:r>
            <a:r>
              <a:rPr lang="en-US" altLang="zh-CN" sz="3200" b="1" dirty="0" err="1"/>
              <a:t>msg</a:t>
            </a:r>
            <a:r>
              <a:rPr lang="en-US" altLang="zh-CN" sz="3200" b="1" dirty="0" smtClean="0"/>
              <a:t>);</a:t>
            </a:r>
          </a:p>
        </p:txBody>
      </p:sp>
      <p:sp>
        <p:nvSpPr>
          <p:cNvPr id="9" name="矩形标注 8"/>
          <p:cNvSpPr/>
          <p:nvPr/>
        </p:nvSpPr>
        <p:spPr>
          <a:xfrm>
            <a:off x="7175715" y="2181385"/>
            <a:ext cx="3440623" cy="604434"/>
          </a:xfrm>
          <a:prstGeom prst="wedgeRectCallout">
            <a:avLst>
              <a:gd name="adj1" fmla="val -95157"/>
              <a:gd name="adj2" fmla="val 11634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Verbose</a:t>
            </a:r>
            <a:r>
              <a:rPr lang="zh-CN" altLang="en-US" b="1" dirty="0" smtClean="0">
                <a:latin typeface="微软雅黑" panose="020B0503020204020204" pitchFamily="34" charset="-122"/>
                <a:ea typeface="微软雅黑" panose="020B0503020204020204" pitchFamily="34" charset="-122"/>
              </a:rPr>
              <a:t>详细日志</a:t>
            </a:r>
            <a:endParaRPr lang="zh-CN" altLang="en-US" dirty="0">
              <a:latin typeface="微软雅黑" panose="020B0503020204020204" pitchFamily="34" charset="-122"/>
              <a:ea typeface="微软雅黑" panose="020B0503020204020204" pitchFamily="34" charset="-122"/>
            </a:endParaRPr>
          </a:p>
        </p:txBody>
      </p:sp>
      <p:sp>
        <p:nvSpPr>
          <p:cNvPr id="11" name="矩形标注 10"/>
          <p:cNvSpPr/>
          <p:nvPr/>
        </p:nvSpPr>
        <p:spPr>
          <a:xfrm>
            <a:off x="7175715" y="3081777"/>
            <a:ext cx="3440623" cy="604434"/>
          </a:xfrm>
          <a:prstGeom prst="wedgeRectCallout">
            <a:avLst>
              <a:gd name="adj1" fmla="val -92454"/>
              <a:gd name="adj2" fmla="val 496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Debug</a:t>
            </a:r>
            <a:r>
              <a:rPr lang="zh-CN" altLang="en-US" b="1" dirty="0">
                <a:solidFill>
                  <a:schemeClr val="bg1"/>
                </a:solidFill>
                <a:latin typeface="微软雅黑" panose="020B0503020204020204" pitchFamily="34" charset="-122"/>
                <a:ea typeface="微软雅黑" panose="020B0503020204020204" pitchFamily="34" charset="-122"/>
              </a:rPr>
              <a:t>调试日志</a:t>
            </a:r>
          </a:p>
        </p:txBody>
      </p:sp>
      <p:sp>
        <p:nvSpPr>
          <p:cNvPr id="12" name="矩形标注 11"/>
          <p:cNvSpPr/>
          <p:nvPr/>
        </p:nvSpPr>
        <p:spPr>
          <a:xfrm>
            <a:off x="7175715" y="3817652"/>
            <a:ext cx="3440623" cy="604434"/>
          </a:xfrm>
          <a:prstGeom prst="wedgeRectCallout">
            <a:avLst>
              <a:gd name="adj1" fmla="val -96959"/>
              <a:gd name="adj2" fmla="val 21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Info</a:t>
            </a:r>
            <a:r>
              <a:rPr lang="zh-CN" altLang="en-US" b="1" dirty="0">
                <a:solidFill>
                  <a:schemeClr val="bg1"/>
                </a:solidFill>
                <a:latin typeface="微软雅黑" panose="020B0503020204020204" pitchFamily="34" charset="-122"/>
                <a:ea typeface="微软雅黑" panose="020B0503020204020204" pitchFamily="34" charset="-122"/>
              </a:rPr>
              <a:t>信息日志</a:t>
            </a:r>
          </a:p>
        </p:txBody>
      </p:sp>
      <p:sp>
        <p:nvSpPr>
          <p:cNvPr id="13" name="矩形标注 12"/>
          <p:cNvSpPr/>
          <p:nvPr/>
        </p:nvSpPr>
        <p:spPr>
          <a:xfrm>
            <a:off x="7175715" y="4553527"/>
            <a:ext cx="3440623" cy="604434"/>
          </a:xfrm>
          <a:prstGeom prst="wedgeRectCallout">
            <a:avLst>
              <a:gd name="adj1" fmla="val -92905"/>
              <a:gd name="adj2" fmla="val -195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Warning</a:t>
            </a:r>
            <a:r>
              <a:rPr lang="zh-CN" altLang="en-US" b="1" dirty="0">
                <a:latin typeface="微软雅黑" panose="020B0503020204020204" pitchFamily="34" charset="-122"/>
                <a:ea typeface="微软雅黑" panose="020B0503020204020204" pitchFamily="34" charset="-122"/>
              </a:rPr>
              <a:t>警告日志</a:t>
            </a:r>
          </a:p>
        </p:txBody>
      </p:sp>
      <p:sp>
        <p:nvSpPr>
          <p:cNvPr id="14" name="矩形标注 13"/>
          <p:cNvSpPr/>
          <p:nvPr/>
        </p:nvSpPr>
        <p:spPr>
          <a:xfrm>
            <a:off x="7175715" y="5289402"/>
            <a:ext cx="3440623" cy="604434"/>
          </a:xfrm>
          <a:prstGeom prst="wedgeRectCallout">
            <a:avLst>
              <a:gd name="adj1" fmla="val -95608"/>
              <a:gd name="adj2" fmla="val -63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Error</a:t>
            </a:r>
            <a:r>
              <a:rPr lang="zh-CN" altLang="en-US" b="1" dirty="0">
                <a:solidFill>
                  <a:schemeClr val="bg1"/>
                </a:solidFill>
                <a:latin typeface="微软雅黑" panose="020B0503020204020204" pitchFamily="34" charset="-122"/>
                <a:ea typeface="微软雅黑" panose="020B0503020204020204" pitchFamily="34" charset="-122"/>
              </a:rPr>
              <a:t>错误日志</a:t>
            </a:r>
          </a:p>
        </p:txBody>
      </p:sp>
    </p:spTree>
    <p:extLst>
      <p:ext uri="{BB962C8B-B14F-4D97-AF65-F5344CB8AC3E}">
        <p14:creationId xmlns:p14="http://schemas.microsoft.com/office/powerpoint/2010/main" val="422272826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9"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l="24751" t="35117" r="3535" b="26959"/>
          <a:stretch/>
        </p:blipFill>
        <p:spPr>
          <a:xfrm>
            <a:off x="433953" y="3037667"/>
            <a:ext cx="11380344" cy="3580109"/>
          </a:xfrm>
          <a:prstGeom prst="rect">
            <a:avLst/>
          </a:prstGeom>
        </p:spPr>
      </p:pic>
      <p:sp>
        <p:nvSpPr>
          <p:cNvPr id="8" name="矩形标注 7"/>
          <p:cNvSpPr/>
          <p:nvPr/>
        </p:nvSpPr>
        <p:spPr>
          <a:xfrm>
            <a:off x="1897043" y="1805551"/>
            <a:ext cx="2180282" cy="720673"/>
          </a:xfrm>
          <a:prstGeom prst="wedgeRectCallout">
            <a:avLst>
              <a:gd name="adj1" fmla="val 37120"/>
              <a:gd name="adj2" fmla="val 1648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Eclipse</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Android</a:t>
            </a:r>
            <a:r>
              <a:rPr lang="zh-CN" altLang="en-US" dirty="0" smtClean="0">
                <a:latin typeface="微软雅黑" panose="020B0503020204020204" pitchFamily="34" charset="-122"/>
                <a:ea typeface="微软雅黑" panose="020B0503020204020204" pitchFamily="34" charset="-122"/>
              </a:rPr>
              <a:t>日志窗口</a:t>
            </a:r>
            <a:endParaRPr lang="zh-CN" altLang="en-US" dirty="0">
              <a:latin typeface="微软雅黑" panose="020B0503020204020204" pitchFamily="34" charset="-122"/>
              <a:ea typeface="微软雅黑" panose="020B0503020204020204" pitchFamily="34" charset="-122"/>
            </a:endParaRPr>
          </a:p>
        </p:txBody>
      </p:sp>
      <p:sp>
        <p:nvSpPr>
          <p:cNvPr id="15" name="矩形标注 14"/>
          <p:cNvSpPr/>
          <p:nvPr/>
        </p:nvSpPr>
        <p:spPr>
          <a:xfrm>
            <a:off x="5178728" y="2324745"/>
            <a:ext cx="1890793" cy="542441"/>
          </a:xfrm>
          <a:prstGeom prst="wedgeRectCallout">
            <a:avLst>
              <a:gd name="adj1" fmla="val -44952"/>
              <a:gd name="adj2" fmla="val 225356"/>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关键字过滤</a:t>
            </a:r>
            <a:endParaRPr lang="zh-CN" altLang="en-US" dirty="0">
              <a:latin typeface="微软雅黑" panose="020B0503020204020204" pitchFamily="34" charset="-122"/>
              <a:ea typeface="微软雅黑" panose="020B0503020204020204" pitchFamily="34" charset="-122"/>
            </a:endParaRPr>
          </a:p>
        </p:txBody>
      </p:sp>
      <p:sp>
        <p:nvSpPr>
          <p:cNvPr id="16" name="矩形标注 15"/>
          <p:cNvSpPr/>
          <p:nvPr/>
        </p:nvSpPr>
        <p:spPr>
          <a:xfrm>
            <a:off x="9670654" y="2324745"/>
            <a:ext cx="1890793" cy="542441"/>
          </a:xfrm>
          <a:prstGeom prst="wedgeRectCallout">
            <a:avLst>
              <a:gd name="adj1" fmla="val -44952"/>
              <a:gd name="adj2" fmla="val 225356"/>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日志级别选择</a:t>
            </a:r>
            <a:endParaRPr lang="zh-CN" altLang="en-US" dirty="0">
              <a:latin typeface="微软雅黑" panose="020B0503020204020204" pitchFamily="34" charset="-122"/>
              <a:ea typeface="微软雅黑" panose="020B0503020204020204" pitchFamily="34" charset="-122"/>
            </a:endParaRPr>
          </a:p>
        </p:txBody>
      </p:sp>
      <p:sp>
        <p:nvSpPr>
          <p:cNvPr id="17" name="矩形标注 16"/>
          <p:cNvSpPr/>
          <p:nvPr/>
        </p:nvSpPr>
        <p:spPr>
          <a:xfrm>
            <a:off x="2569847" y="4843219"/>
            <a:ext cx="1890793" cy="542441"/>
          </a:xfrm>
          <a:prstGeom prst="wedgeRectCallout">
            <a:avLst>
              <a:gd name="adj1" fmla="val -89214"/>
              <a:gd name="adj2" fmla="val -23464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日志过滤器创建</a:t>
            </a:r>
            <a:endParaRPr lang="zh-CN" altLang="en-US" dirty="0">
              <a:latin typeface="微软雅黑" panose="020B0503020204020204" pitchFamily="34" charset="-122"/>
              <a:ea typeface="微软雅黑" panose="020B0503020204020204" pitchFamily="34" charset="-122"/>
            </a:endParaRPr>
          </a:p>
        </p:txBody>
      </p:sp>
      <p:sp>
        <p:nvSpPr>
          <p:cNvPr id="9" name="TextBox 6"/>
          <p:cNvSpPr txBox="1"/>
          <p:nvPr/>
        </p:nvSpPr>
        <p:spPr>
          <a:xfrm>
            <a:off x="632433" y="228560"/>
            <a:ext cx="4420015"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日志打印和查看</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243818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32433" y="228560"/>
            <a:ext cx="5153770"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调试工具</a:t>
            </a:r>
            <a:r>
              <a:rPr lang="en-US" altLang="zh-CN" sz="3200" b="1" dirty="0" smtClean="0">
                <a:latin typeface="微软雅黑" panose="020B0503020204020204" pitchFamily="34" charset="-122"/>
                <a:ea typeface="微软雅黑" panose="020B0503020204020204" pitchFamily="34" charset="-122"/>
              </a:rPr>
              <a:t>DDMS</a:t>
            </a:r>
            <a:endParaRPr lang="zh-CN" altLang="en-US" sz="3200" b="1" dirty="0">
              <a:latin typeface="微软雅黑" panose="020B0503020204020204" pitchFamily="34" charset="-122"/>
              <a:ea typeface="微软雅黑" panose="020B0503020204020204" pitchFamily="34" charset="-122"/>
            </a:endParaRPr>
          </a:p>
        </p:txBody>
      </p:sp>
      <p:sp>
        <p:nvSpPr>
          <p:cNvPr id="5" name="矩形 4"/>
          <p:cNvSpPr/>
          <p:nvPr/>
        </p:nvSpPr>
        <p:spPr>
          <a:xfrm>
            <a:off x="766912" y="1168515"/>
            <a:ext cx="10658174" cy="923330"/>
          </a:xfrm>
          <a:prstGeom prst="rect">
            <a:avLst/>
          </a:prstGeom>
          <a:noFill/>
        </p:spPr>
        <p:txBody>
          <a:bodyPr wrap="none" lIns="91440" tIns="45720" rIns="91440" bIns="45720">
            <a:spAutoFit/>
          </a:bodyPr>
          <a:lstStyle/>
          <a:p>
            <a:pPr algn="ctr"/>
            <a:r>
              <a:rPr lang="en-US" altLang="zh-CN" sz="5400" b="1" dirty="0" err="1">
                <a:latin typeface="微软雅黑" panose="020B0503020204020204" pitchFamily="34" charset="-122"/>
                <a:ea typeface="微软雅黑" panose="020B0503020204020204" pitchFamily="34" charset="-122"/>
              </a:rPr>
              <a:t>Dalvik</a:t>
            </a:r>
            <a:r>
              <a:rPr lang="en-US" altLang="zh-CN" sz="5400" b="1" dirty="0">
                <a:latin typeface="微软雅黑" panose="020B0503020204020204" pitchFamily="34" charset="-122"/>
                <a:ea typeface="微软雅黑" panose="020B0503020204020204" pitchFamily="34" charset="-122"/>
              </a:rPr>
              <a:t> Debug Monitor Service</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4891182" y="2286718"/>
            <a:ext cx="2409634" cy="923330"/>
          </a:xfrm>
          <a:prstGeom prst="rect">
            <a:avLst/>
          </a:prstGeom>
          <a:noFill/>
        </p:spPr>
        <p:txBody>
          <a:bodyPr wrap="none" lIns="91440" tIns="45720" rIns="91440" bIns="45720">
            <a:spAutoFit/>
          </a:bodyPr>
          <a:lstStyle/>
          <a:p>
            <a:pPr algn="ctr"/>
            <a:r>
              <a:rPr lang="en-US" altLang="zh-CN" sz="54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DDMS</a:t>
            </a:r>
            <a:endParaRPr lang="zh-CN" altLang="en-US" sz="54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圆角矩形 6"/>
          <p:cNvSpPr/>
          <p:nvPr/>
        </p:nvSpPr>
        <p:spPr>
          <a:xfrm>
            <a:off x="766912" y="3387776"/>
            <a:ext cx="3100550" cy="1693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设备截屏</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545724" y="3210048"/>
            <a:ext cx="3100550" cy="1693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内存监控</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8324536" y="3387776"/>
            <a:ext cx="3100550" cy="1693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5400" b="1" dirty="0" err="1">
                <a:solidFill>
                  <a:schemeClr val="tx1"/>
                </a:solidFill>
                <a:latin typeface="微软雅黑" panose="020B0503020204020204" pitchFamily="34" charset="-122"/>
                <a:ea typeface="微软雅黑" panose="020B0503020204020204" pitchFamily="34" charset="-122"/>
              </a:rPr>
              <a:t>Logcat</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545724" y="5081665"/>
            <a:ext cx="3100550" cy="1693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5400" b="1" dirty="0" smtClean="0">
                <a:solidFill>
                  <a:schemeClr val="tx1"/>
                </a:solidFill>
                <a:latin typeface="微软雅黑" panose="020B0503020204020204" pitchFamily="34" charset="-122"/>
                <a:ea typeface="微软雅黑" panose="020B0503020204020204" pitchFamily="34" charset="-122"/>
              </a:rPr>
              <a:t>. . .</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091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2433" y="1317356"/>
            <a:ext cx="5355953" cy="1569660"/>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调试方法：</a:t>
            </a:r>
            <a:endParaRPr lang="en-US" altLang="zh-CN" sz="3200" b="1"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3200" b="1" dirty="0" smtClean="0">
                <a:latin typeface="微软雅黑" panose="020B0503020204020204" pitchFamily="34" charset="-122"/>
                <a:ea typeface="微软雅黑" panose="020B0503020204020204" pitchFamily="34" charset="-122"/>
              </a:rPr>
              <a:t>使用</a:t>
            </a:r>
            <a:r>
              <a:rPr lang="en-US" altLang="zh-CN" sz="3200" b="1" dirty="0" smtClean="0">
                <a:latin typeface="微软雅黑" panose="020B0503020204020204" pitchFamily="34" charset="-122"/>
                <a:ea typeface="微软雅黑" panose="020B0503020204020204" pitchFamily="34" charset="-122"/>
              </a:rPr>
              <a:t>IDE</a:t>
            </a:r>
            <a:r>
              <a:rPr lang="zh-CN" altLang="en-US" sz="3200" b="1" dirty="0" smtClean="0">
                <a:latin typeface="微软雅黑" panose="020B0503020204020204" pitchFamily="34" charset="-122"/>
                <a:ea typeface="微软雅黑" panose="020B0503020204020204" pitchFamily="34" charset="-122"/>
              </a:rPr>
              <a:t>的代码调试功能；</a:t>
            </a:r>
            <a:endParaRPr lang="en-US" altLang="zh-CN" sz="3200" b="1"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3200" b="1" dirty="0" smtClean="0">
                <a:latin typeface="微软雅黑" panose="020B0503020204020204" pitchFamily="34" charset="-122"/>
                <a:ea typeface="微软雅黑" panose="020B0503020204020204" pitchFamily="34" charset="-122"/>
              </a:rPr>
              <a:t>跟踪日志输出；</a:t>
            </a:r>
            <a:endParaRPr lang="zh-CN" altLang="en-US" sz="32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824880" y="1774461"/>
            <a:ext cx="5799628" cy="3450127"/>
          </a:xfrm>
          <a:prstGeom prst="rect">
            <a:avLst/>
          </a:prstGeom>
        </p:spPr>
      </p:pic>
      <p:sp>
        <p:nvSpPr>
          <p:cNvPr id="6" name="TextBox 6"/>
          <p:cNvSpPr txBox="1"/>
          <p:nvPr/>
        </p:nvSpPr>
        <p:spPr>
          <a:xfrm>
            <a:off x="632433" y="228560"/>
            <a:ext cx="4420015"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代码调试</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43319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2433" y="1317356"/>
            <a:ext cx="3640740" cy="584775"/>
          </a:xfrm>
          <a:prstGeom prst="rect">
            <a:avLst/>
          </a:prstGeom>
          <a:noFill/>
        </p:spPr>
        <p:txBody>
          <a:bodyPr wrap="none" rtlCol="0">
            <a:spAutoFit/>
          </a:bodyPr>
          <a:lstStyle/>
          <a:p>
            <a:r>
              <a:rPr lang="en-US" altLang="zh-CN" sz="3200" b="1" dirty="0" smtClean="0">
                <a:latin typeface="微软雅黑" panose="020B0503020204020204" pitchFamily="34" charset="-122"/>
                <a:ea typeface="微软雅黑" panose="020B0503020204020204" pitchFamily="34" charset="-122"/>
              </a:rPr>
              <a:t>Eclipse</a:t>
            </a:r>
            <a:r>
              <a:rPr lang="zh-CN" altLang="en-US" sz="3200" b="1" dirty="0" smtClean="0">
                <a:latin typeface="微软雅黑" panose="020B0503020204020204" pitchFamily="34" charset="-122"/>
                <a:ea typeface="微软雅黑" panose="020B0503020204020204" pitchFamily="34" charset="-122"/>
              </a:rPr>
              <a:t>的代码调试</a:t>
            </a:r>
            <a:endParaRPr lang="zh-CN" altLang="en-US" sz="3200" b="1" dirty="0">
              <a:latin typeface="微软雅黑" panose="020B0503020204020204" pitchFamily="34" charset="-122"/>
              <a:ea typeface="微软雅黑" panose="020B0503020204020204" pitchFamily="34" charset="-122"/>
            </a:endParaRPr>
          </a:p>
        </p:txBody>
      </p:sp>
      <p:pic>
        <p:nvPicPr>
          <p:cNvPr id="1026" name="Picture 2" descr="C:\Users\qiaomu.360BUYAD\Documents\JDdongdong\JIMEnterprise\dbqm\Temp\JdOnline20150819165203.png"/>
          <p:cNvPicPr>
            <a:picLocks noChangeAspect="1" noChangeArrowheads="1"/>
          </p:cNvPicPr>
          <p:nvPr/>
        </p:nvPicPr>
        <p:blipFill rotWithShape="1">
          <a:blip r:embed="rId3">
            <a:extLst>
              <a:ext uri="{28A0092B-C50C-407E-A947-70E740481C1C}">
                <a14:useLocalDpi xmlns:a14="http://schemas.microsoft.com/office/drawing/2010/main" val="0"/>
              </a:ext>
            </a:extLst>
          </a:blip>
          <a:srcRect l="2941" t="2989" r="2153" b="21118"/>
          <a:stretch/>
        </p:blipFill>
        <p:spPr bwMode="auto">
          <a:xfrm>
            <a:off x="1053885" y="2406152"/>
            <a:ext cx="9484962" cy="178230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96190" y="4719968"/>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添加断点</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TextBox 6"/>
          <p:cNvSpPr txBox="1"/>
          <p:nvPr/>
        </p:nvSpPr>
        <p:spPr>
          <a:xfrm>
            <a:off x="632433" y="228560"/>
            <a:ext cx="4420015"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代码调试</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44686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2433" y="1317356"/>
            <a:ext cx="3640740" cy="584775"/>
          </a:xfrm>
          <a:prstGeom prst="rect">
            <a:avLst/>
          </a:prstGeom>
          <a:noFill/>
        </p:spPr>
        <p:txBody>
          <a:bodyPr wrap="none" rtlCol="0">
            <a:spAutoFit/>
          </a:bodyPr>
          <a:lstStyle/>
          <a:p>
            <a:r>
              <a:rPr lang="en-US" altLang="zh-CN" sz="3200" b="1" dirty="0" smtClean="0">
                <a:latin typeface="微软雅黑" panose="020B0503020204020204" pitchFamily="34" charset="-122"/>
                <a:ea typeface="微软雅黑" panose="020B0503020204020204" pitchFamily="34" charset="-122"/>
              </a:rPr>
              <a:t>Eclipse</a:t>
            </a:r>
            <a:r>
              <a:rPr lang="zh-CN" altLang="en-US" sz="3200" b="1" dirty="0" smtClean="0">
                <a:latin typeface="微软雅黑" panose="020B0503020204020204" pitchFamily="34" charset="-122"/>
                <a:ea typeface="微软雅黑" panose="020B0503020204020204" pitchFamily="34" charset="-122"/>
              </a:rPr>
              <a:t>的代码调试</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a:xfrm>
            <a:off x="5384521" y="3213647"/>
            <a:ext cx="4339651"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调试模式启动</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1028" name="Picture 4" descr="C:\Users\qiaomu.360BUYAD\Documents\JDdongdong\JIMEnterprise\dbqm\Temp\JdOnline201508191653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895" y="2630656"/>
            <a:ext cx="2953854" cy="20893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632433" y="228560"/>
            <a:ext cx="4420015"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代码调试</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835294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2433" y="1317356"/>
            <a:ext cx="3640740" cy="584775"/>
          </a:xfrm>
          <a:prstGeom prst="rect">
            <a:avLst/>
          </a:prstGeom>
          <a:noFill/>
        </p:spPr>
        <p:txBody>
          <a:bodyPr wrap="none" rtlCol="0">
            <a:spAutoFit/>
          </a:bodyPr>
          <a:lstStyle/>
          <a:p>
            <a:r>
              <a:rPr lang="en-US" altLang="zh-CN" sz="3200" b="1" dirty="0" smtClean="0">
                <a:latin typeface="微软雅黑" panose="020B0503020204020204" pitchFamily="34" charset="-122"/>
                <a:ea typeface="微软雅黑" panose="020B0503020204020204" pitchFamily="34" charset="-122"/>
              </a:rPr>
              <a:t>Eclipse</a:t>
            </a:r>
            <a:r>
              <a:rPr lang="zh-CN" altLang="en-US" sz="3200" b="1" dirty="0" smtClean="0">
                <a:latin typeface="微软雅黑" panose="020B0503020204020204" pitchFamily="34" charset="-122"/>
                <a:ea typeface="微软雅黑" panose="020B0503020204020204" pitchFamily="34" charset="-122"/>
              </a:rPr>
              <a:t>的代码调试</a:t>
            </a:r>
            <a:endParaRPr lang="zh-CN" altLang="en-US" sz="3200" b="1" dirty="0">
              <a:latin typeface="微软雅黑" panose="020B0503020204020204" pitchFamily="34" charset="-122"/>
              <a:ea typeface="微软雅黑" panose="020B0503020204020204" pitchFamily="34" charset="-122"/>
            </a:endParaRPr>
          </a:p>
        </p:txBody>
      </p:sp>
      <p:pic>
        <p:nvPicPr>
          <p:cNvPr id="3074" name="Picture 2" descr="C:\Users\qiaomu.360BUYAD\Documents\JDdongdong\JIMEnterprise\dbqm\Temp\JdOnline201508191657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100" y="1317356"/>
            <a:ext cx="6427473" cy="48358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qiaomu.360BUYAD\Documents\JDdongdong\JIMEnterprise\dbqm\Temp\JdOnline2015081916573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33" y="3397088"/>
            <a:ext cx="4295111" cy="1469380"/>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790414" y="3595605"/>
            <a:ext cx="1224366" cy="1053885"/>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圆角矩形 8"/>
          <p:cNvSpPr/>
          <p:nvPr/>
        </p:nvSpPr>
        <p:spPr>
          <a:xfrm>
            <a:off x="2230257" y="3604835"/>
            <a:ext cx="1224366" cy="1053885"/>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0" name="圆角矩形 9"/>
          <p:cNvSpPr/>
          <p:nvPr/>
        </p:nvSpPr>
        <p:spPr>
          <a:xfrm>
            <a:off x="3625179" y="3604835"/>
            <a:ext cx="1224366" cy="1053885"/>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TextBox 6"/>
          <p:cNvSpPr txBox="1"/>
          <p:nvPr/>
        </p:nvSpPr>
        <p:spPr>
          <a:xfrm>
            <a:off x="632433" y="228560"/>
            <a:ext cx="4420015"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代码调试</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581782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
        <p:nvSpPr>
          <p:cNvPr id="2" name="矩形 1"/>
          <p:cNvSpPr/>
          <p:nvPr/>
        </p:nvSpPr>
        <p:spPr>
          <a:xfrm>
            <a:off x="1992079" y="2662535"/>
            <a:ext cx="7872476" cy="923330"/>
          </a:xfrm>
          <a:prstGeom prst="rect">
            <a:avLst/>
          </a:prstGeom>
          <a:noFill/>
        </p:spPr>
        <p:txBody>
          <a:bodyPr wrap="none" lIns="91440" tIns="45720" rIns="91440" bIns="45720">
            <a:spAutoFit/>
          </a:bodyPr>
          <a:lstStyle/>
          <a:p>
            <a:pPr>
              <a:spcBef>
                <a:spcPct val="50000"/>
              </a:spcBef>
            </a:pPr>
            <a:r>
              <a:rPr lang="en-US" altLang="zh-CN" sz="5400" b="1" dirty="0">
                <a:latin typeface="微软雅黑" pitchFamily="34" charset="-122"/>
                <a:ea typeface="微软雅黑" pitchFamily="34" charset="-122"/>
              </a:rPr>
              <a:t>Android</a:t>
            </a:r>
            <a:r>
              <a:rPr lang="zh-CN" altLang="en-US" sz="5400" b="1" dirty="0">
                <a:latin typeface="微软雅黑" pitchFamily="34" charset="-122"/>
                <a:ea typeface="微软雅黑" pitchFamily="34" charset="-122"/>
              </a:rPr>
              <a:t>程序的工程目录</a:t>
            </a:r>
            <a:endParaRPr lang="en-US" altLang="zh-CN" sz="5400" b="1" dirty="0">
              <a:latin typeface="微软雅黑" pitchFamily="34" charset="-122"/>
              <a:ea typeface="微软雅黑" pitchFamily="34" charset="-122"/>
            </a:endParaRPr>
          </a:p>
        </p:txBody>
      </p:sp>
    </p:spTree>
    <p:extLst>
      <p:ext uri="{BB962C8B-B14F-4D97-AF65-F5344CB8AC3E}">
        <p14:creationId xmlns:p14="http://schemas.microsoft.com/office/powerpoint/2010/main" val="102193434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09558" y="273029"/>
            <a:ext cx="4928716"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a:latin typeface="微软雅黑" pitchFamily="34" charset="-122"/>
                <a:ea typeface="微软雅黑" pitchFamily="34" charset="-122"/>
              </a:rPr>
              <a:t>AndroidManifest.xml</a:t>
            </a:r>
          </a:p>
        </p:txBody>
      </p:sp>
      <p:sp>
        <p:nvSpPr>
          <p:cNvPr id="5" name="矩形 4"/>
          <p:cNvSpPr/>
          <p:nvPr/>
        </p:nvSpPr>
        <p:spPr>
          <a:xfrm>
            <a:off x="2382054" y="2802235"/>
            <a:ext cx="6970691" cy="1015663"/>
          </a:xfrm>
          <a:prstGeom prst="rect">
            <a:avLst/>
          </a:prstGeom>
          <a:noFill/>
        </p:spPr>
        <p:txBody>
          <a:bodyPr wrap="none" lIns="91440" tIns="45720" rIns="91440" bIns="45720">
            <a:spAutoFit/>
          </a:bodyPr>
          <a:lstStyle/>
          <a:p>
            <a:pPr algn="ctr"/>
            <a:r>
              <a:rPr lang="en-US" altLang="zh-CN" sz="6000" b="1" dirty="0">
                <a:ln w="0"/>
                <a:effectLst>
                  <a:outerShdw blurRad="38100" dist="19050" dir="2700000" algn="tl" rotWithShape="0">
                    <a:schemeClr val="dk1">
                      <a:alpha val="40000"/>
                    </a:schemeClr>
                  </a:outerShdw>
                </a:effectLst>
              </a:rPr>
              <a:t>AndroidManifest.xml</a:t>
            </a:r>
            <a:endParaRPr lang="zh-CN" altLang="en-US" sz="6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562030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3572" y="1202036"/>
            <a:ext cx="10984675" cy="584775"/>
          </a:xfrm>
          <a:prstGeom prst="rect">
            <a:avLst/>
          </a:prstGeom>
          <a:noFill/>
        </p:spPr>
        <p:txBody>
          <a:bodyPr wrap="none" lIns="91440" tIns="45720" rIns="91440" bIns="45720">
            <a:spAutoFit/>
          </a:bodyPr>
          <a:lstStyle/>
          <a:p>
            <a:pPr algn="ctr"/>
            <a:r>
              <a:rPr lang="en-US" altLang="zh-CN" sz="3200" b="1" dirty="0" smtClean="0">
                <a:ln w="0"/>
                <a:effectLst>
                  <a:outerShdw blurRad="38100" dist="19050" dir="2700000" algn="tl" rotWithShape="0">
                    <a:schemeClr val="dk1">
                      <a:alpha val="40000"/>
                    </a:schemeClr>
                  </a:outerShdw>
                </a:effectLst>
              </a:rPr>
              <a:t> </a:t>
            </a:r>
            <a:r>
              <a:rPr lang="zh-CN" altLang="en-US" sz="3200" b="1" dirty="0" smtClean="0">
                <a:ln w="0"/>
                <a:effectLst>
                  <a:outerShdw blurRad="38100" dist="19050" dir="2700000" algn="tl" rotWithShape="0">
                    <a:schemeClr val="dk1">
                      <a:alpha val="40000"/>
                    </a:schemeClr>
                  </a:outerShdw>
                </a:effectLst>
              </a:rPr>
              <a:t>每一个</a:t>
            </a:r>
            <a:r>
              <a:rPr lang="en-US" altLang="zh-CN" sz="3200" b="1" dirty="0" smtClean="0">
                <a:ln w="0"/>
                <a:effectLst>
                  <a:outerShdw blurRad="38100" dist="19050" dir="2700000" algn="tl" rotWithShape="0">
                    <a:schemeClr val="dk1">
                      <a:alpha val="40000"/>
                    </a:schemeClr>
                  </a:outerShdw>
                </a:effectLst>
              </a:rPr>
              <a:t>android</a:t>
            </a:r>
            <a:r>
              <a:rPr lang="zh-CN" altLang="en-US" sz="3200" b="1" dirty="0" smtClean="0">
                <a:ln w="0"/>
                <a:effectLst>
                  <a:outerShdw blurRad="38100" dist="19050" dir="2700000" algn="tl" rotWithShape="0">
                    <a:schemeClr val="dk1">
                      <a:alpha val="40000"/>
                    </a:schemeClr>
                  </a:outerShdw>
                </a:effectLst>
              </a:rPr>
              <a:t>应用都必须有一个</a:t>
            </a:r>
            <a:r>
              <a:rPr lang="en-US" altLang="zh-CN" sz="3200" b="1" dirty="0" smtClean="0">
                <a:ln w="0"/>
                <a:effectLst>
                  <a:outerShdw blurRad="38100" dist="19050" dir="2700000" algn="tl" rotWithShape="0">
                    <a:schemeClr val="dk1">
                      <a:alpha val="40000"/>
                    </a:schemeClr>
                  </a:outerShdw>
                </a:effectLst>
              </a:rPr>
              <a:t>AndroidManifest.xml</a:t>
            </a:r>
            <a:r>
              <a:rPr lang="zh-CN" altLang="en-US" sz="3200" b="1" dirty="0" smtClean="0">
                <a:ln w="0"/>
                <a:effectLst>
                  <a:outerShdw blurRad="38100" dist="19050" dir="2700000" algn="tl" rotWithShape="0">
                    <a:schemeClr val="dk1">
                      <a:alpha val="40000"/>
                    </a:schemeClr>
                  </a:outerShdw>
                </a:effectLst>
              </a:rPr>
              <a:t>文件。</a:t>
            </a:r>
            <a:endParaRPr lang="zh-CN" altLang="en-US" sz="3200" b="1"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C:\Users\qiaomu.360BUYAD\Documents\JDdongdong\JIMEnterprise\dbqm\Temp\JdOnline201508191552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313" y="1786811"/>
            <a:ext cx="7777192" cy="4871165"/>
          </a:xfrm>
          <a:prstGeom prst="rect">
            <a:avLst/>
          </a:prstGeom>
        </p:spPr>
        <p:style>
          <a:lnRef idx="2">
            <a:schemeClr val="dk1"/>
          </a:lnRef>
          <a:fillRef idx="1">
            <a:schemeClr val="lt1"/>
          </a:fillRef>
          <a:effectRef idx="0">
            <a:schemeClr val="dk1"/>
          </a:effectRef>
          <a:fontRef idx="minor">
            <a:schemeClr val="dk1"/>
          </a:fontRef>
        </p:style>
      </p:pic>
      <p:sp>
        <p:nvSpPr>
          <p:cNvPr id="6" name="Text Box 4"/>
          <p:cNvSpPr txBox="1">
            <a:spLocks noChangeArrowheads="1"/>
          </p:cNvSpPr>
          <p:nvPr/>
        </p:nvSpPr>
        <p:spPr bwMode="auto">
          <a:xfrm>
            <a:off x="509558" y="273029"/>
            <a:ext cx="4928716"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a:latin typeface="微软雅黑" pitchFamily="34" charset="-122"/>
                <a:ea typeface="微软雅黑" pitchFamily="34" charset="-122"/>
              </a:rPr>
              <a:t>AndroidManifest.xml</a:t>
            </a:r>
          </a:p>
        </p:txBody>
      </p:sp>
    </p:spTree>
    <p:extLst>
      <p:ext uri="{BB962C8B-B14F-4D97-AF65-F5344CB8AC3E}">
        <p14:creationId xmlns:p14="http://schemas.microsoft.com/office/powerpoint/2010/main" val="60689728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cnitblog.com/blog/602984/201402/2522400809283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58" y="1100138"/>
            <a:ext cx="11155356" cy="4271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318633" y="5372100"/>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语法层次</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圆角矩形 5"/>
          <p:cNvSpPr/>
          <p:nvPr/>
        </p:nvSpPr>
        <p:spPr>
          <a:xfrm>
            <a:off x="628650" y="1728787"/>
            <a:ext cx="1897033" cy="457201"/>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圆角矩形 8"/>
          <p:cNvSpPr/>
          <p:nvPr/>
        </p:nvSpPr>
        <p:spPr>
          <a:xfrm>
            <a:off x="2525683" y="2314574"/>
            <a:ext cx="2132042" cy="323873"/>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0" name="圆角矩形 9"/>
          <p:cNvSpPr/>
          <p:nvPr/>
        </p:nvSpPr>
        <p:spPr>
          <a:xfrm>
            <a:off x="2525682" y="2750310"/>
            <a:ext cx="2632105" cy="364365"/>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圆角矩形 10"/>
          <p:cNvSpPr/>
          <p:nvPr/>
        </p:nvSpPr>
        <p:spPr>
          <a:xfrm>
            <a:off x="2443765" y="4079048"/>
            <a:ext cx="2632105" cy="364365"/>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2" name="圆角矩形 11"/>
          <p:cNvSpPr/>
          <p:nvPr/>
        </p:nvSpPr>
        <p:spPr>
          <a:xfrm>
            <a:off x="5294272" y="2644273"/>
            <a:ext cx="1585928" cy="470402"/>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3" name="Text Box 4"/>
          <p:cNvSpPr txBox="1">
            <a:spLocks noChangeArrowheads="1"/>
          </p:cNvSpPr>
          <p:nvPr/>
        </p:nvSpPr>
        <p:spPr bwMode="auto">
          <a:xfrm>
            <a:off x="509558" y="273029"/>
            <a:ext cx="4928716"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a:latin typeface="微软雅黑" pitchFamily="34" charset="-122"/>
                <a:ea typeface="微软雅黑" pitchFamily="34" charset="-122"/>
              </a:rPr>
              <a:t>AndroidManifest.xml</a:t>
            </a:r>
          </a:p>
        </p:txBody>
      </p:sp>
    </p:spTree>
    <p:extLst>
      <p:ext uri="{BB962C8B-B14F-4D97-AF65-F5344CB8AC3E}">
        <p14:creationId xmlns:p14="http://schemas.microsoft.com/office/powerpoint/2010/main" val="267076534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876300" y="1000265"/>
            <a:ext cx="107061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dirty="0"/>
              <a:t>Activity</a:t>
            </a:r>
          </a:p>
          <a:p>
            <a:pPr marL="342900" indent="-342900">
              <a:lnSpc>
                <a:spcPct val="150000"/>
              </a:lnSpc>
              <a:spcBef>
                <a:spcPct val="0"/>
              </a:spcBef>
            </a:pPr>
            <a:r>
              <a:rPr lang="en-US" altLang="zh-CN" sz="2400" b="1" dirty="0" smtClean="0">
                <a:latin typeface="微软雅黑" panose="020B0503020204020204" pitchFamily="34" charset="-122"/>
                <a:ea typeface="微软雅黑" panose="020B0503020204020204" pitchFamily="34" charset="-122"/>
              </a:rPr>
              <a:t>Activity</a:t>
            </a:r>
            <a:r>
              <a:rPr lang="zh-CN" altLang="en-US" sz="2400" b="1" dirty="0">
                <a:latin typeface="微软雅黑" panose="020B0503020204020204" pitchFamily="34" charset="-122"/>
                <a:ea typeface="微软雅黑" panose="020B0503020204020204" pitchFamily="34" charset="-122"/>
              </a:rPr>
              <a:t>是</a:t>
            </a:r>
            <a:r>
              <a:rPr lang="en-US" altLang="zh-CN" sz="2400" b="1" dirty="0">
                <a:latin typeface="微软雅黑" panose="020B0503020204020204" pitchFamily="34" charset="-122"/>
                <a:ea typeface="微软雅黑" panose="020B0503020204020204" pitchFamily="34" charset="-122"/>
              </a:rPr>
              <a:t>android</a:t>
            </a:r>
            <a:r>
              <a:rPr lang="zh-CN" altLang="en-US" sz="2400" b="1" dirty="0">
                <a:latin typeface="微软雅黑" panose="020B0503020204020204" pitchFamily="34" charset="-122"/>
                <a:ea typeface="微软雅黑" panose="020B0503020204020204" pitchFamily="34" charset="-122"/>
              </a:rPr>
              <a:t>中负责与用户交互的</a:t>
            </a:r>
            <a:r>
              <a:rPr lang="zh-CN" altLang="en-US" sz="2400" b="1" dirty="0" smtClean="0">
                <a:latin typeface="微软雅黑" panose="020B0503020204020204" pitchFamily="34" charset="-122"/>
                <a:ea typeface="微软雅黑" panose="020B0503020204020204" pitchFamily="34" charset="-122"/>
              </a:rPr>
              <a:t>组件。</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spcBef>
                <a:spcPct val="0"/>
              </a:spcBef>
            </a:pPr>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一个</a:t>
            </a:r>
            <a:r>
              <a:rPr lang="en-US" altLang="zh-CN" sz="2400" b="1" dirty="0">
                <a:latin typeface="微软雅黑" panose="020B0503020204020204" pitchFamily="34" charset="-122"/>
                <a:ea typeface="微软雅黑" panose="020B0503020204020204" pitchFamily="34" charset="-122"/>
              </a:rPr>
              <a:t>android</a:t>
            </a:r>
            <a:r>
              <a:rPr lang="zh-CN" altLang="en-US" sz="2400" b="1" dirty="0">
                <a:latin typeface="微软雅黑" panose="020B0503020204020204" pitchFamily="34" charset="-122"/>
                <a:ea typeface="微软雅黑" panose="020B0503020204020204" pitchFamily="34" charset="-122"/>
              </a:rPr>
              <a:t>应用中，一个</a:t>
            </a:r>
            <a:r>
              <a:rPr lang="en-US" altLang="zh-CN" sz="2400" b="1" dirty="0">
                <a:latin typeface="微软雅黑" panose="020B0503020204020204" pitchFamily="34" charset="-122"/>
                <a:ea typeface="微软雅黑" panose="020B0503020204020204" pitchFamily="34" charset="-122"/>
              </a:rPr>
              <a:t>Activity</a:t>
            </a:r>
            <a:r>
              <a:rPr lang="zh-CN" altLang="en-US" sz="2400" b="1" dirty="0">
                <a:latin typeface="微软雅黑" panose="020B0503020204020204" pitchFamily="34" charset="-122"/>
                <a:ea typeface="微软雅黑" panose="020B0503020204020204" pitchFamily="34" charset="-122"/>
              </a:rPr>
              <a:t>通常就是一个单独的屏幕，</a:t>
            </a:r>
            <a:r>
              <a:rPr lang="zh-CN" altLang="en-US" sz="2400" b="1" dirty="0" smtClean="0">
                <a:latin typeface="微软雅黑" panose="020B0503020204020204" pitchFamily="34" charset="-122"/>
                <a:ea typeface="微软雅黑" panose="020B0503020204020204" pitchFamily="34" charset="-122"/>
              </a:rPr>
              <a:t>它可以</a:t>
            </a:r>
            <a:r>
              <a:rPr lang="zh-CN" altLang="en-US" sz="2400" b="1" dirty="0">
                <a:latin typeface="微软雅黑" panose="020B0503020204020204" pitchFamily="34" charset="-122"/>
                <a:ea typeface="微软雅黑" panose="020B0503020204020204" pitchFamily="34" charset="-122"/>
              </a:rPr>
              <a:t>显示一些</a:t>
            </a:r>
            <a:r>
              <a:rPr lang="zh-CN" altLang="en-US" sz="2400" b="1" dirty="0" smtClean="0">
                <a:latin typeface="微软雅黑" panose="020B0503020204020204" pitchFamily="34" charset="-122"/>
                <a:ea typeface="微软雅黑" panose="020B0503020204020204" pitchFamily="34" charset="-122"/>
              </a:rPr>
              <a:t>控件，也</a:t>
            </a:r>
            <a:r>
              <a:rPr lang="zh-CN" altLang="en-US" sz="2400" b="1" dirty="0">
                <a:latin typeface="微软雅黑" panose="020B0503020204020204" pitchFamily="34" charset="-122"/>
                <a:ea typeface="微软雅黑" panose="020B0503020204020204" pitchFamily="34" charset="-122"/>
              </a:rPr>
              <a:t>可以监听并处理用户的</a:t>
            </a:r>
            <a:r>
              <a:rPr lang="zh-CN" altLang="en-US" sz="2400" b="1" dirty="0" smtClean="0">
                <a:latin typeface="微软雅黑" panose="020B0503020204020204" pitchFamily="34" charset="-122"/>
                <a:ea typeface="微软雅黑" panose="020B0503020204020204" pitchFamily="34" charset="-122"/>
              </a:rPr>
              <a:t>事件并做出</a:t>
            </a:r>
            <a:r>
              <a:rPr lang="zh-CN" altLang="en-US" sz="2400" b="1" dirty="0">
                <a:latin typeface="微软雅黑" panose="020B0503020204020204" pitchFamily="34" charset="-122"/>
                <a:ea typeface="微软雅黑" panose="020B0503020204020204" pitchFamily="34" charset="-122"/>
              </a:rPr>
              <a:t>响应</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1026" name="Picture 2" descr="http://www.139ee.com/images/upload/Image/XW1402120701.jpg"/>
          <p:cNvPicPr>
            <a:picLocks noChangeAspect="1" noChangeArrowheads="1"/>
          </p:cNvPicPr>
          <p:nvPr/>
        </p:nvPicPr>
        <p:blipFill rotWithShape="1">
          <a:blip r:embed="rId3">
            <a:extLst>
              <a:ext uri="{28A0092B-C50C-407E-A947-70E740481C1C}">
                <a14:useLocalDpi xmlns:a14="http://schemas.microsoft.com/office/drawing/2010/main" val="0"/>
              </a:ext>
            </a:extLst>
          </a:blip>
          <a:srcRect l="11575" t="5654" r="13757" b="16078"/>
          <a:stretch/>
        </p:blipFill>
        <p:spPr bwMode="auto">
          <a:xfrm>
            <a:off x="632434" y="3512343"/>
            <a:ext cx="3911600" cy="287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h.hiphotos.baidu.com/exp/w=480/sign=a8fb1f8137fae6cd0cb4aa693fb20f9e/b21bb051f819861809aa113248ed2e738ad4e6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5663" y="2828665"/>
            <a:ext cx="2142789" cy="38079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2434" y="228560"/>
            <a:ext cx="3249755"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Activity</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3898232" y="5309937"/>
            <a:ext cx="5021179"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0897" y="4764736"/>
            <a:ext cx="4535799" cy="492443"/>
          </a:xfrm>
          <a:prstGeom prst="rect">
            <a:avLst/>
          </a:prstGeom>
          <a:noFill/>
        </p:spPr>
        <p:txBody>
          <a:bodyPr wrap="square" rtlCol="0">
            <a:spAutoFit/>
          </a:bodyPr>
          <a:lstStyle/>
          <a:p>
            <a:r>
              <a:rPr lang="zh-CN" altLang="en-US" sz="2600" b="1" dirty="0" smtClean="0">
                <a:latin typeface="微软雅黑" panose="020B0503020204020204" pitchFamily="34" charset="-122"/>
                <a:ea typeface="微软雅黑" panose="020B0503020204020204" pitchFamily="34" charset="-122"/>
              </a:rPr>
              <a:t>一个</a:t>
            </a:r>
            <a:r>
              <a:rPr lang="en-US" altLang="zh-CN" sz="2600" b="1" dirty="0" smtClean="0">
                <a:latin typeface="微软雅黑" panose="020B0503020204020204" pitchFamily="34" charset="-122"/>
                <a:ea typeface="微软雅黑" panose="020B0503020204020204" pitchFamily="34" charset="-122"/>
              </a:rPr>
              <a:t>Activity</a:t>
            </a:r>
            <a:r>
              <a:rPr lang="zh-CN" altLang="en-US" sz="2600" b="1" dirty="0" smtClean="0">
                <a:latin typeface="微软雅黑" panose="020B0503020204020204" pitchFamily="34" charset="-122"/>
                <a:ea typeface="微软雅黑" panose="020B0503020204020204" pitchFamily="34" charset="-122"/>
              </a:rPr>
              <a:t>就是一个屏幕页</a:t>
            </a:r>
            <a:endParaRPr lang="zh-CN" altLang="en-US" sz="2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238787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1000"/>
                                        <p:tgtEl>
                                          <p:spTgt spid="1028"/>
                                        </p:tgtEl>
                                      </p:cBhvr>
                                    </p:animEffect>
                                    <p:anim calcmode="lin" valueType="num">
                                      <p:cBhvr>
                                        <p:cTn id="14" dur="1000" fill="hold"/>
                                        <p:tgtEl>
                                          <p:spTgt spid="1028"/>
                                        </p:tgtEl>
                                        <p:attrNameLst>
                                          <p:attrName>ppt_x</p:attrName>
                                        </p:attrNameLst>
                                      </p:cBhvr>
                                      <p:tavLst>
                                        <p:tav tm="0">
                                          <p:val>
                                            <p:strVal val="#ppt_x"/>
                                          </p:val>
                                        </p:tav>
                                        <p:tav tm="100000">
                                          <p:val>
                                            <p:strVal val="#ppt_x"/>
                                          </p:val>
                                        </p:tav>
                                      </p:tavLst>
                                    </p:anim>
                                    <p:anim calcmode="lin" valueType="num">
                                      <p:cBhvr>
                                        <p:cTn id="15" dur="1000" fill="hold"/>
                                        <p:tgtEl>
                                          <p:spTgt spid="102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632433" y="228560"/>
            <a:ext cx="4420015"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Activity</a:t>
            </a:r>
            <a:r>
              <a:rPr lang="zh-CN" altLang="en-US" sz="3200" b="1" dirty="0" smtClean="0">
                <a:latin typeface="微软雅黑" panose="020B0503020204020204" pitchFamily="34" charset="-122"/>
                <a:ea typeface="微软雅黑" panose="020B0503020204020204" pitchFamily="34" charset="-122"/>
              </a:rPr>
              <a:t>生命周期函数</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nvPr>
        </p:nvGraphicFramePr>
        <p:xfrm>
          <a:off x="876300" y="938668"/>
          <a:ext cx="4419600" cy="577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组合 5"/>
          <p:cNvGrpSpPr/>
          <p:nvPr/>
        </p:nvGrpSpPr>
        <p:grpSpPr>
          <a:xfrm>
            <a:off x="5404530" y="938668"/>
            <a:ext cx="6558870" cy="5727700"/>
            <a:chOff x="789456" y="908720"/>
            <a:chExt cx="7526960" cy="5532650"/>
          </a:xfrm>
        </p:grpSpPr>
        <p:sp>
          <p:nvSpPr>
            <p:cNvPr id="7" name="圆角矩形 6"/>
            <p:cNvSpPr/>
            <p:nvPr/>
          </p:nvSpPr>
          <p:spPr>
            <a:xfrm>
              <a:off x="3021704" y="908720"/>
              <a:ext cx="1872208" cy="360040"/>
            </a:xfrm>
            <a:prstGeom prst="roundRect">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加载</a:t>
              </a:r>
              <a:r>
                <a:rPr lang="en-US" altLang="zh-CN" b="1" dirty="0" smtClean="0">
                  <a:solidFill>
                    <a:schemeClr val="tx1"/>
                  </a:solidFill>
                  <a:latin typeface="微软雅黑" pitchFamily="34" charset="-122"/>
                  <a:ea typeface="微软雅黑" pitchFamily="34" charset="-122"/>
                </a:rPr>
                <a:t>Activity</a:t>
              </a:r>
              <a:endParaRPr lang="zh-CN" altLang="en-US" b="1" dirty="0">
                <a:solidFill>
                  <a:schemeClr val="tx1"/>
                </a:solidFill>
                <a:latin typeface="微软雅黑" pitchFamily="34" charset="-122"/>
                <a:ea typeface="微软雅黑" pitchFamily="34" charset="-122"/>
              </a:endParaRPr>
            </a:p>
          </p:txBody>
        </p:sp>
        <p:cxnSp>
          <p:nvCxnSpPr>
            <p:cNvPr id="8" name="直接箭头连接符 7"/>
            <p:cNvCxnSpPr/>
            <p:nvPr/>
          </p:nvCxnSpPr>
          <p:spPr>
            <a:xfrm>
              <a:off x="3957808" y="1340768"/>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949696" y="1556792"/>
              <a:ext cx="2016224" cy="180020"/>
            </a:xfrm>
            <a:prstGeom prst="rect">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err="1" smtClean="0"/>
                <a:t>onCreate</a:t>
              </a:r>
              <a:r>
                <a:rPr lang="en-US" altLang="zh-CN" sz="1600" b="1" dirty="0" smtClean="0"/>
                <a:t>()</a:t>
              </a:r>
              <a:endParaRPr lang="zh-CN" altLang="en-US" sz="1600" b="1" dirty="0"/>
            </a:p>
          </p:txBody>
        </p:sp>
        <p:cxnSp>
          <p:nvCxnSpPr>
            <p:cNvPr id="10" name="直接箭头连接符 9"/>
            <p:cNvCxnSpPr/>
            <p:nvPr/>
          </p:nvCxnSpPr>
          <p:spPr>
            <a:xfrm>
              <a:off x="3957808" y="1772816"/>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57808" y="2204864"/>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957808" y="2636912"/>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3021704" y="2852936"/>
              <a:ext cx="1872208" cy="360040"/>
            </a:xfrm>
            <a:prstGeom prst="roundRect">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运行状态</a:t>
              </a:r>
              <a:endParaRPr lang="zh-CN" altLang="en-US" b="1" dirty="0">
                <a:solidFill>
                  <a:schemeClr val="tx1"/>
                </a:solidFill>
                <a:latin typeface="微软雅黑" pitchFamily="34" charset="-122"/>
                <a:ea typeface="微软雅黑" pitchFamily="34" charset="-122"/>
              </a:endParaRPr>
            </a:p>
          </p:txBody>
        </p:sp>
        <p:sp>
          <p:nvSpPr>
            <p:cNvPr id="14" name="矩形 13"/>
            <p:cNvSpPr/>
            <p:nvPr/>
          </p:nvSpPr>
          <p:spPr>
            <a:xfrm>
              <a:off x="2949696" y="1988840"/>
              <a:ext cx="2016224" cy="180020"/>
            </a:xfrm>
            <a:prstGeom prst="rect">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err="1" smtClean="0"/>
                <a:t>onStart</a:t>
              </a:r>
              <a:r>
                <a:rPr lang="en-US" altLang="zh-CN" sz="1600" b="1" dirty="0" smtClean="0"/>
                <a:t>()</a:t>
              </a:r>
              <a:endParaRPr lang="zh-CN" altLang="en-US" sz="1600" b="1" dirty="0"/>
            </a:p>
          </p:txBody>
        </p:sp>
        <p:sp>
          <p:nvSpPr>
            <p:cNvPr id="15" name="矩形 14"/>
            <p:cNvSpPr/>
            <p:nvPr/>
          </p:nvSpPr>
          <p:spPr>
            <a:xfrm>
              <a:off x="2949696" y="2432854"/>
              <a:ext cx="2016224" cy="180020"/>
            </a:xfrm>
            <a:prstGeom prst="rect">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err="1" smtClean="0"/>
                <a:t>onResume</a:t>
              </a:r>
              <a:r>
                <a:rPr lang="en-US" altLang="zh-CN" sz="1600" b="1" dirty="0" smtClean="0"/>
                <a:t>()</a:t>
              </a:r>
              <a:endParaRPr lang="zh-CN" altLang="en-US" sz="1600" b="1" dirty="0"/>
            </a:p>
          </p:txBody>
        </p:sp>
        <p:cxnSp>
          <p:nvCxnSpPr>
            <p:cNvPr id="16" name="直接箭头连接符 15"/>
            <p:cNvCxnSpPr/>
            <p:nvPr/>
          </p:nvCxnSpPr>
          <p:spPr>
            <a:xfrm>
              <a:off x="3957808" y="3273018"/>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957808" y="3705066"/>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49696" y="3501008"/>
              <a:ext cx="2016224" cy="180020"/>
            </a:xfrm>
            <a:prstGeom prst="rect">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err="1" smtClean="0"/>
                <a:t>onPause</a:t>
              </a:r>
              <a:r>
                <a:rPr lang="en-US" altLang="zh-CN" sz="1600" b="1" dirty="0" smtClean="0"/>
                <a:t>()</a:t>
              </a:r>
              <a:endParaRPr lang="zh-CN" altLang="en-US" sz="1600" b="1" dirty="0"/>
            </a:p>
          </p:txBody>
        </p:sp>
        <p:sp>
          <p:nvSpPr>
            <p:cNvPr id="19" name="圆角矩形 18"/>
            <p:cNvSpPr/>
            <p:nvPr/>
          </p:nvSpPr>
          <p:spPr>
            <a:xfrm>
              <a:off x="3021704" y="3921090"/>
              <a:ext cx="1872208" cy="360040"/>
            </a:xfrm>
            <a:prstGeom prst="roundRect">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暂停</a:t>
              </a:r>
              <a:r>
                <a:rPr lang="zh-CN" altLang="en-US" b="1" dirty="0" smtClean="0">
                  <a:solidFill>
                    <a:schemeClr val="tx1"/>
                  </a:solidFill>
                  <a:latin typeface="微软雅黑" pitchFamily="34" charset="-122"/>
                  <a:ea typeface="微软雅黑" pitchFamily="34" charset="-122"/>
                </a:rPr>
                <a:t>状态</a:t>
              </a:r>
              <a:endParaRPr lang="zh-CN" altLang="en-US" b="1" dirty="0">
                <a:solidFill>
                  <a:schemeClr val="tx1"/>
                </a:solidFill>
                <a:latin typeface="微软雅黑" pitchFamily="34" charset="-122"/>
                <a:ea typeface="微软雅黑" pitchFamily="34" charset="-122"/>
              </a:endParaRPr>
            </a:p>
          </p:txBody>
        </p:sp>
        <p:cxnSp>
          <p:nvCxnSpPr>
            <p:cNvPr id="20" name="直接箭头连接符 19"/>
            <p:cNvCxnSpPr/>
            <p:nvPr/>
          </p:nvCxnSpPr>
          <p:spPr>
            <a:xfrm>
              <a:off x="3957808" y="4353138"/>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3957808" y="4785186"/>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949696" y="4581128"/>
              <a:ext cx="2016224" cy="180020"/>
            </a:xfrm>
            <a:prstGeom prst="rect">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err="1" smtClean="0"/>
                <a:t>onStop</a:t>
              </a:r>
              <a:r>
                <a:rPr lang="en-US" altLang="zh-CN" sz="1600" b="1" dirty="0" smtClean="0"/>
                <a:t>()</a:t>
              </a:r>
              <a:endParaRPr lang="zh-CN" altLang="en-US" sz="1600" b="1" dirty="0"/>
            </a:p>
          </p:txBody>
        </p:sp>
        <p:sp>
          <p:nvSpPr>
            <p:cNvPr id="23" name="圆角矩形 22"/>
            <p:cNvSpPr/>
            <p:nvPr/>
          </p:nvSpPr>
          <p:spPr>
            <a:xfrm>
              <a:off x="3021704" y="5001210"/>
              <a:ext cx="1872208" cy="360040"/>
            </a:xfrm>
            <a:prstGeom prst="roundRect">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停止</a:t>
              </a:r>
              <a:r>
                <a:rPr lang="zh-CN" altLang="en-US" b="1" dirty="0" smtClean="0">
                  <a:solidFill>
                    <a:schemeClr val="tx1"/>
                  </a:solidFill>
                  <a:latin typeface="微软雅黑" pitchFamily="34" charset="-122"/>
                  <a:ea typeface="微软雅黑" pitchFamily="34" charset="-122"/>
                </a:rPr>
                <a:t>状态</a:t>
              </a:r>
              <a:endParaRPr lang="zh-CN" altLang="en-US" b="1" dirty="0">
                <a:solidFill>
                  <a:schemeClr val="tx1"/>
                </a:solidFill>
                <a:latin typeface="微软雅黑" pitchFamily="34" charset="-122"/>
                <a:ea typeface="微软雅黑" pitchFamily="34" charset="-122"/>
              </a:endParaRPr>
            </a:p>
          </p:txBody>
        </p:sp>
        <p:cxnSp>
          <p:nvCxnSpPr>
            <p:cNvPr id="24" name="直接箭头连接符 23"/>
            <p:cNvCxnSpPr/>
            <p:nvPr/>
          </p:nvCxnSpPr>
          <p:spPr>
            <a:xfrm>
              <a:off x="3957808" y="5433258"/>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957808" y="5865306"/>
              <a:ext cx="0" cy="216024"/>
            </a:xfrm>
            <a:prstGeom prst="straightConnector1">
              <a:avLst/>
            </a:prstGeom>
            <a:ln w="476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949696" y="5661248"/>
              <a:ext cx="2016224" cy="180020"/>
            </a:xfrm>
            <a:prstGeom prst="rect">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err="1" smtClean="0"/>
                <a:t>onDestroy</a:t>
              </a:r>
              <a:r>
                <a:rPr lang="en-US" altLang="zh-CN" sz="1600" b="1" dirty="0" smtClean="0"/>
                <a:t>()</a:t>
              </a:r>
              <a:endParaRPr lang="zh-CN" altLang="en-US" sz="1600" b="1" dirty="0"/>
            </a:p>
          </p:txBody>
        </p:sp>
        <p:sp>
          <p:nvSpPr>
            <p:cNvPr id="27" name="圆角矩形 26"/>
            <p:cNvSpPr/>
            <p:nvPr/>
          </p:nvSpPr>
          <p:spPr>
            <a:xfrm>
              <a:off x="3021704" y="6081330"/>
              <a:ext cx="1872208" cy="360040"/>
            </a:xfrm>
            <a:prstGeom prst="roundRect">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销毁</a:t>
              </a:r>
              <a:r>
                <a:rPr lang="zh-CN" altLang="en-US" b="1" dirty="0" smtClean="0">
                  <a:solidFill>
                    <a:schemeClr val="tx1"/>
                  </a:solidFill>
                  <a:latin typeface="微软雅黑" pitchFamily="34" charset="-122"/>
                  <a:ea typeface="微软雅黑" pitchFamily="34" charset="-122"/>
                </a:rPr>
                <a:t>状态</a:t>
              </a:r>
              <a:endParaRPr lang="zh-CN" altLang="en-US" b="1" dirty="0">
                <a:solidFill>
                  <a:schemeClr val="tx1"/>
                </a:solidFill>
                <a:latin typeface="微软雅黑" pitchFamily="34" charset="-122"/>
                <a:ea typeface="微软雅黑" pitchFamily="34" charset="-122"/>
              </a:endParaRPr>
            </a:p>
          </p:txBody>
        </p:sp>
        <p:cxnSp>
          <p:nvCxnSpPr>
            <p:cNvPr id="28" name="直接连接符 27"/>
            <p:cNvCxnSpPr>
              <a:stCxn id="23" idx="1"/>
            </p:cNvCxnSpPr>
            <p:nvPr/>
          </p:nvCxnSpPr>
          <p:spPr>
            <a:xfrm flipH="1">
              <a:off x="1725560" y="5181230"/>
              <a:ext cx="1296144"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725560" y="1646802"/>
              <a:ext cx="0" cy="352020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9" idx="1"/>
            </p:cNvCxnSpPr>
            <p:nvPr/>
          </p:nvCxnSpPr>
          <p:spPr>
            <a:xfrm>
              <a:off x="1725560" y="1646802"/>
              <a:ext cx="1224136" cy="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89456" y="2708920"/>
              <a:ext cx="1872208" cy="512052"/>
            </a:xfrm>
            <a:prstGeom prst="roundRect">
              <a:avLst/>
            </a:prstGeom>
            <a:solidFill>
              <a:srgbClr val="00B0F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a:latin typeface="微软雅黑" pitchFamily="34" charset="-122"/>
                  <a:ea typeface="微软雅黑" pitchFamily="34" charset="-122"/>
                </a:rPr>
                <a:t>应用</a:t>
              </a:r>
              <a:r>
                <a:rPr lang="zh-CN" altLang="en-US" b="1" dirty="0" smtClean="0">
                  <a:latin typeface="微软雅黑" pitchFamily="34" charset="-122"/>
                  <a:ea typeface="微软雅黑" pitchFamily="34" charset="-122"/>
                </a:rPr>
                <a:t>进程被禁止</a:t>
              </a:r>
              <a:endParaRPr lang="zh-CN" altLang="en-US" b="1" dirty="0">
                <a:latin typeface="微软雅黑" pitchFamily="34" charset="-122"/>
                <a:ea typeface="微软雅黑" pitchFamily="34" charset="-122"/>
              </a:endParaRPr>
            </a:p>
          </p:txBody>
        </p:sp>
        <p:cxnSp>
          <p:nvCxnSpPr>
            <p:cNvPr id="32" name="直接连接符 31"/>
            <p:cNvCxnSpPr/>
            <p:nvPr/>
          </p:nvCxnSpPr>
          <p:spPr>
            <a:xfrm flipH="1">
              <a:off x="1704301" y="4100740"/>
              <a:ext cx="1296144"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47"/>
            <p:cNvSpPr txBox="1"/>
            <p:nvPr/>
          </p:nvSpPr>
          <p:spPr>
            <a:xfrm>
              <a:off x="1746819" y="3645024"/>
              <a:ext cx="1274885" cy="461665"/>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更高优先级的应用需要内存</a:t>
              </a:r>
              <a:endParaRPr lang="zh-CN" altLang="en-US" sz="1200" dirty="0">
                <a:latin typeface="微软雅黑" pitchFamily="34" charset="-122"/>
                <a:ea typeface="微软雅黑" pitchFamily="34" charset="-122"/>
              </a:endParaRPr>
            </a:p>
          </p:txBody>
        </p:sp>
        <p:cxnSp>
          <p:nvCxnSpPr>
            <p:cNvPr id="34" name="直接连接符 33"/>
            <p:cNvCxnSpPr/>
            <p:nvPr/>
          </p:nvCxnSpPr>
          <p:spPr>
            <a:xfrm flipH="1">
              <a:off x="4893912" y="4100740"/>
              <a:ext cx="1296144"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166329" y="2522864"/>
              <a:ext cx="0" cy="1577876"/>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15" idx="3"/>
            </p:cNvCxnSpPr>
            <p:nvPr/>
          </p:nvCxnSpPr>
          <p:spPr>
            <a:xfrm flipH="1">
              <a:off x="4965920" y="2522864"/>
              <a:ext cx="1224136" cy="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55"/>
            <p:cNvSpPr txBox="1"/>
            <p:nvPr/>
          </p:nvSpPr>
          <p:spPr>
            <a:xfrm>
              <a:off x="4987179" y="3150197"/>
              <a:ext cx="1274885" cy="461665"/>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该</a:t>
              </a:r>
              <a:r>
                <a:rPr lang="en-US" altLang="zh-CN" sz="1200" dirty="0" smtClean="0">
                  <a:latin typeface="微软雅黑" pitchFamily="34" charset="-122"/>
                  <a:ea typeface="微软雅黑" pitchFamily="34" charset="-122"/>
                </a:rPr>
                <a:t>Activity</a:t>
              </a:r>
              <a:r>
                <a:rPr lang="zh-CN" altLang="en-US" sz="1200" dirty="0" smtClean="0">
                  <a:latin typeface="微软雅黑" pitchFamily="34" charset="-122"/>
                  <a:ea typeface="微软雅黑" pitchFamily="34" charset="-122"/>
                </a:rPr>
                <a:t>再次回到前台</a:t>
              </a:r>
              <a:endParaRPr lang="zh-CN" altLang="en-US" sz="1200" dirty="0">
                <a:latin typeface="微软雅黑" pitchFamily="34" charset="-122"/>
                <a:ea typeface="微软雅黑" pitchFamily="34" charset="-122"/>
              </a:endParaRPr>
            </a:p>
          </p:txBody>
        </p:sp>
        <p:cxnSp>
          <p:nvCxnSpPr>
            <p:cNvPr id="38" name="直接连接符 37"/>
            <p:cNvCxnSpPr/>
            <p:nvPr/>
          </p:nvCxnSpPr>
          <p:spPr>
            <a:xfrm flipH="1">
              <a:off x="4893912" y="5167006"/>
              <a:ext cx="2736304" cy="1422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7606489" y="2078850"/>
              <a:ext cx="0" cy="3077112"/>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4970169" y="2078850"/>
              <a:ext cx="2660047" cy="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62"/>
            <p:cNvSpPr txBox="1"/>
            <p:nvPr/>
          </p:nvSpPr>
          <p:spPr>
            <a:xfrm>
              <a:off x="5707259" y="4695527"/>
              <a:ext cx="1850949" cy="461665"/>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用户再次启用该</a:t>
              </a:r>
              <a:r>
                <a:rPr lang="en-US" altLang="zh-CN" sz="1200" dirty="0" smtClean="0">
                  <a:latin typeface="微软雅黑" pitchFamily="34" charset="-122"/>
                  <a:ea typeface="微软雅黑" pitchFamily="34" charset="-122"/>
                </a:rPr>
                <a:t>Activity</a:t>
              </a:r>
              <a:r>
                <a:rPr lang="zh-CN" altLang="en-US" sz="1200" dirty="0" smtClean="0">
                  <a:latin typeface="微软雅黑" pitchFamily="34" charset="-122"/>
                  <a:ea typeface="微软雅黑" pitchFamily="34" charset="-122"/>
                </a:rPr>
                <a:t>，使之进入前台</a:t>
              </a:r>
              <a:endParaRPr lang="zh-CN" altLang="en-US" sz="1200" dirty="0">
                <a:latin typeface="微软雅黑" pitchFamily="34" charset="-122"/>
                <a:ea typeface="微软雅黑" pitchFamily="34" charset="-122"/>
              </a:endParaRPr>
            </a:p>
          </p:txBody>
        </p:sp>
        <p:sp>
          <p:nvSpPr>
            <p:cNvPr id="42" name="矩形 41"/>
            <p:cNvSpPr/>
            <p:nvPr/>
          </p:nvSpPr>
          <p:spPr>
            <a:xfrm>
              <a:off x="6300192" y="1988840"/>
              <a:ext cx="2016224" cy="180020"/>
            </a:xfrm>
            <a:prstGeom prst="rect">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err="1" smtClean="0"/>
                <a:t>onRestart</a:t>
              </a:r>
              <a:r>
                <a:rPr lang="en-US" altLang="zh-CN" sz="1600" b="1" dirty="0" smtClean="0"/>
                <a:t>()</a:t>
              </a:r>
              <a:endParaRPr lang="zh-CN" altLang="en-US" sz="1600" b="1" dirty="0"/>
            </a:p>
          </p:txBody>
        </p:sp>
        <p:sp>
          <p:nvSpPr>
            <p:cNvPr id="43" name="TextBox 65"/>
            <p:cNvSpPr txBox="1"/>
            <p:nvPr/>
          </p:nvSpPr>
          <p:spPr>
            <a:xfrm>
              <a:off x="3979067" y="5386525"/>
              <a:ext cx="3507133"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该</a:t>
              </a:r>
              <a:r>
                <a:rPr lang="en-US" altLang="zh-CN" sz="1200" dirty="0" smtClean="0">
                  <a:latin typeface="微软雅黑" pitchFamily="34" charset="-122"/>
                  <a:ea typeface="微软雅黑" pitchFamily="34" charset="-122"/>
                </a:rPr>
                <a:t>Activity</a:t>
              </a:r>
              <a:r>
                <a:rPr lang="zh-CN" altLang="en-US" sz="1200" dirty="0" smtClean="0">
                  <a:latin typeface="微软雅黑" pitchFamily="34" charset="-122"/>
                  <a:ea typeface="微软雅黑" pitchFamily="34" charset="-122"/>
                </a:rPr>
                <a:t>被系统结束或销毁</a:t>
              </a:r>
              <a:endParaRPr lang="zh-CN" altLang="en-US" sz="1200" dirty="0">
                <a:latin typeface="微软雅黑" pitchFamily="34" charset="-122"/>
                <a:ea typeface="微软雅黑" pitchFamily="34" charset="-122"/>
              </a:endParaRPr>
            </a:p>
          </p:txBody>
        </p:sp>
        <p:sp>
          <p:nvSpPr>
            <p:cNvPr id="44" name="TextBox 66"/>
            <p:cNvSpPr txBox="1"/>
            <p:nvPr/>
          </p:nvSpPr>
          <p:spPr>
            <a:xfrm>
              <a:off x="3979067" y="4304129"/>
              <a:ext cx="3507133"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该</a:t>
              </a:r>
              <a:r>
                <a:rPr lang="en-US" altLang="zh-CN" sz="1200" dirty="0" smtClean="0">
                  <a:latin typeface="微软雅黑" pitchFamily="34" charset="-122"/>
                  <a:ea typeface="微软雅黑" pitchFamily="34" charset="-122"/>
                </a:rPr>
                <a:t>Activity</a:t>
              </a:r>
              <a:r>
                <a:rPr lang="zh-CN" altLang="en-US" sz="1200" dirty="0" smtClean="0">
                  <a:latin typeface="微软雅黑" pitchFamily="34" charset="-122"/>
                  <a:ea typeface="微软雅黑" pitchFamily="34" charset="-122"/>
                </a:rPr>
                <a:t>变为完全不可见</a:t>
              </a:r>
              <a:endParaRPr lang="zh-CN" altLang="en-US" sz="1200" dirty="0">
                <a:latin typeface="微软雅黑" pitchFamily="34" charset="-122"/>
                <a:ea typeface="微软雅黑" pitchFamily="34" charset="-122"/>
              </a:endParaRPr>
            </a:p>
          </p:txBody>
        </p:sp>
      </p:grpSp>
      <p:sp>
        <p:nvSpPr>
          <p:cNvPr id="49" name="圆角矩形 48"/>
          <p:cNvSpPr/>
          <p:nvPr/>
        </p:nvSpPr>
        <p:spPr>
          <a:xfrm>
            <a:off x="6979468" y="920733"/>
            <a:ext cx="2455965" cy="2496929"/>
          </a:xfrm>
          <a:prstGeom prst="roundRect">
            <a:avLst/>
          </a:prstGeom>
          <a:noFill/>
          <a:ln w="76200">
            <a:solidFill>
              <a:srgbClr val="FF0000"/>
            </a:solid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0" name="椭圆形标注 49"/>
          <p:cNvSpPr/>
          <p:nvPr/>
        </p:nvSpPr>
        <p:spPr>
          <a:xfrm>
            <a:off x="9043833" y="4057237"/>
            <a:ext cx="2801164" cy="2422764"/>
          </a:xfrm>
          <a:prstGeom prst="wedgeEllipseCallout">
            <a:avLst>
              <a:gd name="adj1" fmla="val -44939"/>
              <a:gd name="adj2" fmla="val -9659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smtClean="0">
                <a:solidFill>
                  <a:schemeClr val="tx1"/>
                </a:solidFill>
                <a:latin typeface="微软雅黑" panose="020B0503020204020204" pitchFamily="34" charset="-122"/>
                <a:ea typeface="微软雅黑" panose="020B0503020204020204" pitchFamily="34" charset="-122"/>
              </a:rPr>
              <a:t>进入激活状态</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6920125" y="2799126"/>
            <a:ext cx="2455965" cy="1705391"/>
          </a:xfrm>
          <a:prstGeom prst="roundRect">
            <a:avLst/>
          </a:prstGeom>
          <a:noFill/>
          <a:ln w="76200">
            <a:solidFill>
              <a:srgbClr val="FF0000"/>
            </a:solid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2" name="椭圆形标注 51"/>
          <p:cNvSpPr/>
          <p:nvPr/>
        </p:nvSpPr>
        <p:spPr>
          <a:xfrm>
            <a:off x="8907445" y="4347902"/>
            <a:ext cx="2801164" cy="2422764"/>
          </a:xfrm>
          <a:prstGeom prst="wedgeEllipseCallout">
            <a:avLst>
              <a:gd name="adj1" fmla="val -65027"/>
              <a:gd name="adj2" fmla="val -6814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smtClean="0">
                <a:solidFill>
                  <a:schemeClr val="tx1"/>
                </a:solidFill>
                <a:latin typeface="微软雅黑" panose="020B0503020204020204" pitchFamily="34" charset="-122"/>
                <a:ea typeface="微软雅黑" panose="020B0503020204020204" pitchFamily="34" charset="-122"/>
              </a:rPr>
              <a:t>进入暂停状态</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graphicFrame>
        <p:nvGraphicFramePr>
          <p:cNvPr id="53" name="图示 52"/>
          <p:cNvGraphicFramePr/>
          <p:nvPr>
            <p:extLst/>
          </p:nvPr>
        </p:nvGraphicFramePr>
        <p:xfrm>
          <a:off x="803618" y="938668"/>
          <a:ext cx="4419600" cy="57789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4" name="圆角矩形 53"/>
          <p:cNvSpPr/>
          <p:nvPr/>
        </p:nvSpPr>
        <p:spPr>
          <a:xfrm>
            <a:off x="6960945" y="3949641"/>
            <a:ext cx="2455965" cy="1705391"/>
          </a:xfrm>
          <a:prstGeom prst="roundRect">
            <a:avLst/>
          </a:prstGeom>
          <a:noFill/>
          <a:ln w="76200">
            <a:solidFill>
              <a:srgbClr val="FF0000"/>
            </a:solid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5" name="椭圆形标注 54"/>
          <p:cNvSpPr/>
          <p:nvPr/>
        </p:nvSpPr>
        <p:spPr>
          <a:xfrm>
            <a:off x="9066266" y="1363562"/>
            <a:ext cx="2801164" cy="2422764"/>
          </a:xfrm>
          <a:prstGeom prst="wedgeEllipseCallout">
            <a:avLst>
              <a:gd name="adj1" fmla="val -77080"/>
              <a:gd name="adj2" fmla="val 89791"/>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smtClean="0">
                <a:solidFill>
                  <a:schemeClr val="tx1"/>
                </a:solidFill>
                <a:latin typeface="微软雅黑" panose="020B0503020204020204" pitchFamily="34" charset="-122"/>
                <a:ea typeface="微软雅黑" panose="020B0503020204020204" pitchFamily="34" charset="-122"/>
              </a:rPr>
              <a:t>进入</a:t>
            </a:r>
            <a:r>
              <a:rPr lang="zh-CN" altLang="en-US" sz="3600" b="1" dirty="0">
                <a:solidFill>
                  <a:schemeClr val="tx1"/>
                </a:solidFill>
                <a:latin typeface="微软雅黑" panose="020B0503020204020204" pitchFamily="34" charset="-122"/>
                <a:ea typeface="微软雅黑" panose="020B0503020204020204" pitchFamily="34" charset="-122"/>
              </a:rPr>
              <a:t>停止</a:t>
            </a:r>
            <a:r>
              <a:rPr lang="zh-CN" altLang="en-US" sz="3600" b="1" dirty="0" smtClean="0">
                <a:solidFill>
                  <a:schemeClr val="tx1"/>
                </a:solidFill>
                <a:latin typeface="微软雅黑" panose="020B0503020204020204" pitchFamily="34" charset="-122"/>
                <a:ea typeface="微软雅黑" panose="020B0503020204020204" pitchFamily="34" charset="-122"/>
              </a:rPr>
              <a:t>状态</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graphicFrame>
        <p:nvGraphicFramePr>
          <p:cNvPr id="56" name="图示 55"/>
          <p:cNvGraphicFramePr/>
          <p:nvPr>
            <p:extLst/>
          </p:nvPr>
        </p:nvGraphicFramePr>
        <p:xfrm>
          <a:off x="1028700" y="1091068"/>
          <a:ext cx="4419600" cy="577891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7" name="圆角矩形 56"/>
          <p:cNvSpPr/>
          <p:nvPr/>
        </p:nvSpPr>
        <p:spPr>
          <a:xfrm>
            <a:off x="7018669" y="5088012"/>
            <a:ext cx="2455965" cy="1705391"/>
          </a:xfrm>
          <a:prstGeom prst="roundRect">
            <a:avLst/>
          </a:prstGeom>
          <a:noFill/>
          <a:ln w="76200">
            <a:solidFill>
              <a:srgbClr val="FF0000"/>
            </a:solid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8" name="椭圆形标注 57"/>
          <p:cNvSpPr/>
          <p:nvPr/>
        </p:nvSpPr>
        <p:spPr>
          <a:xfrm>
            <a:off x="9191507" y="2359277"/>
            <a:ext cx="2801164" cy="2422764"/>
          </a:xfrm>
          <a:prstGeom prst="wedgeEllipseCallout">
            <a:avLst>
              <a:gd name="adj1" fmla="val -77080"/>
              <a:gd name="adj2" fmla="val 89791"/>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smtClean="0">
                <a:solidFill>
                  <a:schemeClr val="tx1"/>
                </a:solidFill>
                <a:latin typeface="微软雅黑" panose="020B0503020204020204" pitchFamily="34" charset="-122"/>
                <a:ea typeface="微软雅黑" panose="020B0503020204020204" pitchFamily="34" charset="-122"/>
              </a:rPr>
              <a:t>进入</a:t>
            </a:r>
            <a:r>
              <a:rPr lang="zh-CN" altLang="en-US" sz="3600" b="1" dirty="0">
                <a:solidFill>
                  <a:schemeClr val="tx1"/>
                </a:solidFill>
                <a:latin typeface="微软雅黑" panose="020B0503020204020204" pitchFamily="34" charset="-122"/>
                <a:ea typeface="微软雅黑" panose="020B0503020204020204" pitchFamily="34" charset="-122"/>
              </a:rPr>
              <a:t>回收</a:t>
            </a:r>
            <a:r>
              <a:rPr lang="zh-CN" altLang="en-US" sz="3600" b="1" dirty="0" smtClean="0">
                <a:solidFill>
                  <a:schemeClr val="tx1"/>
                </a:solidFill>
                <a:latin typeface="微软雅黑" panose="020B0503020204020204" pitchFamily="34" charset="-122"/>
                <a:ea typeface="微软雅黑" panose="020B0503020204020204" pitchFamily="34" charset="-122"/>
              </a:rPr>
              <a:t>状态</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graphicFrame>
        <p:nvGraphicFramePr>
          <p:cNvPr id="59" name="图示 58"/>
          <p:cNvGraphicFramePr/>
          <p:nvPr>
            <p:extLst/>
          </p:nvPr>
        </p:nvGraphicFramePr>
        <p:xfrm>
          <a:off x="843475" y="1079085"/>
          <a:ext cx="4419600" cy="577891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60" name="右箭头 59"/>
          <p:cNvSpPr/>
          <p:nvPr/>
        </p:nvSpPr>
        <p:spPr>
          <a:xfrm rot="20295058">
            <a:off x="8948169" y="2359557"/>
            <a:ext cx="1871504" cy="88943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graphicFrame>
        <p:nvGraphicFramePr>
          <p:cNvPr id="64" name="图示 63"/>
          <p:cNvGraphicFramePr/>
          <p:nvPr>
            <p:extLst/>
          </p:nvPr>
        </p:nvGraphicFramePr>
        <p:xfrm>
          <a:off x="1181100" y="1243468"/>
          <a:ext cx="4419600" cy="5778915"/>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44916074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arn(inVertic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49"/>
                                        </p:tgtEl>
                                      </p:cBhvr>
                                    </p:animEffect>
                                    <p:anim calcmode="lin" valueType="num">
                                      <p:cBhvr>
                                        <p:cTn id="26" dur="1000"/>
                                        <p:tgtEl>
                                          <p:spTgt spid="49"/>
                                        </p:tgtEl>
                                        <p:attrNameLst>
                                          <p:attrName>ppt_x</p:attrName>
                                        </p:attrNameLst>
                                      </p:cBhvr>
                                      <p:tavLst>
                                        <p:tav tm="0">
                                          <p:val>
                                            <p:strVal val="ppt_x"/>
                                          </p:val>
                                        </p:tav>
                                        <p:tav tm="100000">
                                          <p:val>
                                            <p:strVal val="ppt_x"/>
                                          </p:val>
                                        </p:tav>
                                      </p:tavLst>
                                    </p:anim>
                                    <p:anim calcmode="lin" valueType="num">
                                      <p:cBhvr>
                                        <p:cTn id="27" dur="1000"/>
                                        <p:tgtEl>
                                          <p:spTgt spid="49"/>
                                        </p:tgtEl>
                                        <p:attrNameLst>
                                          <p:attrName>ppt_y</p:attrName>
                                        </p:attrNameLst>
                                      </p:cBhvr>
                                      <p:tavLst>
                                        <p:tav tm="0">
                                          <p:val>
                                            <p:strVal val="ppt_y"/>
                                          </p:val>
                                        </p:tav>
                                        <p:tav tm="100000">
                                          <p:val>
                                            <p:strVal val="ppt_y+.1"/>
                                          </p:val>
                                        </p:tav>
                                      </p:tavLst>
                                    </p:anim>
                                    <p:set>
                                      <p:cBhvr>
                                        <p:cTn id="28" dur="1" fill="hold">
                                          <p:stCondLst>
                                            <p:cond delay="999"/>
                                          </p:stCondLst>
                                        </p:cTn>
                                        <p:tgtEl>
                                          <p:spTgt spid="49"/>
                                        </p:tgtEl>
                                        <p:attrNameLst>
                                          <p:attrName>style.visibility</p:attrName>
                                        </p:attrNameLst>
                                      </p:cBhvr>
                                      <p:to>
                                        <p:strVal val="hidden"/>
                                      </p:to>
                                    </p:set>
                                  </p:childTnLst>
                                </p:cTn>
                              </p:par>
                              <p:par>
                                <p:cTn id="29" presetID="42" presetClass="exit" presetSubtype="0" fill="hold" grpId="1" nodeType="withEffect">
                                  <p:stCondLst>
                                    <p:cond delay="0"/>
                                  </p:stCondLst>
                                  <p:childTnLst>
                                    <p:animEffect transition="out" filter="fade">
                                      <p:cBhvr>
                                        <p:cTn id="30" dur="1000"/>
                                        <p:tgtEl>
                                          <p:spTgt spid="50"/>
                                        </p:tgtEl>
                                      </p:cBhvr>
                                    </p:animEffect>
                                    <p:anim calcmode="lin" valueType="num">
                                      <p:cBhvr>
                                        <p:cTn id="31" dur="1000"/>
                                        <p:tgtEl>
                                          <p:spTgt spid="50"/>
                                        </p:tgtEl>
                                        <p:attrNameLst>
                                          <p:attrName>ppt_x</p:attrName>
                                        </p:attrNameLst>
                                      </p:cBhvr>
                                      <p:tavLst>
                                        <p:tav tm="0">
                                          <p:val>
                                            <p:strVal val="ppt_x"/>
                                          </p:val>
                                        </p:tav>
                                        <p:tav tm="100000">
                                          <p:val>
                                            <p:strVal val="ppt_x"/>
                                          </p:val>
                                        </p:tav>
                                      </p:tavLst>
                                    </p:anim>
                                    <p:anim calcmode="lin" valueType="num">
                                      <p:cBhvr>
                                        <p:cTn id="32" dur="1000"/>
                                        <p:tgtEl>
                                          <p:spTgt spid="50"/>
                                        </p:tgtEl>
                                        <p:attrNameLst>
                                          <p:attrName>ppt_y</p:attrName>
                                        </p:attrNameLst>
                                      </p:cBhvr>
                                      <p:tavLst>
                                        <p:tav tm="0">
                                          <p:val>
                                            <p:strVal val="ppt_y"/>
                                          </p:val>
                                        </p:tav>
                                        <p:tav tm="100000">
                                          <p:val>
                                            <p:strVal val="ppt_y+.1"/>
                                          </p:val>
                                        </p:tav>
                                      </p:tavLst>
                                    </p:anim>
                                    <p:set>
                                      <p:cBhvr>
                                        <p:cTn id="33" dur="1" fill="hold">
                                          <p:stCondLst>
                                            <p:cond delay="999"/>
                                          </p:stCondLst>
                                        </p:cTn>
                                        <p:tgtEl>
                                          <p:spTgt spid="50"/>
                                        </p:tgtEl>
                                        <p:attrNameLst>
                                          <p:attrName>style.visibility</p:attrName>
                                        </p:attrNameLst>
                                      </p:cBhvr>
                                      <p:to>
                                        <p:strVal val="hidden"/>
                                      </p:to>
                                    </p:set>
                                  </p:childTnLst>
                                </p:cTn>
                              </p:par>
                              <p:par>
                                <p:cTn id="34" presetID="42" presetClass="exit" presetSubtype="0" fill="hold" grpId="1" nodeType="withEffect">
                                  <p:stCondLst>
                                    <p:cond delay="0"/>
                                  </p:stCondLst>
                                  <p:childTnLst>
                                    <p:animEffect transition="out" filter="fade">
                                      <p:cBhvr>
                                        <p:cTn id="35" dur="1000"/>
                                        <p:tgtEl>
                                          <p:spTgt spid="2"/>
                                        </p:tgtEl>
                                      </p:cBhvr>
                                    </p:animEffect>
                                    <p:anim calcmode="lin" valueType="num">
                                      <p:cBhvr>
                                        <p:cTn id="36" dur="1000"/>
                                        <p:tgtEl>
                                          <p:spTgt spid="2"/>
                                        </p:tgtEl>
                                        <p:attrNameLst>
                                          <p:attrName>ppt_x</p:attrName>
                                        </p:attrNameLst>
                                      </p:cBhvr>
                                      <p:tavLst>
                                        <p:tav tm="0">
                                          <p:val>
                                            <p:strVal val="ppt_x"/>
                                          </p:val>
                                        </p:tav>
                                        <p:tav tm="100000">
                                          <p:val>
                                            <p:strVal val="ppt_x"/>
                                          </p:val>
                                        </p:tav>
                                      </p:tavLst>
                                    </p:anim>
                                    <p:anim calcmode="lin" valueType="num">
                                      <p:cBhvr>
                                        <p:cTn id="37" dur="1000"/>
                                        <p:tgtEl>
                                          <p:spTgt spid="2"/>
                                        </p:tgtEl>
                                        <p:attrNameLst>
                                          <p:attrName>ppt_y</p:attrName>
                                        </p:attrNameLst>
                                      </p:cBhvr>
                                      <p:tavLst>
                                        <p:tav tm="0">
                                          <p:val>
                                            <p:strVal val="ppt_y"/>
                                          </p:val>
                                        </p:tav>
                                        <p:tav tm="100000">
                                          <p:val>
                                            <p:strVal val="ppt_y+.1"/>
                                          </p:val>
                                        </p:tav>
                                      </p:tavLst>
                                    </p:anim>
                                    <p:set>
                                      <p:cBhvr>
                                        <p:cTn id="38" dur="1" fill="hold">
                                          <p:stCondLst>
                                            <p:cond delay="999"/>
                                          </p:stCondLst>
                                        </p:cTn>
                                        <p:tgtEl>
                                          <p:spTgt spid="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barn(inVertical)">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1000"/>
                                        <p:tgtEl>
                                          <p:spTgt spid="52"/>
                                        </p:tgtEl>
                                      </p:cBhvr>
                                    </p:animEffect>
                                    <p:anim calcmode="lin" valueType="num">
                                      <p:cBhvr>
                                        <p:cTn id="49" dur="1000" fill="hold"/>
                                        <p:tgtEl>
                                          <p:spTgt spid="52"/>
                                        </p:tgtEl>
                                        <p:attrNameLst>
                                          <p:attrName>ppt_x</p:attrName>
                                        </p:attrNameLst>
                                      </p:cBhvr>
                                      <p:tavLst>
                                        <p:tav tm="0">
                                          <p:val>
                                            <p:strVal val="#ppt_x"/>
                                          </p:val>
                                        </p:tav>
                                        <p:tav tm="100000">
                                          <p:val>
                                            <p:strVal val="#ppt_x"/>
                                          </p:val>
                                        </p:tav>
                                      </p:tavLst>
                                    </p:anim>
                                    <p:anim calcmode="lin" valueType="num">
                                      <p:cBhvr>
                                        <p:cTn id="5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1000"/>
                                        <p:tgtEl>
                                          <p:spTgt spid="53"/>
                                        </p:tgtEl>
                                      </p:cBhvr>
                                    </p:animEffect>
                                    <p:anim calcmode="lin" valueType="num">
                                      <p:cBhvr>
                                        <p:cTn id="56" dur="1000" fill="hold"/>
                                        <p:tgtEl>
                                          <p:spTgt spid="53"/>
                                        </p:tgtEl>
                                        <p:attrNameLst>
                                          <p:attrName>ppt_x</p:attrName>
                                        </p:attrNameLst>
                                      </p:cBhvr>
                                      <p:tavLst>
                                        <p:tav tm="0">
                                          <p:val>
                                            <p:strVal val="#ppt_x"/>
                                          </p:val>
                                        </p:tav>
                                        <p:tav tm="100000">
                                          <p:val>
                                            <p:strVal val="#ppt_x"/>
                                          </p:val>
                                        </p:tav>
                                      </p:tavLst>
                                    </p:anim>
                                    <p:anim calcmode="lin" valueType="num">
                                      <p:cBhvr>
                                        <p:cTn id="5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xit" presetSubtype="0" fill="hold" grpId="1" nodeType="clickEffect">
                                  <p:stCondLst>
                                    <p:cond delay="0"/>
                                  </p:stCondLst>
                                  <p:childTnLst>
                                    <p:animEffect transition="out" filter="fade">
                                      <p:cBhvr>
                                        <p:cTn id="61" dur="1000"/>
                                        <p:tgtEl>
                                          <p:spTgt spid="51"/>
                                        </p:tgtEl>
                                      </p:cBhvr>
                                    </p:animEffect>
                                    <p:anim calcmode="lin" valueType="num">
                                      <p:cBhvr>
                                        <p:cTn id="62" dur="1000"/>
                                        <p:tgtEl>
                                          <p:spTgt spid="51"/>
                                        </p:tgtEl>
                                        <p:attrNameLst>
                                          <p:attrName>ppt_x</p:attrName>
                                        </p:attrNameLst>
                                      </p:cBhvr>
                                      <p:tavLst>
                                        <p:tav tm="0">
                                          <p:val>
                                            <p:strVal val="ppt_x"/>
                                          </p:val>
                                        </p:tav>
                                        <p:tav tm="100000">
                                          <p:val>
                                            <p:strVal val="ppt_x"/>
                                          </p:val>
                                        </p:tav>
                                      </p:tavLst>
                                    </p:anim>
                                    <p:anim calcmode="lin" valueType="num">
                                      <p:cBhvr>
                                        <p:cTn id="63" dur="1000"/>
                                        <p:tgtEl>
                                          <p:spTgt spid="51"/>
                                        </p:tgtEl>
                                        <p:attrNameLst>
                                          <p:attrName>ppt_y</p:attrName>
                                        </p:attrNameLst>
                                      </p:cBhvr>
                                      <p:tavLst>
                                        <p:tav tm="0">
                                          <p:val>
                                            <p:strVal val="ppt_y"/>
                                          </p:val>
                                        </p:tav>
                                        <p:tav tm="100000">
                                          <p:val>
                                            <p:strVal val="ppt_y+.1"/>
                                          </p:val>
                                        </p:tav>
                                      </p:tavLst>
                                    </p:anim>
                                    <p:set>
                                      <p:cBhvr>
                                        <p:cTn id="64" dur="1" fill="hold">
                                          <p:stCondLst>
                                            <p:cond delay="999"/>
                                          </p:stCondLst>
                                        </p:cTn>
                                        <p:tgtEl>
                                          <p:spTgt spid="51"/>
                                        </p:tgtEl>
                                        <p:attrNameLst>
                                          <p:attrName>style.visibility</p:attrName>
                                        </p:attrNameLst>
                                      </p:cBhvr>
                                      <p:to>
                                        <p:strVal val="hidden"/>
                                      </p:to>
                                    </p:set>
                                  </p:childTnLst>
                                </p:cTn>
                              </p:par>
                              <p:par>
                                <p:cTn id="65" presetID="42" presetClass="exit" presetSubtype="0" fill="hold" grpId="1" nodeType="withEffect">
                                  <p:stCondLst>
                                    <p:cond delay="0"/>
                                  </p:stCondLst>
                                  <p:childTnLst>
                                    <p:animEffect transition="out" filter="fade">
                                      <p:cBhvr>
                                        <p:cTn id="66" dur="1000"/>
                                        <p:tgtEl>
                                          <p:spTgt spid="52"/>
                                        </p:tgtEl>
                                      </p:cBhvr>
                                    </p:animEffect>
                                    <p:anim calcmode="lin" valueType="num">
                                      <p:cBhvr>
                                        <p:cTn id="67" dur="1000"/>
                                        <p:tgtEl>
                                          <p:spTgt spid="52"/>
                                        </p:tgtEl>
                                        <p:attrNameLst>
                                          <p:attrName>ppt_x</p:attrName>
                                        </p:attrNameLst>
                                      </p:cBhvr>
                                      <p:tavLst>
                                        <p:tav tm="0">
                                          <p:val>
                                            <p:strVal val="ppt_x"/>
                                          </p:val>
                                        </p:tav>
                                        <p:tav tm="100000">
                                          <p:val>
                                            <p:strVal val="ppt_x"/>
                                          </p:val>
                                        </p:tav>
                                      </p:tavLst>
                                    </p:anim>
                                    <p:anim calcmode="lin" valueType="num">
                                      <p:cBhvr>
                                        <p:cTn id="68" dur="1000"/>
                                        <p:tgtEl>
                                          <p:spTgt spid="52"/>
                                        </p:tgtEl>
                                        <p:attrNameLst>
                                          <p:attrName>ppt_y</p:attrName>
                                        </p:attrNameLst>
                                      </p:cBhvr>
                                      <p:tavLst>
                                        <p:tav tm="0">
                                          <p:val>
                                            <p:strVal val="ppt_y"/>
                                          </p:val>
                                        </p:tav>
                                        <p:tav tm="100000">
                                          <p:val>
                                            <p:strVal val="ppt_y+.1"/>
                                          </p:val>
                                        </p:tav>
                                      </p:tavLst>
                                    </p:anim>
                                    <p:set>
                                      <p:cBhvr>
                                        <p:cTn id="69" dur="1" fill="hold">
                                          <p:stCondLst>
                                            <p:cond delay="999"/>
                                          </p:stCondLst>
                                        </p:cTn>
                                        <p:tgtEl>
                                          <p:spTgt spid="52"/>
                                        </p:tgtEl>
                                        <p:attrNameLst>
                                          <p:attrName>style.visibility</p:attrName>
                                        </p:attrNameLst>
                                      </p:cBhvr>
                                      <p:to>
                                        <p:strVal val="hidden"/>
                                      </p:to>
                                    </p:set>
                                  </p:childTnLst>
                                </p:cTn>
                              </p:par>
                              <p:par>
                                <p:cTn id="70" presetID="42" presetClass="exit" presetSubtype="0" fill="hold" grpId="1" nodeType="withEffect">
                                  <p:stCondLst>
                                    <p:cond delay="0"/>
                                  </p:stCondLst>
                                  <p:childTnLst>
                                    <p:animEffect transition="out" filter="fade">
                                      <p:cBhvr>
                                        <p:cTn id="71" dur="1000"/>
                                        <p:tgtEl>
                                          <p:spTgt spid="53"/>
                                        </p:tgtEl>
                                      </p:cBhvr>
                                    </p:animEffect>
                                    <p:anim calcmode="lin" valueType="num">
                                      <p:cBhvr>
                                        <p:cTn id="72" dur="1000"/>
                                        <p:tgtEl>
                                          <p:spTgt spid="53"/>
                                        </p:tgtEl>
                                        <p:attrNameLst>
                                          <p:attrName>ppt_x</p:attrName>
                                        </p:attrNameLst>
                                      </p:cBhvr>
                                      <p:tavLst>
                                        <p:tav tm="0">
                                          <p:val>
                                            <p:strVal val="ppt_x"/>
                                          </p:val>
                                        </p:tav>
                                        <p:tav tm="100000">
                                          <p:val>
                                            <p:strVal val="ppt_x"/>
                                          </p:val>
                                        </p:tav>
                                      </p:tavLst>
                                    </p:anim>
                                    <p:anim calcmode="lin" valueType="num">
                                      <p:cBhvr>
                                        <p:cTn id="73" dur="1000"/>
                                        <p:tgtEl>
                                          <p:spTgt spid="53"/>
                                        </p:tgtEl>
                                        <p:attrNameLst>
                                          <p:attrName>ppt_y</p:attrName>
                                        </p:attrNameLst>
                                      </p:cBhvr>
                                      <p:tavLst>
                                        <p:tav tm="0">
                                          <p:val>
                                            <p:strVal val="ppt_y"/>
                                          </p:val>
                                        </p:tav>
                                        <p:tav tm="100000">
                                          <p:val>
                                            <p:strVal val="ppt_y+.1"/>
                                          </p:val>
                                        </p:tav>
                                      </p:tavLst>
                                    </p:anim>
                                    <p:set>
                                      <p:cBhvr>
                                        <p:cTn id="74" dur="1" fill="hold">
                                          <p:stCondLst>
                                            <p:cond delay="999"/>
                                          </p:stCondLst>
                                        </p:cTn>
                                        <p:tgtEl>
                                          <p:spTgt spid="5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arn(inVertical)">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1000"/>
                                        <p:tgtEl>
                                          <p:spTgt spid="55"/>
                                        </p:tgtEl>
                                      </p:cBhvr>
                                    </p:animEffect>
                                    <p:anim calcmode="lin" valueType="num">
                                      <p:cBhvr>
                                        <p:cTn id="85" dur="1000" fill="hold"/>
                                        <p:tgtEl>
                                          <p:spTgt spid="55"/>
                                        </p:tgtEl>
                                        <p:attrNameLst>
                                          <p:attrName>ppt_x</p:attrName>
                                        </p:attrNameLst>
                                      </p:cBhvr>
                                      <p:tavLst>
                                        <p:tav tm="0">
                                          <p:val>
                                            <p:strVal val="#ppt_x"/>
                                          </p:val>
                                        </p:tav>
                                        <p:tav tm="100000">
                                          <p:val>
                                            <p:strVal val="#ppt_x"/>
                                          </p:val>
                                        </p:tav>
                                      </p:tavLst>
                                    </p:anim>
                                    <p:anim calcmode="lin" valueType="num">
                                      <p:cBhvr>
                                        <p:cTn id="8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1000"/>
                                        <p:tgtEl>
                                          <p:spTgt spid="56"/>
                                        </p:tgtEl>
                                      </p:cBhvr>
                                    </p:animEffect>
                                    <p:anim calcmode="lin" valueType="num">
                                      <p:cBhvr>
                                        <p:cTn id="92" dur="1000" fill="hold"/>
                                        <p:tgtEl>
                                          <p:spTgt spid="56"/>
                                        </p:tgtEl>
                                        <p:attrNameLst>
                                          <p:attrName>ppt_x</p:attrName>
                                        </p:attrNameLst>
                                      </p:cBhvr>
                                      <p:tavLst>
                                        <p:tav tm="0">
                                          <p:val>
                                            <p:strVal val="#ppt_x"/>
                                          </p:val>
                                        </p:tav>
                                        <p:tav tm="100000">
                                          <p:val>
                                            <p:strVal val="#ppt_x"/>
                                          </p:val>
                                        </p:tav>
                                      </p:tavLst>
                                    </p:anim>
                                    <p:anim calcmode="lin" valueType="num">
                                      <p:cBhvr>
                                        <p:cTn id="9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1" nodeType="clickEffect">
                                  <p:stCondLst>
                                    <p:cond delay="0"/>
                                  </p:stCondLst>
                                  <p:childTnLst>
                                    <p:animEffect transition="out" filter="fade">
                                      <p:cBhvr>
                                        <p:cTn id="97" dur="1000"/>
                                        <p:tgtEl>
                                          <p:spTgt spid="54"/>
                                        </p:tgtEl>
                                      </p:cBhvr>
                                    </p:animEffect>
                                    <p:anim calcmode="lin" valueType="num">
                                      <p:cBhvr>
                                        <p:cTn id="98" dur="1000"/>
                                        <p:tgtEl>
                                          <p:spTgt spid="54"/>
                                        </p:tgtEl>
                                        <p:attrNameLst>
                                          <p:attrName>ppt_x</p:attrName>
                                        </p:attrNameLst>
                                      </p:cBhvr>
                                      <p:tavLst>
                                        <p:tav tm="0">
                                          <p:val>
                                            <p:strVal val="ppt_x"/>
                                          </p:val>
                                        </p:tav>
                                        <p:tav tm="100000">
                                          <p:val>
                                            <p:strVal val="ppt_x"/>
                                          </p:val>
                                        </p:tav>
                                      </p:tavLst>
                                    </p:anim>
                                    <p:anim calcmode="lin" valueType="num">
                                      <p:cBhvr>
                                        <p:cTn id="99" dur="1000"/>
                                        <p:tgtEl>
                                          <p:spTgt spid="54"/>
                                        </p:tgtEl>
                                        <p:attrNameLst>
                                          <p:attrName>ppt_y</p:attrName>
                                        </p:attrNameLst>
                                      </p:cBhvr>
                                      <p:tavLst>
                                        <p:tav tm="0">
                                          <p:val>
                                            <p:strVal val="ppt_y"/>
                                          </p:val>
                                        </p:tav>
                                        <p:tav tm="100000">
                                          <p:val>
                                            <p:strVal val="ppt_y+.1"/>
                                          </p:val>
                                        </p:tav>
                                      </p:tavLst>
                                    </p:anim>
                                    <p:set>
                                      <p:cBhvr>
                                        <p:cTn id="100" dur="1" fill="hold">
                                          <p:stCondLst>
                                            <p:cond delay="999"/>
                                          </p:stCondLst>
                                        </p:cTn>
                                        <p:tgtEl>
                                          <p:spTgt spid="54"/>
                                        </p:tgtEl>
                                        <p:attrNameLst>
                                          <p:attrName>style.visibility</p:attrName>
                                        </p:attrNameLst>
                                      </p:cBhvr>
                                      <p:to>
                                        <p:strVal val="hidden"/>
                                      </p:to>
                                    </p:set>
                                  </p:childTnLst>
                                </p:cTn>
                              </p:par>
                              <p:par>
                                <p:cTn id="101" presetID="42" presetClass="exit" presetSubtype="0" fill="hold" grpId="1" nodeType="withEffect">
                                  <p:stCondLst>
                                    <p:cond delay="0"/>
                                  </p:stCondLst>
                                  <p:childTnLst>
                                    <p:animEffect transition="out" filter="fade">
                                      <p:cBhvr>
                                        <p:cTn id="102" dur="1000"/>
                                        <p:tgtEl>
                                          <p:spTgt spid="55"/>
                                        </p:tgtEl>
                                      </p:cBhvr>
                                    </p:animEffect>
                                    <p:anim calcmode="lin" valueType="num">
                                      <p:cBhvr>
                                        <p:cTn id="103" dur="1000"/>
                                        <p:tgtEl>
                                          <p:spTgt spid="55"/>
                                        </p:tgtEl>
                                        <p:attrNameLst>
                                          <p:attrName>ppt_x</p:attrName>
                                        </p:attrNameLst>
                                      </p:cBhvr>
                                      <p:tavLst>
                                        <p:tav tm="0">
                                          <p:val>
                                            <p:strVal val="ppt_x"/>
                                          </p:val>
                                        </p:tav>
                                        <p:tav tm="100000">
                                          <p:val>
                                            <p:strVal val="ppt_x"/>
                                          </p:val>
                                        </p:tav>
                                      </p:tavLst>
                                    </p:anim>
                                    <p:anim calcmode="lin" valueType="num">
                                      <p:cBhvr>
                                        <p:cTn id="104" dur="1000"/>
                                        <p:tgtEl>
                                          <p:spTgt spid="55"/>
                                        </p:tgtEl>
                                        <p:attrNameLst>
                                          <p:attrName>ppt_y</p:attrName>
                                        </p:attrNameLst>
                                      </p:cBhvr>
                                      <p:tavLst>
                                        <p:tav tm="0">
                                          <p:val>
                                            <p:strVal val="ppt_y"/>
                                          </p:val>
                                        </p:tav>
                                        <p:tav tm="100000">
                                          <p:val>
                                            <p:strVal val="ppt_y+.1"/>
                                          </p:val>
                                        </p:tav>
                                      </p:tavLst>
                                    </p:anim>
                                    <p:set>
                                      <p:cBhvr>
                                        <p:cTn id="105" dur="1" fill="hold">
                                          <p:stCondLst>
                                            <p:cond delay="999"/>
                                          </p:stCondLst>
                                        </p:cTn>
                                        <p:tgtEl>
                                          <p:spTgt spid="55"/>
                                        </p:tgtEl>
                                        <p:attrNameLst>
                                          <p:attrName>style.visibility</p:attrName>
                                        </p:attrNameLst>
                                      </p:cBhvr>
                                      <p:to>
                                        <p:strVal val="hidden"/>
                                      </p:to>
                                    </p:set>
                                  </p:childTnLst>
                                </p:cTn>
                              </p:par>
                              <p:par>
                                <p:cTn id="106" presetID="42" presetClass="exit" presetSubtype="0" fill="hold" grpId="1" nodeType="withEffect">
                                  <p:stCondLst>
                                    <p:cond delay="0"/>
                                  </p:stCondLst>
                                  <p:childTnLst>
                                    <p:animEffect transition="out" filter="fade">
                                      <p:cBhvr>
                                        <p:cTn id="107" dur="1000"/>
                                        <p:tgtEl>
                                          <p:spTgt spid="56"/>
                                        </p:tgtEl>
                                      </p:cBhvr>
                                    </p:animEffect>
                                    <p:anim calcmode="lin" valueType="num">
                                      <p:cBhvr>
                                        <p:cTn id="108" dur="1000"/>
                                        <p:tgtEl>
                                          <p:spTgt spid="56"/>
                                        </p:tgtEl>
                                        <p:attrNameLst>
                                          <p:attrName>ppt_x</p:attrName>
                                        </p:attrNameLst>
                                      </p:cBhvr>
                                      <p:tavLst>
                                        <p:tav tm="0">
                                          <p:val>
                                            <p:strVal val="ppt_x"/>
                                          </p:val>
                                        </p:tav>
                                        <p:tav tm="100000">
                                          <p:val>
                                            <p:strVal val="ppt_x"/>
                                          </p:val>
                                        </p:tav>
                                      </p:tavLst>
                                    </p:anim>
                                    <p:anim calcmode="lin" valueType="num">
                                      <p:cBhvr>
                                        <p:cTn id="109" dur="1000"/>
                                        <p:tgtEl>
                                          <p:spTgt spid="56"/>
                                        </p:tgtEl>
                                        <p:attrNameLst>
                                          <p:attrName>ppt_y</p:attrName>
                                        </p:attrNameLst>
                                      </p:cBhvr>
                                      <p:tavLst>
                                        <p:tav tm="0">
                                          <p:val>
                                            <p:strVal val="ppt_y"/>
                                          </p:val>
                                        </p:tav>
                                        <p:tav tm="100000">
                                          <p:val>
                                            <p:strVal val="ppt_y+.1"/>
                                          </p:val>
                                        </p:tav>
                                      </p:tavLst>
                                    </p:anim>
                                    <p:set>
                                      <p:cBhvr>
                                        <p:cTn id="110" dur="1" fill="hold">
                                          <p:stCondLst>
                                            <p:cond delay="999"/>
                                          </p:stCondLst>
                                        </p:cTn>
                                        <p:tgtEl>
                                          <p:spTgt spid="5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grpId="0" nodeType="click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barn(inVertical)">
                                      <p:cBhvr>
                                        <p:cTn id="115" dur="500"/>
                                        <p:tgtEl>
                                          <p:spTgt spid="57"/>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1000"/>
                                        <p:tgtEl>
                                          <p:spTgt spid="58"/>
                                        </p:tgtEl>
                                      </p:cBhvr>
                                    </p:animEffect>
                                    <p:anim calcmode="lin" valueType="num">
                                      <p:cBhvr>
                                        <p:cTn id="121" dur="1000" fill="hold"/>
                                        <p:tgtEl>
                                          <p:spTgt spid="58"/>
                                        </p:tgtEl>
                                        <p:attrNameLst>
                                          <p:attrName>ppt_x</p:attrName>
                                        </p:attrNameLst>
                                      </p:cBhvr>
                                      <p:tavLst>
                                        <p:tav tm="0">
                                          <p:val>
                                            <p:strVal val="#ppt_x"/>
                                          </p:val>
                                        </p:tav>
                                        <p:tav tm="100000">
                                          <p:val>
                                            <p:strVal val="#ppt_x"/>
                                          </p:val>
                                        </p:tav>
                                      </p:tavLst>
                                    </p:anim>
                                    <p:anim calcmode="lin" valueType="num">
                                      <p:cBhvr>
                                        <p:cTn id="122"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xit" presetSubtype="0" fill="hold" grpId="1" nodeType="clickEffect">
                                  <p:stCondLst>
                                    <p:cond delay="0"/>
                                  </p:stCondLst>
                                  <p:childTnLst>
                                    <p:animEffect transition="out" filter="fade">
                                      <p:cBhvr>
                                        <p:cTn id="133" dur="1000"/>
                                        <p:tgtEl>
                                          <p:spTgt spid="57"/>
                                        </p:tgtEl>
                                      </p:cBhvr>
                                    </p:animEffect>
                                    <p:anim calcmode="lin" valueType="num">
                                      <p:cBhvr>
                                        <p:cTn id="134" dur="1000"/>
                                        <p:tgtEl>
                                          <p:spTgt spid="57"/>
                                        </p:tgtEl>
                                        <p:attrNameLst>
                                          <p:attrName>ppt_x</p:attrName>
                                        </p:attrNameLst>
                                      </p:cBhvr>
                                      <p:tavLst>
                                        <p:tav tm="0">
                                          <p:val>
                                            <p:strVal val="ppt_x"/>
                                          </p:val>
                                        </p:tav>
                                        <p:tav tm="100000">
                                          <p:val>
                                            <p:strVal val="ppt_x"/>
                                          </p:val>
                                        </p:tav>
                                      </p:tavLst>
                                    </p:anim>
                                    <p:anim calcmode="lin" valueType="num">
                                      <p:cBhvr>
                                        <p:cTn id="135" dur="1000"/>
                                        <p:tgtEl>
                                          <p:spTgt spid="57"/>
                                        </p:tgtEl>
                                        <p:attrNameLst>
                                          <p:attrName>ppt_y</p:attrName>
                                        </p:attrNameLst>
                                      </p:cBhvr>
                                      <p:tavLst>
                                        <p:tav tm="0">
                                          <p:val>
                                            <p:strVal val="ppt_y"/>
                                          </p:val>
                                        </p:tav>
                                        <p:tav tm="100000">
                                          <p:val>
                                            <p:strVal val="ppt_y+.1"/>
                                          </p:val>
                                        </p:tav>
                                      </p:tavLst>
                                    </p:anim>
                                    <p:set>
                                      <p:cBhvr>
                                        <p:cTn id="136" dur="1" fill="hold">
                                          <p:stCondLst>
                                            <p:cond delay="999"/>
                                          </p:stCondLst>
                                        </p:cTn>
                                        <p:tgtEl>
                                          <p:spTgt spid="57"/>
                                        </p:tgtEl>
                                        <p:attrNameLst>
                                          <p:attrName>style.visibility</p:attrName>
                                        </p:attrNameLst>
                                      </p:cBhvr>
                                      <p:to>
                                        <p:strVal val="hidden"/>
                                      </p:to>
                                    </p:set>
                                  </p:childTnLst>
                                </p:cTn>
                              </p:par>
                              <p:par>
                                <p:cTn id="137" presetID="42" presetClass="exit" presetSubtype="0" fill="hold" grpId="1" nodeType="withEffect">
                                  <p:stCondLst>
                                    <p:cond delay="0"/>
                                  </p:stCondLst>
                                  <p:childTnLst>
                                    <p:animEffect transition="out" filter="fade">
                                      <p:cBhvr>
                                        <p:cTn id="138" dur="1000"/>
                                        <p:tgtEl>
                                          <p:spTgt spid="58"/>
                                        </p:tgtEl>
                                      </p:cBhvr>
                                    </p:animEffect>
                                    <p:anim calcmode="lin" valueType="num">
                                      <p:cBhvr>
                                        <p:cTn id="139" dur="1000"/>
                                        <p:tgtEl>
                                          <p:spTgt spid="58"/>
                                        </p:tgtEl>
                                        <p:attrNameLst>
                                          <p:attrName>ppt_x</p:attrName>
                                        </p:attrNameLst>
                                      </p:cBhvr>
                                      <p:tavLst>
                                        <p:tav tm="0">
                                          <p:val>
                                            <p:strVal val="ppt_x"/>
                                          </p:val>
                                        </p:tav>
                                        <p:tav tm="100000">
                                          <p:val>
                                            <p:strVal val="ppt_x"/>
                                          </p:val>
                                        </p:tav>
                                      </p:tavLst>
                                    </p:anim>
                                    <p:anim calcmode="lin" valueType="num">
                                      <p:cBhvr>
                                        <p:cTn id="140" dur="1000"/>
                                        <p:tgtEl>
                                          <p:spTgt spid="58"/>
                                        </p:tgtEl>
                                        <p:attrNameLst>
                                          <p:attrName>ppt_y</p:attrName>
                                        </p:attrNameLst>
                                      </p:cBhvr>
                                      <p:tavLst>
                                        <p:tav tm="0">
                                          <p:val>
                                            <p:strVal val="ppt_y"/>
                                          </p:val>
                                        </p:tav>
                                        <p:tav tm="100000">
                                          <p:val>
                                            <p:strVal val="ppt_y+.1"/>
                                          </p:val>
                                        </p:tav>
                                      </p:tavLst>
                                    </p:anim>
                                    <p:set>
                                      <p:cBhvr>
                                        <p:cTn id="141" dur="1" fill="hold">
                                          <p:stCondLst>
                                            <p:cond delay="999"/>
                                          </p:stCondLst>
                                        </p:cTn>
                                        <p:tgtEl>
                                          <p:spTgt spid="58"/>
                                        </p:tgtEl>
                                        <p:attrNameLst>
                                          <p:attrName>style.visibility</p:attrName>
                                        </p:attrNameLst>
                                      </p:cBhvr>
                                      <p:to>
                                        <p:strVal val="hidden"/>
                                      </p:to>
                                    </p:set>
                                  </p:childTnLst>
                                </p:cTn>
                              </p:par>
                              <p:par>
                                <p:cTn id="142" presetID="42" presetClass="exit" presetSubtype="0" fill="hold" grpId="1" nodeType="withEffect">
                                  <p:stCondLst>
                                    <p:cond delay="0"/>
                                  </p:stCondLst>
                                  <p:childTnLst>
                                    <p:animEffect transition="out" filter="fade">
                                      <p:cBhvr>
                                        <p:cTn id="143" dur="1000"/>
                                        <p:tgtEl>
                                          <p:spTgt spid="59"/>
                                        </p:tgtEl>
                                      </p:cBhvr>
                                    </p:animEffect>
                                    <p:anim calcmode="lin" valueType="num">
                                      <p:cBhvr>
                                        <p:cTn id="144" dur="1000"/>
                                        <p:tgtEl>
                                          <p:spTgt spid="59"/>
                                        </p:tgtEl>
                                        <p:attrNameLst>
                                          <p:attrName>ppt_x</p:attrName>
                                        </p:attrNameLst>
                                      </p:cBhvr>
                                      <p:tavLst>
                                        <p:tav tm="0">
                                          <p:val>
                                            <p:strVal val="ppt_x"/>
                                          </p:val>
                                        </p:tav>
                                        <p:tav tm="100000">
                                          <p:val>
                                            <p:strVal val="ppt_x"/>
                                          </p:val>
                                        </p:tav>
                                      </p:tavLst>
                                    </p:anim>
                                    <p:anim calcmode="lin" valueType="num">
                                      <p:cBhvr>
                                        <p:cTn id="145" dur="1000"/>
                                        <p:tgtEl>
                                          <p:spTgt spid="59"/>
                                        </p:tgtEl>
                                        <p:attrNameLst>
                                          <p:attrName>ppt_y</p:attrName>
                                        </p:attrNameLst>
                                      </p:cBhvr>
                                      <p:tavLst>
                                        <p:tav tm="0">
                                          <p:val>
                                            <p:strVal val="ppt_y"/>
                                          </p:val>
                                        </p:tav>
                                        <p:tav tm="100000">
                                          <p:val>
                                            <p:strVal val="ppt_y+.1"/>
                                          </p:val>
                                        </p:tav>
                                      </p:tavLst>
                                    </p:anim>
                                    <p:set>
                                      <p:cBhvr>
                                        <p:cTn id="146" dur="1" fill="hold">
                                          <p:stCondLst>
                                            <p:cond delay="999"/>
                                          </p:stCondLst>
                                        </p:cTn>
                                        <p:tgtEl>
                                          <p:spTgt spid="5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60"/>
                                        </p:tgtEl>
                                        <p:attrNameLst>
                                          <p:attrName>style.visibility</p:attrName>
                                        </p:attrNameLst>
                                      </p:cBhvr>
                                      <p:to>
                                        <p:strVal val="visible"/>
                                      </p:to>
                                    </p:set>
                                    <p:animEffect transition="in" filter="fade">
                                      <p:cBhvr>
                                        <p:cTn id="151" dur="1000"/>
                                        <p:tgtEl>
                                          <p:spTgt spid="60"/>
                                        </p:tgtEl>
                                      </p:cBhvr>
                                    </p:animEffect>
                                    <p:anim calcmode="lin" valueType="num">
                                      <p:cBhvr>
                                        <p:cTn id="152" dur="1000" fill="hold"/>
                                        <p:tgtEl>
                                          <p:spTgt spid="60"/>
                                        </p:tgtEl>
                                        <p:attrNameLst>
                                          <p:attrName>ppt_x</p:attrName>
                                        </p:attrNameLst>
                                      </p:cBhvr>
                                      <p:tavLst>
                                        <p:tav tm="0">
                                          <p:val>
                                            <p:strVal val="#ppt_x"/>
                                          </p:val>
                                        </p:tav>
                                        <p:tav tm="100000">
                                          <p:val>
                                            <p:strVal val="#ppt_x"/>
                                          </p:val>
                                        </p:tav>
                                      </p:tavLst>
                                    </p:anim>
                                    <p:anim calcmode="lin" valueType="num">
                                      <p:cBhvr>
                                        <p:cTn id="15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64"/>
                                        </p:tgtEl>
                                        <p:attrNameLst>
                                          <p:attrName>style.visibility</p:attrName>
                                        </p:attrNameLst>
                                      </p:cBhvr>
                                      <p:to>
                                        <p:strVal val="visible"/>
                                      </p:to>
                                    </p:set>
                                    <p:animEffect transition="in" filter="fade">
                                      <p:cBhvr>
                                        <p:cTn id="158" dur="1000"/>
                                        <p:tgtEl>
                                          <p:spTgt spid="64"/>
                                        </p:tgtEl>
                                      </p:cBhvr>
                                    </p:animEffect>
                                    <p:anim calcmode="lin" valueType="num">
                                      <p:cBhvr>
                                        <p:cTn id="159" dur="1000" fill="hold"/>
                                        <p:tgtEl>
                                          <p:spTgt spid="64"/>
                                        </p:tgtEl>
                                        <p:attrNameLst>
                                          <p:attrName>ppt_x</p:attrName>
                                        </p:attrNameLst>
                                      </p:cBhvr>
                                      <p:tavLst>
                                        <p:tav tm="0">
                                          <p:val>
                                            <p:strVal val="#ppt_x"/>
                                          </p:val>
                                        </p:tav>
                                        <p:tav tm="100000">
                                          <p:val>
                                            <p:strVal val="#ppt_x"/>
                                          </p:val>
                                        </p:tav>
                                      </p:tavLst>
                                    </p:anim>
                                    <p:anim calcmode="lin" valueType="num">
                                      <p:cBhvr>
                                        <p:cTn id="1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P spid="49" grpId="0" animBg="1"/>
      <p:bldP spid="49" grpId="1" animBg="1"/>
      <p:bldP spid="50" grpId="0" animBg="1"/>
      <p:bldP spid="50" grpId="1" animBg="1"/>
      <p:bldP spid="51" grpId="0" animBg="1"/>
      <p:bldP spid="51" grpId="1" animBg="1"/>
      <p:bldP spid="52" grpId="0" animBg="1"/>
      <p:bldP spid="52" grpId="1" animBg="1"/>
      <p:bldGraphic spid="53" grpId="0">
        <p:bldAsOne/>
      </p:bldGraphic>
      <p:bldGraphic spid="53" grpId="1">
        <p:bldAsOne/>
      </p:bldGraphic>
      <p:bldP spid="54" grpId="0" animBg="1"/>
      <p:bldP spid="54" grpId="1" animBg="1"/>
      <p:bldP spid="55" grpId="0" animBg="1"/>
      <p:bldP spid="55" grpId="1" animBg="1"/>
      <p:bldGraphic spid="56" grpId="0">
        <p:bldAsOne/>
      </p:bldGraphic>
      <p:bldGraphic spid="56" grpId="1">
        <p:bldAsOne/>
      </p:bldGraphic>
      <p:bldP spid="57" grpId="0" animBg="1"/>
      <p:bldP spid="57" grpId="1" animBg="1"/>
      <p:bldP spid="58" grpId="0" animBg="1"/>
      <p:bldP spid="58" grpId="1" animBg="1"/>
      <p:bldGraphic spid="59" grpId="0">
        <p:bldAsOne/>
      </p:bldGraphic>
      <p:bldGraphic spid="59" grpId="1">
        <p:bldAsOne/>
      </p:bldGraphic>
      <p:bldP spid="60" grpId="0" animBg="1"/>
      <p:bldGraphic spid="64"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2434" y="228560"/>
            <a:ext cx="4517082"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布局管理器</a:t>
            </a:r>
            <a:endParaRPr lang="zh-CN" altLang="en-US" sz="3200" b="1" dirty="0">
              <a:latin typeface="微软雅黑" panose="020B0503020204020204" pitchFamily="34" charset="-122"/>
              <a:ea typeface="微软雅黑" panose="020B0503020204020204" pitchFamily="34" charset="-122"/>
            </a:endParaRPr>
          </a:p>
        </p:txBody>
      </p:sp>
      <p:pic>
        <p:nvPicPr>
          <p:cNvPr id="3074" name="Picture 2" descr="http://pic38.nipic.com/20140211/2531170_112311361000_2.jpg"/>
          <p:cNvPicPr>
            <a:picLocks noChangeAspect="1" noChangeArrowheads="1"/>
          </p:cNvPicPr>
          <p:nvPr/>
        </p:nvPicPr>
        <p:blipFill rotWithShape="1">
          <a:blip r:embed="rId3">
            <a:extLst>
              <a:ext uri="{28A0092B-C50C-407E-A947-70E740481C1C}">
                <a14:useLocalDpi xmlns:a14="http://schemas.microsoft.com/office/drawing/2010/main" val="0"/>
              </a:ext>
            </a:extLst>
          </a:blip>
          <a:srcRect b="881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77925" y="1369591"/>
            <a:ext cx="6340198" cy="1569660"/>
          </a:xfrm>
          <a:prstGeom prst="rect">
            <a:avLst/>
          </a:prstGeom>
          <a:noFill/>
        </p:spPr>
        <p:txBody>
          <a:bodyPr wrap="none" lIns="91440" tIns="45720" rIns="91440" bIns="45720">
            <a:spAutoFit/>
          </a:bodyPr>
          <a:lstStyle/>
          <a:p>
            <a:pPr algn="ctr"/>
            <a:r>
              <a:rPr lang="zh-CN" altLang="en-US" sz="9600" b="1"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布局管理器</a:t>
            </a:r>
            <a:endParaRPr lang="zh-CN" altLang="en-US" sz="9600" b="1"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云形标注 2"/>
          <p:cNvSpPr/>
          <p:nvPr/>
        </p:nvSpPr>
        <p:spPr>
          <a:xfrm>
            <a:off x="4865077" y="3804812"/>
            <a:ext cx="4206240" cy="2039815"/>
          </a:xfrm>
          <a:prstGeom prst="cloudCallout">
            <a:avLst>
              <a:gd name="adj1" fmla="val -78024"/>
              <a:gd name="adj2" fmla="val -8646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我就是布局管理器</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092379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632433" y="228560"/>
            <a:ext cx="4420015"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Activity</a:t>
            </a:r>
            <a:r>
              <a:rPr lang="zh-CN" altLang="en-US" sz="3200" b="1" dirty="0">
                <a:latin typeface="微软雅黑" panose="020B0503020204020204" pitchFamily="34" charset="-122"/>
                <a:ea typeface="微软雅黑" panose="020B0503020204020204" pitchFamily="34" charset="-122"/>
              </a:rPr>
              <a:t>简介</a:t>
            </a:r>
          </a:p>
        </p:txBody>
      </p:sp>
      <p:sp>
        <p:nvSpPr>
          <p:cNvPr id="6" name="矩形 5"/>
          <p:cNvSpPr/>
          <p:nvPr/>
        </p:nvSpPr>
        <p:spPr>
          <a:xfrm>
            <a:off x="2359545" y="1096332"/>
            <a:ext cx="7135287"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Activity</a:t>
            </a:r>
            <a:r>
              <a:rPr lang="zh-CN" altLang="en-US" sz="5400" b="0" cap="none" spc="0" dirty="0" smtClean="0">
                <a:ln w="0"/>
                <a:solidFill>
                  <a:schemeClr val="tx1"/>
                </a:solidFill>
                <a:effectLst>
                  <a:outerShdw blurRad="38100" dist="19050" dir="2700000" algn="tl" rotWithShape="0">
                    <a:schemeClr val="dk1">
                      <a:alpha val="40000"/>
                    </a:schemeClr>
                  </a:outerShdw>
                </a:effectLst>
              </a:rPr>
              <a:t>的页面布局方式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7" name="图示 6"/>
          <p:cNvGraphicFramePr/>
          <p:nvPr>
            <p:extLst/>
          </p:nvPr>
        </p:nvGraphicFramePr>
        <p:xfrm>
          <a:off x="2359545" y="2152356"/>
          <a:ext cx="7403433" cy="4375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55707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3937000" y="11303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32434" y="228560"/>
            <a:ext cx="4517082"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布局管理器</a:t>
            </a:r>
            <a:endParaRPr lang="zh-CN" altLang="en-US" sz="32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520139" y="1235242"/>
            <a:ext cx="5078555" cy="1754326"/>
          </a:xfrm>
          <a:prstGeom prst="rect">
            <a:avLst/>
          </a:prstGeom>
          <a:noFill/>
        </p:spPr>
        <p:txBody>
          <a:bodyPr wrap="square" rtlCol="0">
            <a:spAutoFit/>
          </a:bodyPr>
          <a:lstStyle/>
          <a:p>
            <a:pPr>
              <a:spcBef>
                <a:spcPct val="0"/>
              </a:spcBef>
            </a:pPr>
            <a:r>
              <a:rPr lang="en-US" altLang="zh-CN" sz="3200" b="1" dirty="0">
                <a:latin typeface="微软雅黑" panose="020B0503020204020204" pitchFamily="34" charset="-122"/>
                <a:ea typeface="微软雅黑" panose="020B0503020204020204" pitchFamily="34" charset="-122"/>
              </a:rPr>
              <a:t>Android</a:t>
            </a:r>
            <a:r>
              <a:rPr lang="zh-CN" altLang="en-US" sz="3200" b="1" dirty="0">
                <a:latin typeface="微软雅黑" panose="020B0503020204020204" pitchFamily="34" charset="-122"/>
                <a:ea typeface="微软雅黑" panose="020B0503020204020204" pitchFamily="34" charset="-122"/>
              </a:rPr>
              <a:t>的布局管理器？</a:t>
            </a:r>
            <a:endParaRPr lang="en-US" altLang="zh-CN" sz="3200" b="1" dirty="0">
              <a:latin typeface="微软雅黑" panose="020B0503020204020204" pitchFamily="34" charset="-122"/>
              <a:ea typeface="微软雅黑" panose="020B0503020204020204" pitchFamily="34" charset="-122"/>
            </a:endParaRPr>
          </a:p>
          <a:p>
            <a:pPr>
              <a:spcBef>
                <a:spcPct val="0"/>
              </a:spcBef>
            </a:pPr>
            <a:endParaRPr lang="en-US" altLang="zh-CN" sz="32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rPr>
              <a:t>控制</a:t>
            </a:r>
            <a:r>
              <a:rPr lang="en-US" altLang="zh-CN" sz="3200" b="1" dirty="0">
                <a:latin typeface="微软雅黑" panose="020B0503020204020204" pitchFamily="34" charset="-122"/>
                <a:ea typeface="微软雅黑" panose="020B0503020204020204" pitchFamily="34" charset="-122"/>
              </a:rPr>
              <a:t>UI</a:t>
            </a:r>
            <a:r>
              <a:rPr lang="zh-CN" altLang="en-US" sz="3200" b="1" dirty="0">
                <a:latin typeface="微软雅黑" panose="020B0503020204020204" pitchFamily="34" charset="-122"/>
                <a:ea typeface="微软雅黑" panose="020B0503020204020204" pitchFamily="34" charset="-122"/>
              </a:rPr>
              <a:t>显示的一系列</a:t>
            </a:r>
            <a:r>
              <a:rPr lang="zh-CN" altLang="en-US" sz="3200" b="1" dirty="0" smtClean="0">
                <a:latin typeface="微软雅黑" panose="020B0503020204020204" pitchFamily="34" charset="-122"/>
                <a:ea typeface="微软雅黑" panose="020B0503020204020204" pitchFamily="34" charset="-122"/>
              </a:rPr>
              <a:t>控件</a:t>
            </a:r>
            <a:endParaRPr lang="en-US" altLang="zh-CN" sz="32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pPr>
            <a:endParaRPr lang="en-US" altLang="zh-CN"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59538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6" name="矩形 5"/>
          <p:cNvSpPr/>
          <p:nvPr/>
        </p:nvSpPr>
        <p:spPr>
          <a:xfrm>
            <a:off x="3106464" y="2967335"/>
            <a:ext cx="5979074" cy="923330"/>
          </a:xfrm>
          <a:prstGeom prst="rect">
            <a:avLst/>
          </a:prstGeom>
          <a:noFill/>
        </p:spPr>
        <p:txBody>
          <a:bodyPr wrap="none" lIns="91440" tIns="45720" rIns="91440" bIns="45720">
            <a:spAutoFit/>
          </a:bodyPr>
          <a:lstStyle/>
          <a:p>
            <a:pPr algn="ctr"/>
            <a:r>
              <a:rPr lang="en-US" altLang="zh-CN" sz="5400" b="1" cap="none" spc="0" dirty="0" smtClean="0">
                <a:ln w="0"/>
                <a:solidFill>
                  <a:schemeClr val="tx1"/>
                </a:solidFill>
                <a:effectLst>
                  <a:outerShdw blurRad="38100" dist="19050" dir="2700000" algn="tl" rotWithShape="0">
                    <a:schemeClr val="dk1">
                      <a:alpha val="40000"/>
                    </a:schemeClr>
                  </a:outerShdw>
                </a:effectLst>
              </a:rPr>
              <a:t>Android</a:t>
            </a:r>
            <a:r>
              <a:rPr lang="zh-CN" altLang="en-US" sz="5400" b="1" cap="none" spc="0" dirty="0" smtClean="0">
                <a:ln w="0"/>
                <a:solidFill>
                  <a:schemeClr val="tx1"/>
                </a:solidFill>
                <a:effectLst>
                  <a:outerShdw blurRad="38100" dist="19050" dir="2700000" algn="tl" rotWithShape="0">
                    <a:schemeClr val="dk1">
                      <a:alpha val="40000"/>
                    </a:schemeClr>
                  </a:outerShdw>
                </a:effectLst>
              </a:rPr>
              <a:t>的事件处理</a:t>
            </a:r>
            <a:endParaRPr lang="zh-CN" altLang="en-US"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9260846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graphicFrame>
        <p:nvGraphicFramePr>
          <p:cNvPr id="2" name="图示 1"/>
          <p:cNvGraphicFramePr/>
          <p:nvPr>
            <p:extLst/>
          </p:nvPr>
        </p:nvGraphicFramePr>
        <p:xfrm>
          <a:off x="1989285" y="1196793"/>
          <a:ext cx="8128000" cy="4970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355062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20817" r="75779" b="43798"/>
          <a:stretch/>
        </p:blipFill>
        <p:spPr>
          <a:xfrm>
            <a:off x="2525683" y="1209822"/>
            <a:ext cx="6499210" cy="5648178"/>
          </a:xfrm>
          <a:prstGeom prst="rect">
            <a:avLst/>
          </a:prstGeom>
        </p:spPr>
      </p:pic>
      <p:sp>
        <p:nvSpPr>
          <p:cNvPr id="11" name="矩形标注 10"/>
          <p:cNvSpPr/>
          <p:nvPr/>
        </p:nvSpPr>
        <p:spPr>
          <a:xfrm>
            <a:off x="8750105" y="1209822"/>
            <a:ext cx="2377440" cy="576775"/>
          </a:xfrm>
          <a:prstGeom prst="wedgeRectCallout">
            <a:avLst>
              <a:gd name="adj1" fmla="val -191839"/>
              <a:gd name="adj2" fmla="val -16023"/>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工程名</a:t>
            </a:r>
            <a:endParaRPr lang="zh-CN" altLang="en-US" sz="2800" b="1" dirty="0">
              <a:latin typeface="微软雅黑" panose="020B0503020204020204" pitchFamily="34" charset="-122"/>
              <a:ea typeface="微软雅黑" panose="020B0503020204020204" pitchFamily="34" charset="-122"/>
            </a:endParaRPr>
          </a:p>
        </p:txBody>
      </p:sp>
      <p:sp>
        <p:nvSpPr>
          <p:cNvPr id="12" name="矩形标注 11"/>
          <p:cNvSpPr/>
          <p:nvPr/>
        </p:nvSpPr>
        <p:spPr>
          <a:xfrm>
            <a:off x="9465213" y="2065606"/>
            <a:ext cx="2377440" cy="576775"/>
          </a:xfrm>
          <a:prstGeom prst="wedgeRectCallout">
            <a:avLst>
              <a:gd name="adj1" fmla="val -261661"/>
              <a:gd name="adj2" fmla="val -8919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代码目录</a:t>
            </a:r>
          </a:p>
        </p:txBody>
      </p:sp>
      <p:sp>
        <p:nvSpPr>
          <p:cNvPr id="13" name="矩形标注 12"/>
          <p:cNvSpPr/>
          <p:nvPr/>
        </p:nvSpPr>
        <p:spPr>
          <a:xfrm>
            <a:off x="9631681" y="2921390"/>
            <a:ext cx="2377440" cy="792481"/>
          </a:xfrm>
          <a:prstGeom prst="wedgeRectCallout">
            <a:avLst>
              <a:gd name="adj1" fmla="val -271128"/>
              <a:gd name="adj2" fmla="val -4529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Android</a:t>
            </a:r>
            <a:r>
              <a:rPr lang="zh-CN" altLang="en-US" sz="2800" b="1" dirty="0">
                <a:latin typeface="微软雅黑" panose="020B0503020204020204" pitchFamily="34" charset="-122"/>
                <a:ea typeface="微软雅黑" panose="020B0503020204020204" pitchFamily="34" charset="-122"/>
              </a:rPr>
              <a:t>自动成生</a:t>
            </a:r>
          </a:p>
        </p:txBody>
      </p:sp>
      <p:sp>
        <p:nvSpPr>
          <p:cNvPr id="14" name="矩形标注 13"/>
          <p:cNvSpPr/>
          <p:nvPr/>
        </p:nvSpPr>
        <p:spPr>
          <a:xfrm>
            <a:off x="88721" y="3317630"/>
            <a:ext cx="2247047" cy="576775"/>
          </a:xfrm>
          <a:prstGeom prst="wedgeRectCallout">
            <a:avLst>
              <a:gd name="adj1" fmla="val 92777"/>
              <a:gd name="adj2" fmla="val 1986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引用的包</a:t>
            </a:r>
          </a:p>
        </p:txBody>
      </p:sp>
      <p:sp>
        <p:nvSpPr>
          <p:cNvPr id="15" name="矩形标注 14"/>
          <p:cNvSpPr/>
          <p:nvPr/>
        </p:nvSpPr>
        <p:spPr>
          <a:xfrm>
            <a:off x="88722" y="1465481"/>
            <a:ext cx="2377440" cy="1176900"/>
          </a:xfrm>
          <a:prstGeom prst="wedgeRectCallout">
            <a:avLst>
              <a:gd name="adj1" fmla="val 101653"/>
              <a:gd name="adj2" fmla="val 1674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资源存放文件夹（不可编译）</a:t>
            </a:r>
          </a:p>
        </p:txBody>
      </p:sp>
      <p:sp>
        <p:nvSpPr>
          <p:cNvPr id="16" name="矩形标注 15"/>
          <p:cNvSpPr/>
          <p:nvPr/>
        </p:nvSpPr>
        <p:spPr>
          <a:xfrm>
            <a:off x="88721" y="4525107"/>
            <a:ext cx="2247048" cy="919089"/>
          </a:xfrm>
          <a:prstGeom prst="wedgeRectCallout">
            <a:avLst>
              <a:gd name="adj1" fmla="val 96327"/>
              <a:gd name="adj2" fmla="val 27729"/>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资源文件夹（可</a:t>
            </a:r>
            <a:r>
              <a:rPr lang="zh-CN" altLang="en-US" sz="2800" b="1" dirty="0" smtClean="0">
                <a:latin typeface="微软雅黑" panose="020B0503020204020204" pitchFamily="34" charset="-122"/>
                <a:ea typeface="微软雅黑" panose="020B0503020204020204" pitchFamily="34" charset="-122"/>
              </a:rPr>
              <a:t>编译</a:t>
            </a:r>
            <a:r>
              <a:rPr lang="en-US" altLang="zh-CN"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18" name="矩形标注 17"/>
          <p:cNvSpPr/>
          <p:nvPr/>
        </p:nvSpPr>
        <p:spPr>
          <a:xfrm>
            <a:off x="9631681" y="5145451"/>
            <a:ext cx="2377440" cy="792481"/>
          </a:xfrm>
          <a:prstGeom prst="wedgeRectCallout">
            <a:avLst>
              <a:gd name="adj1" fmla="val -260444"/>
              <a:gd name="adj2" fmla="val -362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Android</a:t>
            </a:r>
            <a:r>
              <a:rPr lang="zh-CN" altLang="en-US" sz="2800" b="1" dirty="0">
                <a:latin typeface="微软雅黑" panose="020B0503020204020204" pitchFamily="34" charset="-122"/>
                <a:ea typeface="微软雅黑" panose="020B0503020204020204" pitchFamily="34" charset="-122"/>
              </a:rPr>
              <a:t>全局配置文件</a:t>
            </a:r>
          </a:p>
        </p:txBody>
      </p:sp>
      <p:sp>
        <p:nvSpPr>
          <p:cNvPr id="20"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Tree>
    <p:extLst>
      <p:ext uri="{BB962C8B-B14F-4D97-AF65-F5344CB8AC3E}">
        <p14:creationId xmlns:p14="http://schemas.microsoft.com/office/powerpoint/2010/main" val="48632711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4" name="矩形 3"/>
          <p:cNvSpPr/>
          <p:nvPr/>
        </p:nvSpPr>
        <p:spPr>
          <a:xfrm>
            <a:off x="3965278" y="1109039"/>
            <a:ext cx="3877985" cy="584775"/>
          </a:xfrm>
          <a:prstGeom prst="rect">
            <a:avLst/>
          </a:prstGeom>
          <a:noFill/>
        </p:spPr>
        <p:txBody>
          <a:bodyPr wrap="non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监听的事件处理模型</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图示 4"/>
          <p:cNvGraphicFramePr/>
          <p:nvPr/>
        </p:nvGraphicFramePr>
        <p:xfrm>
          <a:off x="2394973" y="1873045"/>
          <a:ext cx="7018594" cy="4294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228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4" name="矩形 3"/>
          <p:cNvSpPr/>
          <p:nvPr/>
        </p:nvSpPr>
        <p:spPr>
          <a:xfrm>
            <a:off x="3965278" y="1109039"/>
            <a:ext cx="3877985" cy="584775"/>
          </a:xfrm>
          <a:prstGeom prst="rect">
            <a:avLst/>
          </a:prstGeom>
          <a:noFill/>
        </p:spPr>
        <p:txBody>
          <a:bodyPr wrap="non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监听的事件处理模型</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4313996" y="1989518"/>
            <a:ext cx="2112580" cy="9616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事件</a:t>
            </a:r>
            <a:endParaRPr lang="zh-CN" altLang="en-US" b="1" dirty="0"/>
          </a:p>
        </p:txBody>
      </p:sp>
      <p:grpSp>
        <p:nvGrpSpPr>
          <p:cNvPr id="34" name="组合 33"/>
          <p:cNvGrpSpPr/>
          <p:nvPr/>
        </p:nvGrpSpPr>
        <p:grpSpPr>
          <a:xfrm>
            <a:off x="898634" y="1939159"/>
            <a:ext cx="10113499" cy="4650827"/>
            <a:chOff x="898634" y="1939159"/>
            <a:chExt cx="10113499" cy="4650827"/>
          </a:xfrm>
        </p:grpSpPr>
        <p:sp>
          <p:nvSpPr>
            <p:cNvPr id="6" name="圆角矩形 5"/>
            <p:cNvSpPr/>
            <p:nvPr/>
          </p:nvSpPr>
          <p:spPr>
            <a:xfrm>
              <a:off x="1024759" y="1939159"/>
              <a:ext cx="1986455" cy="8671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外部动作</a:t>
              </a:r>
              <a:endParaRPr lang="zh-CN" altLang="en-US" b="1" dirty="0"/>
            </a:p>
          </p:txBody>
        </p:sp>
        <p:sp>
          <p:nvSpPr>
            <p:cNvPr id="7" name="椭圆 6"/>
            <p:cNvSpPr/>
            <p:nvPr/>
          </p:nvSpPr>
          <p:spPr>
            <a:xfrm>
              <a:off x="898634" y="4666594"/>
              <a:ext cx="2112580" cy="9616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事件源</a:t>
              </a:r>
              <a:endParaRPr lang="zh-CN" altLang="en-US" b="1" dirty="0"/>
            </a:p>
          </p:txBody>
        </p:sp>
        <p:cxnSp>
          <p:nvCxnSpPr>
            <p:cNvPr id="9" name="直接箭头连接符 8"/>
            <p:cNvCxnSpPr>
              <a:stCxn id="6" idx="2"/>
              <a:endCxn id="7" idx="0"/>
            </p:cNvCxnSpPr>
            <p:nvPr/>
          </p:nvCxnSpPr>
          <p:spPr>
            <a:xfrm flipH="1">
              <a:off x="1954924" y="2806262"/>
              <a:ext cx="63063" cy="18603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椭圆 11"/>
            <p:cNvSpPr/>
            <p:nvPr/>
          </p:nvSpPr>
          <p:spPr>
            <a:xfrm>
              <a:off x="5039710" y="4185746"/>
              <a:ext cx="2112580" cy="9616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事件监听器</a:t>
              </a:r>
              <a:endParaRPr lang="zh-CN" altLang="en-US" b="1" dirty="0"/>
            </a:p>
          </p:txBody>
        </p:sp>
        <p:sp>
          <p:nvSpPr>
            <p:cNvPr id="13" name="椭圆 12"/>
            <p:cNvSpPr/>
            <p:nvPr/>
          </p:nvSpPr>
          <p:spPr>
            <a:xfrm>
              <a:off x="8722585" y="2372710"/>
              <a:ext cx="2112580" cy="9616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事件处理器</a:t>
              </a:r>
              <a:endParaRPr lang="zh-CN" altLang="en-US" b="1" dirty="0"/>
            </a:p>
          </p:txBody>
        </p:sp>
        <p:sp>
          <p:nvSpPr>
            <p:cNvPr id="17" name="椭圆 16"/>
            <p:cNvSpPr/>
            <p:nvPr/>
          </p:nvSpPr>
          <p:spPr>
            <a:xfrm>
              <a:off x="8899553" y="4261512"/>
              <a:ext cx="2112580" cy="9616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事件处理器</a:t>
              </a:r>
              <a:endParaRPr lang="zh-CN" altLang="en-US" b="1" dirty="0"/>
            </a:p>
          </p:txBody>
        </p:sp>
        <p:sp>
          <p:nvSpPr>
            <p:cNvPr id="18" name="椭圆 17"/>
            <p:cNvSpPr/>
            <p:nvPr/>
          </p:nvSpPr>
          <p:spPr>
            <a:xfrm>
              <a:off x="8899553" y="5628290"/>
              <a:ext cx="2112580" cy="9616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事件处理器</a:t>
              </a:r>
              <a:endParaRPr lang="zh-CN" altLang="en-US" b="1" dirty="0"/>
            </a:p>
          </p:txBody>
        </p:sp>
        <p:cxnSp>
          <p:nvCxnSpPr>
            <p:cNvPr id="19" name="直接箭头连接符 18"/>
            <p:cNvCxnSpPr/>
            <p:nvPr/>
          </p:nvCxnSpPr>
          <p:spPr>
            <a:xfrm flipV="1">
              <a:off x="3041474" y="2951214"/>
              <a:ext cx="1845836" cy="20731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5691352" y="2951214"/>
              <a:ext cx="612645" cy="1234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flipH="1">
              <a:off x="3001360" y="5147442"/>
              <a:ext cx="2749977" cy="75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flipV="1">
              <a:off x="6921569" y="3026002"/>
              <a:ext cx="1801016" cy="1291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a:stCxn id="12" idx="6"/>
              <a:endCxn id="17" idx="2"/>
            </p:cNvCxnSpPr>
            <p:nvPr/>
          </p:nvCxnSpPr>
          <p:spPr>
            <a:xfrm>
              <a:off x="7152290" y="4666594"/>
              <a:ext cx="1747263" cy="75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p:cNvCxnSpPr>
              <a:endCxn id="18" idx="2"/>
            </p:cNvCxnSpPr>
            <p:nvPr/>
          </p:nvCxnSpPr>
          <p:spPr>
            <a:xfrm>
              <a:off x="7036930" y="4907360"/>
              <a:ext cx="1862623" cy="12017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6" name="矩形 35"/>
          <p:cNvSpPr/>
          <p:nvPr/>
        </p:nvSpPr>
        <p:spPr>
          <a:xfrm>
            <a:off x="632434" y="3437729"/>
            <a:ext cx="2492990" cy="400110"/>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zh-CN" altLang="en-US" sz="2000" b="1" dirty="0" smtClean="0">
                <a:ln w="0"/>
                <a:solidFill>
                  <a:schemeClr val="tx1"/>
                </a:solidFill>
                <a:effectLst>
                  <a:outerShdw blurRad="38100" dist="19050" dir="2700000" algn="tl" rotWithShape="0">
                    <a:schemeClr val="dk1">
                      <a:alpha val="40000"/>
                    </a:schemeClr>
                  </a:outerShdw>
                </a:effectLst>
              </a:rPr>
              <a:t>出发事件源上的事件</a:t>
            </a:r>
            <a:endParaRPr lang="zh-CN" altLang="en-US" sz="2000" b="1" cap="none" spc="0" dirty="0">
              <a:ln w="0"/>
              <a:solidFill>
                <a:schemeClr val="tx1"/>
              </a:solidFill>
              <a:effectLst>
                <a:outerShdw blurRad="38100" dist="19050" dir="2700000" algn="tl" rotWithShape="0">
                  <a:schemeClr val="dk1">
                    <a:alpha val="40000"/>
                  </a:schemeClr>
                </a:outerShdw>
              </a:effectLst>
            </a:endParaRPr>
          </a:p>
        </p:txBody>
      </p:sp>
      <p:sp>
        <p:nvSpPr>
          <p:cNvPr id="37" name="矩形 36"/>
          <p:cNvSpPr/>
          <p:nvPr/>
        </p:nvSpPr>
        <p:spPr>
          <a:xfrm>
            <a:off x="2766467" y="5443146"/>
            <a:ext cx="3281668" cy="400110"/>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zh-CN" altLang="en-US" sz="2000" b="1" dirty="0" smtClean="0">
                <a:ln w="0"/>
                <a:solidFill>
                  <a:schemeClr val="tx1"/>
                </a:solidFill>
                <a:effectLst>
                  <a:outerShdw blurRad="38100" dist="19050" dir="2700000" algn="tl" rotWithShape="0">
                    <a:schemeClr val="dk1">
                      <a:alpha val="40000"/>
                    </a:schemeClr>
                  </a:outerShdw>
                </a:effectLst>
              </a:rPr>
              <a:t>将事件监听器注册到事件源</a:t>
            </a:r>
            <a:endParaRPr lang="zh-CN" altLang="en-US" sz="2000" b="1" cap="none" spc="0" dirty="0">
              <a:ln w="0"/>
              <a:solidFill>
                <a:schemeClr val="tx1"/>
              </a:solidFill>
              <a:effectLst>
                <a:outerShdw blurRad="38100" dist="19050" dir="2700000" algn="tl" rotWithShape="0">
                  <a:schemeClr val="dk1">
                    <a:alpha val="40000"/>
                  </a:schemeClr>
                </a:outerShdw>
              </a:effectLst>
            </a:endParaRPr>
          </a:p>
        </p:txBody>
      </p:sp>
      <p:sp>
        <p:nvSpPr>
          <p:cNvPr id="38" name="矩形 37"/>
          <p:cNvSpPr/>
          <p:nvPr/>
        </p:nvSpPr>
        <p:spPr>
          <a:xfrm>
            <a:off x="3331110" y="3810991"/>
            <a:ext cx="1733168" cy="400110"/>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zh-CN" altLang="en-US" sz="2000" b="1" dirty="0" smtClean="0">
                <a:ln w="0"/>
                <a:solidFill>
                  <a:schemeClr val="tx1"/>
                </a:solidFill>
                <a:effectLst>
                  <a:outerShdw blurRad="38100" dist="19050" dir="2700000" algn="tl" rotWithShape="0">
                    <a:schemeClr val="dk1">
                      <a:alpha val="40000"/>
                    </a:schemeClr>
                  </a:outerShdw>
                </a:effectLst>
              </a:rPr>
              <a:t>发生事件对象</a:t>
            </a:r>
            <a:endParaRPr lang="zh-CN" altLang="en-US" sz="2000" b="1" cap="none" spc="0" dirty="0">
              <a:ln w="0"/>
              <a:solidFill>
                <a:schemeClr val="tx1"/>
              </a:solidFill>
              <a:effectLst>
                <a:outerShdw blurRad="38100" dist="19050" dir="2700000" algn="tl" rotWithShape="0">
                  <a:schemeClr val="dk1">
                    <a:alpha val="40000"/>
                  </a:schemeClr>
                </a:outerShdw>
              </a:effectLst>
            </a:endParaRPr>
          </a:p>
        </p:txBody>
      </p:sp>
      <p:sp>
        <p:nvSpPr>
          <p:cNvPr id="39" name="矩形 38"/>
          <p:cNvSpPr/>
          <p:nvPr/>
        </p:nvSpPr>
        <p:spPr>
          <a:xfrm>
            <a:off x="5242180" y="3033131"/>
            <a:ext cx="2018233" cy="1015663"/>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2000" b="1" dirty="0" smtClean="0">
                <a:ln w="0"/>
                <a:solidFill>
                  <a:schemeClr val="tx1"/>
                </a:solidFill>
                <a:effectLst>
                  <a:outerShdw blurRad="38100" dist="19050" dir="2700000" algn="tl" rotWithShape="0">
                    <a:schemeClr val="dk1">
                      <a:alpha val="40000"/>
                    </a:schemeClr>
                  </a:outerShdw>
                </a:effectLst>
              </a:rPr>
              <a:t>事件出发监听器并被传递给监听器</a:t>
            </a:r>
            <a:endParaRPr lang="zh-CN" altLang="en-US" sz="2000" b="1" cap="none" spc="0" dirty="0">
              <a:ln w="0"/>
              <a:solidFill>
                <a:schemeClr val="tx1"/>
              </a:solidFill>
              <a:effectLst>
                <a:outerShdw blurRad="38100" dist="19050" dir="2700000" algn="tl" rotWithShape="0">
                  <a:schemeClr val="dk1">
                    <a:alpha val="40000"/>
                  </a:schemeClr>
                </a:outerShdw>
              </a:effectLst>
            </a:endParaRPr>
          </a:p>
        </p:txBody>
      </p:sp>
      <p:sp>
        <p:nvSpPr>
          <p:cNvPr id="40" name="矩形 39"/>
          <p:cNvSpPr/>
          <p:nvPr/>
        </p:nvSpPr>
        <p:spPr>
          <a:xfrm>
            <a:off x="7240773" y="4196645"/>
            <a:ext cx="1570295" cy="1015663"/>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2000" b="1" dirty="0" smtClean="0">
                <a:ln w="0"/>
                <a:solidFill>
                  <a:schemeClr val="tx1"/>
                </a:solidFill>
                <a:effectLst>
                  <a:outerShdw blurRad="38100" dist="19050" dir="2700000" algn="tl" rotWithShape="0">
                    <a:schemeClr val="dk1">
                      <a:alpha val="40000"/>
                    </a:schemeClr>
                  </a:outerShdw>
                </a:effectLst>
              </a:rPr>
              <a:t>调用事件处理器作出响应</a:t>
            </a:r>
            <a:endParaRPr lang="zh-CN" altLang="en-US"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3417392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arn(in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inVertic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arn(inVertical)">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pic>
        <p:nvPicPr>
          <p:cNvPr id="14" name="Picture 6" descr="http://d02.res.meilishuo.net/pic/_o/b5/8b/02cd1f8f6f684e36e74a48fe9c2b_436_408.c6.jpeg_ea1ecd23_s1_q0_150_5_0_226_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576" y="1244761"/>
            <a:ext cx="3200397" cy="2987983"/>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1179575" y="4464115"/>
            <a:ext cx="3200397" cy="584775"/>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3200" b="1" dirty="0" smtClean="0">
                <a:ln w="0"/>
                <a:solidFill>
                  <a:schemeClr val="tx1"/>
                </a:solidFill>
                <a:effectLst>
                  <a:outerShdw blurRad="38100" dist="19050" dir="2700000" algn="tl" rotWithShape="0">
                    <a:schemeClr val="dk1">
                      <a:alpha val="40000"/>
                    </a:schemeClr>
                  </a:outerShdw>
                </a:effectLst>
              </a:rPr>
              <a:t>事件监听器</a:t>
            </a:r>
            <a:endParaRPr lang="zh-CN" altLang="en-US" sz="3200" b="1" cap="none" spc="0" dirty="0">
              <a:ln w="0"/>
              <a:solidFill>
                <a:schemeClr val="tx1"/>
              </a:solidFill>
              <a:effectLst>
                <a:outerShdw blurRad="38100" dist="19050" dir="2700000" algn="tl" rotWithShape="0">
                  <a:schemeClr val="dk1">
                    <a:alpha val="40000"/>
                  </a:schemeClr>
                </a:outerShdw>
              </a:effectLst>
            </a:endParaRPr>
          </a:p>
        </p:txBody>
      </p:sp>
      <p:sp>
        <p:nvSpPr>
          <p:cNvPr id="5" name="爆炸形 2 4"/>
          <p:cNvSpPr/>
          <p:nvPr/>
        </p:nvSpPr>
        <p:spPr>
          <a:xfrm>
            <a:off x="5370286" y="1056289"/>
            <a:ext cx="5438656" cy="4745421"/>
          </a:xfrm>
          <a:prstGeom prst="irregularSeal2">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6600" b="1" dirty="0" smtClean="0">
                <a:solidFill>
                  <a:schemeClr val="tx1"/>
                </a:solidFill>
              </a:rPr>
              <a:t>核心</a:t>
            </a:r>
            <a:endParaRPr lang="zh-CN" altLang="en-US" sz="6600" b="1" dirty="0">
              <a:solidFill>
                <a:schemeClr val="tx1"/>
              </a:solidFill>
            </a:endParaRPr>
          </a:p>
        </p:txBody>
      </p:sp>
    </p:spTree>
    <p:extLst>
      <p:ext uri="{BB962C8B-B14F-4D97-AF65-F5344CB8AC3E}">
        <p14:creationId xmlns:p14="http://schemas.microsoft.com/office/powerpoint/2010/main" val="25678990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2" name="矩形 1"/>
          <p:cNvSpPr/>
          <p:nvPr/>
        </p:nvSpPr>
        <p:spPr>
          <a:xfrm>
            <a:off x="3956141" y="2452711"/>
            <a:ext cx="3701960" cy="1754326"/>
          </a:xfrm>
          <a:prstGeom prst="rect">
            <a:avLst/>
          </a:prstGeom>
          <a:noFill/>
        </p:spPr>
        <p:txBody>
          <a:bodyPr wrap="squar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怎样实现事件监听器？</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632434" y="3906605"/>
            <a:ext cx="2380349" cy="107721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zh-CN" altLang="en-US" sz="3200" b="1" cap="none" spc="0" dirty="0" smtClean="0">
                <a:ln w="0"/>
                <a:solidFill>
                  <a:schemeClr val="tx1"/>
                </a:solidFill>
                <a:effectLst>
                  <a:outerShdw blurRad="38100" dist="19050" dir="2700000" algn="tl" rotWithShape="0">
                    <a:schemeClr val="dk1">
                      <a:alpha val="40000"/>
                    </a:schemeClr>
                  </a:outerShdw>
                </a:effectLst>
              </a:rPr>
              <a:t>实现特定接口的</a:t>
            </a:r>
            <a:r>
              <a:rPr lang="en-US" altLang="zh-CN" sz="3200" b="1" cap="none" spc="0" dirty="0" smtClean="0">
                <a:ln w="0"/>
                <a:solidFill>
                  <a:schemeClr val="tx1"/>
                </a:solidFill>
                <a:effectLst>
                  <a:outerShdw blurRad="38100" dist="19050" dir="2700000" algn="tl" rotWithShape="0">
                    <a:schemeClr val="dk1">
                      <a:alpha val="40000"/>
                    </a:schemeClr>
                  </a:outerShdw>
                </a:effectLst>
              </a:rPr>
              <a:t>JAVA</a:t>
            </a:r>
            <a:r>
              <a:rPr lang="zh-CN" altLang="en-US" sz="3200" b="1" cap="none" spc="0" dirty="0" smtClean="0">
                <a:ln w="0"/>
                <a:solidFill>
                  <a:schemeClr val="tx1"/>
                </a:solidFill>
                <a:effectLst>
                  <a:outerShdw blurRad="38100" dist="19050" dir="2700000" algn="tl" rotWithShape="0">
                    <a:schemeClr val="dk1">
                      <a:alpha val="40000"/>
                    </a:schemeClr>
                  </a:outerShdw>
                </a:effectLst>
              </a:rPr>
              <a:t>类</a:t>
            </a:r>
            <a:endParaRPr lang="zh-CN" altLang="en-US" sz="3200" b="1"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6" name="图示 5"/>
          <p:cNvGraphicFramePr/>
          <p:nvPr>
            <p:extLst/>
          </p:nvPr>
        </p:nvGraphicFramePr>
        <p:xfrm>
          <a:off x="3835400" y="93433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888087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afterEffect">
                                  <p:stCondLst>
                                    <p:cond delay="0"/>
                                  </p:stCondLst>
                                  <p:childTnLst>
                                    <p:animMotion origin="layout" path="M -2.08333E-6 3.33333E-6 L -0.29414 -0.20209 " pathEditMode="relative" rAng="0" ptsTypes="AA">
                                      <p:cBhvr>
                                        <p:cTn id="6" dur="2000" fill="hold"/>
                                        <p:tgtEl>
                                          <p:spTgt spid="2"/>
                                        </p:tgtEl>
                                        <p:attrNameLst>
                                          <p:attrName>ppt_x</p:attrName>
                                          <p:attrName>ppt_y</p:attrName>
                                        </p:attrNameLst>
                                      </p:cBhvr>
                                      <p:rCtr x="-14714" y="-10116"/>
                                    </p:animMotion>
                                  </p:childTnLst>
                                </p:cTn>
                              </p:par>
                            </p:childTnLst>
                          </p:cTn>
                        </p:par>
                        <p:par>
                          <p:cTn id="7" fill="hold">
                            <p:stCondLst>
                              <p:cond delay="2000"/>
                            </p:stCondLst>
                            <p:childTnLst>
                              <p:par>
                                <p:cTn id="8" presetID="16" presetClass="entr" presetSubtype="21"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par>
                          <p:cTn id="11" fill="hold">
                            <p:stCondLst>
                              <p:cond delay="2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5" name="矩形 4"/>
          <p:cNvSpPr/>
          <p:nvPr/>
        </p:nvSpPr>
        <p:spPr>
          <a:xfrm>
            <a:off x="3915236" y="952796"/>
            <a:ext cx="3647152"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内部类形式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887119" y="2015587"/>
            <a:ext cx="5903411" cy="584775"/>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使用</a:t>
            </a:r>
            <a:r>
              <a:rPr lang="en-US" altLang="zh-CN" sz="3200" b="0" cap="none" spc="0" dirty="0" smtClean="0">
                <a:ln w="0"/>
                <a:solidFill>
                  <a:schemeClr val="tx1"/>
                </a:solidFill>
                <a:effectLst>
                  <a:outerShdw blurRad="38100" dist="19050" dir="2700000" algn="tl" rotWithShape="0">
                    <a:schemeClr val="dk1">
                      <a:alpha val="40000"/>
                    </a:schemeClr>
                  </a:outerShdw>
                </a:effectLst>
              </a:rPr>
              <a:t>JAVA</a:t>
            </a:r>
            <a:r>
              <a:rPr lang="zh-CN" altLang="en-US" sz="3200" b="0" cap="none" spc="0" dirty="0" smtClean="0">
                <a:ln w="0"/>
                <a:solidFill>
                  <a:schemeClr val="tx1"/>
                </a:solidFill>
                <a:effectLst>
                  <a:outerShdw blurRad="38100" dist="19050" dir="2700000" algn="tl" rotWithShape="0">
                    <a:schemeClr val="dk1">
                      <a:alpha val="40000"/>
                    </a:schemeClr>
                  </a:outerShdw>
                </a:effectLst>
              </a:rPr>
              <a:t>内部类作为事件监听器</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9" name="图示 8"/>
          <p:cNvGraphicFramePr/>
          <p:nvPr>
            <p:extLst/>
          </p:nvPr>
        </p:nvGraphicFramePr>
        <p:xfrm>
          <a:off x="4289426" y="3064127"/>
          <a:ext cx="7902574" cy="3444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1066427" y="3824586"/>
            <a:ext cx="1569661"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zh-CN" altLang="en-US" sz="5400" dirty="0">
                <a:ln w="0"/>
                <a:effectLst>
                  <a:reflection blurRad="6350" stA="53000" endA="300" endPos="35500" dir="5400000" sy="-90000" algn="bl" rotWithShape="0"/>
                </a:effectLst>
              </a:rPr>
              <a:t>好处</a:t>
            </a:r>
            <a:endParaRPr lang="zh-CN" altLang="en-US" sz="54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9834102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par>
                          <p:cTn id="25" fill="hold">
                            <p:stCondLst>
                              <p:cond delay="2500"/>
                            </p:stCondLst>
                            <p:childTnLst>
                              <p:par>
                                <p:cTn id="26" presetID="53" presetClass="entr" presetSubtype="16"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9" grpId="0">
        <p:bldAsOne/>
      </p:bldGraphic>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5" name="矩形 4"/>
          <p:cNvSpPr/>
          <p:nvPr/>
        </p:nvSpPr>
        <p:spPr>
          <a:xfrm>
            <a:off x="3915235" y="952796"/>
            <a:ext cx="3647153"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外</a:t>
            </a:r>
            <a:r>
              <a:rPr lang="zh-CN" altLang="en-US" sz="5400" b="0" cap="none" spc="0" dirty="0" smtClean="0">
                <a:ln w="0"/>
                <a:solidFill>
                  <a:schemeClr val="tx1"/>
                </a:solidFill>
                <a:effectLst>
                  <a:outerShdw blurRad="38100" dist="19050" dir="2700000" algn="tl" rotWithShape="0">
                    <a:schemeClr val="dk1">
                      <a:alpha val="40000"/>
                    </a:schemeClr>
                  </a:outerShdw>
                </a:effectLst>
              </a:rPr>
              <a:t>部类形式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1861200" y="2015587"/>
            <a:ext cx="7955255" cy="584775"/>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顾名思义就是使用单独的</a:t>
            </a:r>
            <a:r>
              <a:rPr lang="en-US" altLang="zh-CN" sz="3200" b="0" cap="none" spc="0" dirty="0" smtClean="0">
                <a:ln w="0"/>
                <a:solidFill>
                  <a:schemeClr val="tx1"/>
                </a:solidFill>
                <a:effectLst>
                  <a:outerShdw blurRad="38100" dist="19050" dir="2700000" algn="tl" rotWithShape="0">
                    <a:schemeClr val="dk1">
                      <a:alpha val="40000"/>
                    </a:schemeClr>
                  </a:outerShdw>
                </a:effectLst>
              </a:rPr>
              <a:t>JAVA</a:t>
            </a:r>
            <a:r>
              <a:rPr lang="zh-CN" altLang="en-US" sz="3200" b="0" cap="none" spc="0" dirty="0" smtClean="0">
                <a:ln w="0"/>
                <a:solidFill>
                  <a:schemeClr val="tx1"/>
                </a:solidFill>
                <a:effectLst>
                  <a:outerShdw blurRad="38100" dist="19050" dir="2700000" algn="tl" rotWithShape="0">
                    <a:schemeClr val="dk1">
                      <a:alpha val="40000"/>
                    </a:schemeClr>
                  </a:outerShdw>
                </a:effectLst>
              </a:rPr>
              <a:t>类作为监听器</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9" name="图示 8"/>
          <p:cNvGraphicFramePr/>
          <p:nvPr>
            <p:extLst/>
          </p:nvPr>
        </p:nvGraphicFramePr>
        <p:xfrm>
          <a:off x="4289426" y="3064127"/>
          <a:ext cx="7902574" cy="3444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488230" y="3802614"/>
            <a:ext cx="2954656"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zh-CN" altLang="en-US" sz="5400" dirty="0" smtClean="0">
                <a:ln w="0"/>
                <a:effectLst>
                  <a:reflection blurRad="6350" stA="53000" endA="300" endPos="35500" dir="5400000" sy="-90000" algn="bl" rotWithShape="0"/>
                </a:effectLst>
              </a:rPr>
              <a:t>比较少见</a:t>
            </a:r>
            <a:endParaRPr lang="zh-CN" altLang="en-US" sz="54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69656367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par>
                          <p:cTn id="25" fill="hold">
                            <p:stCondLst>
                              <p:cond delay="2500"/>
                            </p:stCondLst>
                            <p:childTnLst>
                              <p:par>
                                <p:cTn id="26" presetID="53" presetClass="entr" presetSubtype="16"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9" grpId="0">
        <p:bldAsOne/>
      </p:bldGraphic>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5" name="矩形 4"/>
          <p:cNvSpPr/>
          <p:nvPr/>
        </p:nvSpPr>
        <p:spPr>
          <a:xfrm>
            <a:off x="1478672" y="952796"/>
            <a:ext cx="8520281" cy="923330"/>
          </a:xfrm>
          <a:prstGeom prst="rect">
            <a:avLst/>
          </a:prstGeom>
          <a:noFill/>
        </p:spPr>
        <p:txBody>
          <a:bodyPr wrap="none" lIns="91440" tIns="45720" rIns="91440" bIns="45720">
            <a:spAutoFit/>
          </a:bodyPr>
          <a:lstStyle/>
          <a:p>
            <a:pPr algn="ctr"/>
            <a:r>
              <a:rPr lang="en-US" altLang="zh-CN" sz="5400" dirty="0" smtClean="0">
                <a:ln w="0"/>
                <a:effectLst>
                  <a:outerShdw blurRad="38100" dist="19050" dir="2700000" algn="tl" rotWithShape="0">
                    <a:schemeClr val="dk1">
                      <a:alpha val="40000"/>
                    </a:schemeClr>
                  </a:outerShdw>
                </a:effectLst>
              </a:rPr>
              <a:t>Activity</a:t>
            </a:r>
            <a:r>
              <a:rPr lang="zh-CN" altLang="en-US" sz="5400" dirty="0" smtClean="0">
                <a:ln w="0"/>
                <a:effectLst>
                  <a:outerShdw blurRad="38100" dist="19050" dir="2700000" algn="tl" rotWithShape="0">
                    <a:schemeClr val="dk1">
                      <a:alpha val="40000"/>
                    </a:schemeClr>
                  </a:outerShdw>
                </a:effectLst>
              </a:rPr>
              <a:t>本身作为监听器</a:t>
            </a:r>
            <a:r>
              <a:rPr lang="zh-CN" altLang="en-US" sz="5400" b="0" cap="none" spc="0" dirty="0" smtClean="0">
                <a:ln w="0"/>
                <a:solidFill>
                  <a:schemeClr val="tx1"/>
                </a:solidFill>
                <a:effectLst>
                  <a:outerShdw blurRad="38100" dist="19050" dir="2700000" algn="tl" rotWithShape="0">
                    <a:schemeClr val="dk1">
                      <a:alpha val="40000"/>
                    </a:schemeClr>
                  </a:outerShdw>
                </a:effectLst>
              </a:rPr>
              <a:t>形式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686636" y="2015587"/>
            <a:ext cx="4304384" cy="584775"/>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altLang="zh-CN" sz="3200" dirty="0" smtClean="0">
                <a:ln w="0"/>
                <a:solidFill>
                  <a:schemeClr val="tx1"/>
                </a:solidFill>
                <a:effectLst>
                  <a:outerShdw blurRad="38100" dist="19050" dir="2700000" algn="tl" rotWithShape="0">
                    <a:schemeClr val="dk1">
                      <a:alpha val="40000"/>
                    </a:schemeClr>
                  </a:outerShdw>
                </a:effectLst>
              </a:rPr>
              <a:t>Activity</a:t>
            </a:r>
            <a:r>
              <a:rPr lang="zh-CN" altLang="en-US" sz="3200" dirty="0" smtClean="0">
                <a:ln w="0"/>
                <a:solidFill>
                  <a:schemeClr val="tx1"/>
                </a:solidFill>
                <a:effectLst>
                  <a:outerShdw blurRad="38100" dist="19050" dir="2700000" algn="tl" rotWithShape="0">
                    <a:schemeClr val="dk1">
                      <a:alpha val="40000"/>
                    </a:schemeClr>
                  </a:outerShdw>
                </a:effectLst>
              </a:rPr>
              <a:t>实现监听器接口</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9" name="图示 8"/>
          <p:cNvGraphicFramePr/>
          <p:nvPr>
            <p:extLst/>
          </p:nvPr>
        </p:nvGraphicFramePr>
        <p:xfrm>
          <a:off x="4289426" y="3064127"/>
          <a:ext cx="7902574" cy="3444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1566445" y="4053337"/>
            <a:ext cx="1569661"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zh-CN" altLang="en-US" sz="5400" dirty="0">
                <a:ln w="0"/>
                <a:effectLst>
                  <a:reflection blurRad="6350" stA="53000" endA="300" endPos="35500" dir="5400000" sy="-90000" algn="bl" rotWithShape="0"/>
                </a:effectLst>
              </a:rPr>
              <a:t>缺点</a:t>
            </a:r>
            <a:endParaRPr lang="zh-CN" altLang="en-US" sz="5400" b="0" cap="none" spc="0" dirty="0">
              <a:ln w="0"/>
              <a:effectLst>
                <a:reflection blurRad="6350" stA="53000" endA="300" endPos="35500" dir="5400000" sy="-90000" algn="bl" rotWithShape="0"/>
              </a:effectLst>
            </a:endParaRPr>
          </a:p>
        </p:txBody>
      </p:sp>
      <p:sp>
        <p:nvSpPr>
          <p:cNvPr id="4" name="爆炸形 2 3"/>
          <p:cNvSpPr/>
          <p:nvPr/>
        </p:nvSpPr>
        <p:spPr>
          <a:xfrm>
            <a:off x="-134747" y="2750495"/>
            <a:ext cx="6272213" cy="3529013"/>
          </a:xfrm>
          <a:prstGeom prst="irregularSeal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3600" b="1" dirty="0">
                <a:solidFill>
                  <a:schemeClr val="tx1"/>
                </a:solidFill>
              </a:rPr>
              <a:t>优点</a:t>
            </a:r>
            <a:r>
              <a:rPr lang="zh-CN" altLang="en-US" sz="3600" b="1" dirty="0" smtClean="0">
                <a:solidFill>
                  <a:schemeClr val="tx1"/>
                </a:solidFill>
              </a:rPr>
              <a:t>：简洁</a:t>
            </a:r>
            <a:endParaRPr lang="zh-CN" altLang="en-US" sz="3600" b="1" dirty="0">
              <a:solidFill>
                <a:schemeClr val="tx1"/>
              </a:solidFill>
            </a:endParaRPr>
          </a:p>
        </p:txBody>
      </p:sp>
    </p:spTree>
    <p:extLst>
      <p:ext uri="{BB962C8B-B14F-4D97-AF65-F5344CB8AC3E}">
        <p14:creationId xmlns:p14="http://schemas.microsoft.com/office/powerpoint/2010/main" val="20566156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9" grpId="0">
        <p:bldAsOne/>
      </p:bldGraphic>
      <p:bldP spid="10" grpId="0" animBg="1"/>
      <p:bldP spid="4" grpId="0" animBg="1"/>
      <p:bldP spid="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5" name="矩形 4"/>
          <p:cNvSpPr/>
          <p:nvPr/>
        </p:nvSpPr>
        <p:spPr>
          <a:xfrm>
            <a:off x="3222739" y="952796"/>
            <a:ext cx="5032147" cy="923330"/>
          </a:xfrm>
          <a:prstGeom prst="rect">
            <a:avLst/>
          </a:prstGeom>
          <a:noFill/>
        </p:spPr>
        <p:txBody>
          <a:bodyPr wrap="none" lIns="91440" tIns="45720" rIns="91440" bIns="45720">
            <a:spAutoFit/>
          </a:bodyPr>
          <a:lstStyle/>
          <a:p>
            <a:pPr algn="ctr"/>
            <a:r>
              <a:rPr lang="zh-CN" altLang="en-US" sz="5400" dirty="0" smtClean="0">
                <a:ln w="0"/>
                <a:effectLst>
                  <a:outerShdw blurRad="38100" dist="19050" dir="2700000" algn="tl" rotWithShape="0">
                    <a:schemeClr val="dk1">
                      <a:alpha val="40000"/>
                    </a:schemeClr>
                  </a:outerShdw>
                </a:effectLst>
              </a:rPr>
              <a:t>匿名内部类</a:t>
            </a:r>
            <a:r>
              <a:rPr lang="zh-CN" altLang="en-US" sz="5400" b="0" cap="none" spc="0" dirty="0" smtClean="0">
                <a:ln w="0"/>
                <a:solidFill>
                  <a:schemeClr val="tx1"/>
                </a:solidFill>
                <a:effectLst>
                  <a:outerShdw blurRad="38100" dist="19050" dir="2700000" algn="tl" rotWithShape="0">
                    <a:schemeClr val="dk1">
                      <a:alpha val="40000"/>
                    </a:schemeClr>
                  </a:outerShdw>
                </a:effectLst>
              </a:rPr>
              <a:t>形式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258362" y="2015587"/>
            <a:ext cx="7160935" cy="584775"/>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zh-CN" altLang="en-US" sz="3200" dirty="0" smtClean="0">
                <a:ln w="0"/>
                <a:solidFill>
                  <a:schemeClr val="tx1"/>
                </a:solidFill>
                <a:effectLst>
                  <a:outerShdw blurRad="38100" dist="19050" dir="2700000" algn="tl" rotWithShape="0">
                    <a:schemeClr val="dk1">
                      <a:alpha val="40000"/>
                    </a:schemeClr>
                  </a:outerShdw>
                </a:effectLst>
              </a:rPr>
              <a:t>顾名思义：使用匿名内部类作为监听器</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2" name="爆炸形 2 1"/>
          <p:cNvSpPr/>
          <p:nvPr/>
        </p:nvSpPr>
        <p:spPr>
          <a:xfrm>
            <a:off x="809629" y="3078378"/>
            <a:ext cx="5029200" cy="2566219"/>
          </a:xfrm>
          <a:prstGeom prst="irregularSeal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3200" b="1" dirty="0" smtClean="0">
                <a:solidFill>
                  <a:schemeClr val="tx1"/>
                </a:solidFill>
              </a:rPr>
              <a:t>最常见</a:t>
            </a:r>
            <a:endParaRPr lang="zh-CN" altLang="en-US" sz="3200" b="1" dirty="0">
              <a:solidFill>
                <a:schemeClr val="tx1"/>
              </a:solidFill>
            </a:endParaRPr>
          </a:p>
        </p:txBody>
      </p:sp>
      <p:graphicFrame>
        <p:nvGraphicFramePr>
          <p:cNvPr id="14" name="图示 13"/>
          <p:cNvGraphicFramePr/>
          <p:nvPr>
            <p:extLst/>
          </p:nvPr>
        </p:nvGraphicFramePr>
        <p:xfrm>
          <a:off x="4303599" y="2872398"/>
          <a:ext cx="7902574" cy="3444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020119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Graphic spid="1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2" name="禁止符 1"/>
          <p:cNvSpPr/>
          <p:nvPr/>
        </p:nvSpPr>
        <p:spPr>
          <a:xfrm>
            <a:off x="632434" y="1769807"/>
            <a:ext cx="3878826" cy="3908322"/>
          </a:xfrm>
          <a:prstGeom prst="noSmoking">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5725698" y="2241105"/>
            <a:ext cx="4447003" cy="258532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唯一的缺点：语法有点不容易掌握</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爆炸形 2 4"/>
          <p:cNvSpPr/>
          <p:nvPr/>
        </p:nvSpPr>
        <p:spPr>
          <a:xfrm>
            <a:off x="1500188" y="685800"/>
            <a:ext cx="9429750" cy="6043613"/>
          </a:xfrm>
          <a:prstGeom prst="irregularSeal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6000" b="1" dirty="0" smtClean="0">
                <a:solidFill>
                  <a:schemeClr val="tx1"/>
                </a:solidFill>
              </a:rPr>
              <a:t>推荐使用</a:t>
            </a:r>
            <a:endParaRPr lang="zh-CN" altLang="en-US" sz="6000" b="1" dirty="0">
              <a:solidFill>
                <a:schemeClr val="tx1"/>
              </a:solidFill>
            </a:endParaRPr>
          </a:p>
        </p:txBody>
      </p:sp>
    </p:spTree>
    <p:extLst>
      <p:ext uri="{BB962C8B-B14F-4D97-AF65-F5344CB8AC3E}">
        <p14:creationId xmlns:p14="http://schemas.microsoft.com/office/powerpoint/2010/main" val="32186796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4" name="矩形 3"/>
          <p:cNvSpPr/>
          <p:nvPr/>
        </p:nvSpPr>
        <p:spPr>
          <a:xfrm>
            <a:off x="3554909" y="1109039"/>
            <a:ext cx="4698723" cy="584775"/>
          </a:xfrm>
          <a:prstGeom prst="rect">
            <a:avLst/>
          </a:prstGeom>
          <a:noFill/>
        </p:spPr>
        <p:txBody>
          <a:bodyPr wrap="none" lIns="91440" tIns="45720" rIns="91440" bIns="45720">
            <a:spAutoFit/>
          </a:bodyPr>
          <a:lstStyle/>
          <a:p>
            <a:pPr algn="ctr"/>
            <a:r>
              <a:rPr lang="zh-CN" altLang="en-US" sz="3200" b="1" cap="none" spc="0" dirty="0" smtClean="0">
                <a:ln w="0"/>
                <a:solidFill>
                  <a:schemeClr val="tx1"/>
                </a:solidFill>
                <a:effectLst>
                  <a:outerShdw blurRad="38100" dist="19050" dir="2700000" algn="tl" rotWithShape="0">
                    <a:schemeClr val="dk1">
                      <a:alpha val="40000"/>
                    </a:schemeClr>
                  </a:outerShdw>
                </a:effectLst>
              </a:rPr>
              <a:t>基于回调的事件处理模型</a:t>
            </a:r>
            <a:endParaRPr lang="zh-CN" altLang="en-US" sz="3200" b="1"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7" name="图示 6"/>
          <p:cNvGraphicFramePr/>
          <p:nvPr>
            <p:extLst/>
          </p:nvPr>
        </p:nvGraphicFramePr>
        <p:xfrm>
          <a:off x="771524" y="1701703"/>
          <a:ext cx="10487026" cy="4821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23736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qiaomu.360BUYAD\Documents\JDdongdong\JIMEnterprise\dbqm\Temp\JdOnline201508131444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204" y="1023482"/>
            <a:ext cx="4462286" cy="553697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标注 5"/>
          <p:cNvSpPr/>
          <p:nvPr/>
        </p:nvSpPr>
        <p:spPr>
          <a:xfrm>
            <a:off x="8750105" y="1209822"/>
            <a:ext cx="2377440" cy="576775"/>
          </a:xfrm>
          <a:prstGeom prst="wedgeRectCallout">
            <a:avLst>
              <a:gd name="adj1" fmla="val -171082"/>
              <a:gd name="adj2" fmla="val 36823"/>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图片资源</a:t>
            </a:r>
            <a:endParaRPr lang="zh-CN" altLang="en-US" sz="2800" b="1" dirty="0">
              <a:latin typeface="微软雅黑" panose="020B0503020204020204" pitchFamily="34" charset="-122"/>
              <a:ea typeface="微软雅黑" panose="020B0503020204020204" pitchFamily="34" charset="-122"/>
            </a:endParaRPr>
          </a:p>
        </p:txBody>
      </p:sp>
      <p:sp>
        <p:nvSpPr>
          <p:cNvPr id="4" name="矩形 3"/>
          <p:cNvSpPr/>
          <p:nvPr/>
        </p:nvSpPr>
        <p:spPr>
          <a:xfrm>
            <a:off x="4165600" y="1494971"/>
            <a:ext cx="2917371" cy="2061029"/>
          </a:xfrm>
          <a:prstGeom prst="rect">
            <a:avLst/>
          </a:prstGeom>
          <a:noFill/>
          <a:ln>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8" name="矩形标注 7"/>
          <p:cNvSpPr/>
          <p:nvPr/>
        </p:nvSpPr>
        <p:spPr>
          <a:xfrm>
            <a:off x="8452563" y="3267612"/>
            <a:ext cx="2377440" cy="576775"/>
          </a:xfrm>
          <a:prstGeom prst="wedgeRectCallout">
            <a:avLst>
              <a:gd name="adj1" fmla="val -171082"/>
              <a:gd name="adj2" fmla="val 36823"/>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布局文件</a:t>
            </a:r>
            <a:endParaRPr lang="zh-CN" altLang="en-US" sz="2800" b="1" dirty="0">
              <a:latin typeface="微软雅黑" panose="020B0503020204020204" pitchFamily="34" charset="-122"/>
              <a:ea typeface="微软雅黑" panose="020B0503020204020204" pitchFamily="34" charset="-122"/>
            </a:endParaRPr>
          </a:p>
        </p:txBody>
      </p:sp>
      <p:sp>
        <p:nvSpPr>
          <p:cNvPr id="9" name="矩形标注 8"/>
          <p:cNvSpPr/>
          <p:nvPr/>
        </p:nvSpPr>
        <p:spPr>
          <a:xfrm>
            <a:off x="541066" y="2237097"/>
            <a:ext cx="2377440" cy="576775"/>
          </a:xfrm>
          <a:prstGeom prst="wedgeRectCallout">
            <a:avLst>
              <a:gd name="adj1" fmla="val 99370"/>
              <a:gd name="adj2" fmla="val 371512"/>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资源文件</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值</a:t>
            </a:r>
            <a:endParaRPr lang="zh-CN" altLang="en-US" sz="2800" b="1" dirty="0">
              <a:latin typeface="微软雅黑" panose="020B0503020204020204" pitchFamily="34" charset="-122"/>
              <a:ea typeface="微软雅黑" panose="020B0503020204020204" pitchFamily="34" charset="-122"/>
            </a:endParaRPr>
          </a:p>
        </p:txBody>
      </p:sp>
      <p:sp>
        <p:nvSpPr>
          <p:cNvPr id="10" name="矩形 9"/>
          <p:cNvSpPr/>
          <p:nvPr/>
        </p:nvSpPr>
        <p:spPr>
          <a:xfrm>
            <a:off x="4106661" y="4499428"/>
            <a:ext cx="3585910" cy="2061029"/>
          </a:xfrm>
          <a:prstGeom prst="rect">
            <a:avLst/>
          </a:prstGeom>
          <a:noFill/>
          <a:ln>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Tree>
    <p:extLst>
      <p:ext uri="{BB962C8B-B14F-4D97-AF65-F5344CB8AC3E}">
        <p14:creationId xmlns:p14="http://schemas.microsoft.com/office/powerpoint/2010/main" val="214325198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632434" y="228560"/>
            <a:ext cx="473785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事件处理</a:t>
            </a:r>
          </a:p>
        </p:txBody>
      </p:sp>
      <p:sp>
        <p:nvSpPr>
          <p:cNvPr id="4" name="矩形 3"/>
          <p:cNvSpPr/>
          <p:nvPr/>
        </p:nvSpPr>
        <p:spPr>
          <a:xfrm>
            <a:off x="3958065" y="1109039"/>
            <a:ext cx="3892412" cy="584775"/>
          </a:xfrm>
          <a:prstGeom prst="rect">
            <a:avLst/>
          </a:prstGeom>
          <a:noFill/>
        </p:spPr>
        <p:txBody>
          <a:bodyPr wrap="none" lIns="91440" tIns="45720" rIns="91440" bIns="45720">
            <a:spAutoFit/>
          </a:bodyPr>
          <a:lstStyle/>
          <a:p>
            <a:pPr algn="ctr"/>
            <a:r>
              <a:rPr lang="zh-CN" altLang="en-US" sz="3200" b="1" cap="none" spc="0" dirty="0" smtClean="0">
                <a:ln w="0"/>
                <a:solidFill>
                  <a:schemeClr val="tx1"/>
                </a:solidFill>
                <a:effectLst>
                  <a:outerShdw blurRad="38100" dist="19050" dir="2700000" algn="tl" rotWithShape="0">
                    <a:schemeClr val="dk1">
                      <a:alpha val="40000"/>
                    </a:schemeClr>
                  </a:outerShdw>
                </a:effectLst>
              </a:rPr>
              <a:t>基于回调的事件传播</a:t>
            </a:r>
            <a:endParaRPr lang="zh-CN" altLang="en-US" sz="3200" b="1" cap="none" spc="0" dirty="0">
              <a:ln w="0"/>
              <a:solidFill>
                <a:schemeClr val="tx1"/>
              </a:solidFill>
              <a:effectLst>
                <a:outerShdw blurRad="38100" dist="19050" dir="2700000" algn="tl" rotWithShape="0">
                  <a:schemeClr val="dk1">
                    <a:alpha val="40000"/>
                  </a:schemeClr>
                </a:outerShdw>
              </a:effectLst>
            </a:endParaRPr>
          </a:p>
        </p:txBody>
      </p:sp>
      <p:grpSp>
        <p:nvGrpSpPr>
          <p:cNvPr id="13" name="组合 12"/>
          <p:cNvGrpSpPr/>
          <p:nvPr/>
        </p:nvGrpSpPr>
        <p:grpSpPr>
          <a:xfrm>
            <a:off x="1025997" y="1989518"/>
            <a:ext cx="6613298" cy="4772040"/>
            <a:chOff x="757238" y="1971675"/>
            <a:chExt cx="6613298" cy="4772040"/>
          </a:xfrm>
        </p:grpSpPr>
        <p:sp>
          <p:nvSpPr>
            <p:cNvPr id="2" name="圆角矩形 1"/>
            <p:cNvSpPr/>
            <p:nvPr/>
          </p:nvSpPr>
          <p:spPr>
            <a:xfrm>
              <a:off x="757238" y="1971675"/>
              <a:ext cx="2000250" cy="107156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smtClean="0">
                  <a:solidFill>
                    <a:schemeClr val="tx1"/>
                  </a:solidFill>
                </a:rPr>
                <a:t>屏幕有事件被触发</a:t>
              </a:r>
              <a:endParaRPr lang="zh-CN" altLang="en-US" sz="2400" b="1" dirty="0">
                <a:solidFill>
                  <a:schemeClr val="tx1"/>
                </a:solidFill>
              </a:endParaRPr>
            </a:p>
          </p:txBody>
        </p:sp>
        <p:sp>
          <p:nvSpPr>
            <p:cNvPr id="5" name="右箭头 4"/>
            <p:cNvSpPr/>
            <p:nvPr/>
          </p:nvSpPr>
          <p:spPr>
            <a:xfrm rot="5400000">
              <a:off x="1385888" y="3178973"/>
              <a:ext cx="742950" cy="6715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圆角矩形 7"/>
            <p:cNvSpPr/>
            <p:nvPr/>
          </p:nvSpPr>
          <p:spPr>
            <a:xfrm>
              <a:off x="757238" y="3986220"/>
              <a:ext cx="2000250" cy="107156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smtClean="0">
                  <a:solidFill>
                    <a:schemeClr val="tx1"/>
                  </a:solidFill>
                </a:rPr>
                <a:t>最外层控件的事件处理方法被回调</a:t>
              </a:r>
              <a:endParaRPr lang="zh-CN" altLang="en-US" sz="2400" b="1" dirty="0">
                <a:solidFill>
                  <a:schemeClr val="tx1"/>
                </a:solidFill>
              </a:endParaRPr>
            </a:p>
          </p:txBody>
        </p:sp>
        <p:sp>
          <p:nvSpPr>
            <p:cNvPr id="9" name="右箭头 8"/>
            <p:cNvSpPr/>
            <p:nvPr/>
          </p:nvSpPr>
          <p:spPr>
            <a:xfrm rot="5400000">
              <a:off x="1500186" y="4979204"/>
              <a:ext cx="514353" cy="6715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圆角矩形 9"/>
            <p:cNvSpPr/>
            <p:nvPr/>
          </p:nvSpPr>
          <p:spPr>
            <a:xfrm>
              <a:off x="757238" y="5672152"/>
              <a:ext cx="2000250" cy="107156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a:solidFill>
                    <a:schemeClr val="tx1"/>
                  </a:solidFill>
                </a:rPr>
                <a:t>内层</a:t>
              </a:r>
              <a:r>
                <a:rPr lang="zh-CN" altLang="en-US" sz="2400" b="1" dirty="0" smtClean="0">
                  <a:solidFill>
                    <a:schemeClr val="tx1"/>
                  </a:solidFill>
                </a:rPr>
                <a:t>层控件的事件处理方法被回调</a:t>
              </a:r>
              <a:endParaRPr lang="zh-CN" altLang="en-US" sz="2400" b="1" dirty="0">
                <a:solidFill>
                  <a:schemeClr val="tx1"/>
                </a:solidFill>
              </a:endParaRPr>
            </a:p>
          </p:txBody>
        </p:sp>
        <p:sp>
          <p:nvSpPr>
            <p:cNvPr id="11" name="圆角矩形 10"/>
            <p:cNvSpPr/>
            <p:nvPr/>
          </p:nvSpPr>
          <p:spPr>
            <a:xfrm>
              <a:off x="5370286" y="5672152"/>
              <a:ext cx="2000250" cy="107156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smtClean="0">
                  <a:solidFill>
                    <a:schemeClr val="tx1"/>
                  </a:solidFill>
                </a:rPr>
                <a:t>事件传播结束</a:t>
              </a:r>
              <a:endParaRPr lang="zh-CN" altLang="en-US" sz="2400" b="1" dirty="0">
                <a:solidFill>
                  <a:schemeClr val="tx1"/>
                </a:solidFill>
              </a:endParaRPr>
            </a:p>
          </p:txBody>
        </p:sp>
        <p:sp>
          <p:nvSpPr>
            <p:cNvPr id="12" name="右箭头 11"/>
            <p:cNvSpPr/>
            <p:nvPr/>
          </p:nvSpPr>
          <p:spPr>
            <a:xfrm>
              <a:off x="2998916" y="5872177"/>
              <a:ext cx="2129942" cy="6715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矩形 5"/>
            <p:cNvSpPr/>
            <p:nvPr/>
          </p:nvSpPr>
          <p:spPr>
            <a:xfrm>
              <a:off x="2162742" y="5098925"/>
              <a:ext cx="882613" cy="523220"/>
            </a:xfrm>
            <a:prstGeom prst="rect">
              <a:avLst/>
            </a:prstGeom>
            <a:noFill/>
          </p:spPr>
          <p:txBody>
            <a:bodyPr wrap="none" lIns="91440" tIns="45720" rIns="91440" bIns="45720">
              <a:spAutoFit/>
            </a:bodyPr>
            <a:lstStyle/>
            <a:p>
              <a:pPr algn="ctr"/>
              <a:r>
                <a:rPr lang="en-US" altLang="zh-CN" sz="2800" b="1" cap="none" spc="0" dirty="0" smtClean="0">
                  <a:ln w="0"/>
                  <a:solidFill>
                    <a:schemeClr val="tx1"/>
                  </a:solidFill>
                  <a:effectLst>
                    <a:outerShdw blurRad="38100" dist="19050" dir="2700000" algn="tl" rotWithShape="0">
                      <a:schemeClr val="dk1">
                        <a:alpha val="40000"/>
                      </a:schemeClr>
                    </a:outerShdw>
                  </a:effectLst>
                </a:rPr>
                <a:t>false</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14" name="右箭头 13"/>
            <p:cNvSpPr/>
            <p:nvPr/>
          </p:nvSpPr>
          <p:spPr>
            <a:xfrm rot="1072559">
              <a:off x="2800097" y="4507744"/>
              <a:ext cx="3317117" cy="67151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矩形 14"/>
            <p:cNvSpPr/>
            <p:nvPr/>
          </p:nvSpPr>
          <p:spPr>
            <a:xfrm>
              <a:off x="3993650" y="3986220"/>
              <a:ext cx="811441" cy="523220"/>
            </a:xfrm>
            <a:prstGeom prst="rect">
              <a:avLst/>
            </a:prstGeom>
            <a:noFill/>
          </p:spPr>
          <p:txBody>
            <a:bodyPr wrap="none" lIns="91440" tIns="45720" rIns="91440" bIns="45720">
              <a:spAutoFit/>
            </a:bodyPr>
            <a:lstStyle/>
            <a:p>
              <a:pPr algn="ctr"/>
              <a:r>
                <a:rPr lang="en-US" altLang="zh-CN" sz="2800" b="1" dirty="0">
                  <a:ln w="0"/>
                  <a:effectLst>
                    <a:outerShdw blurRad="38100" dist="19050" dir="2700000" algn="tl" rotWithShape="0">
                      <a:schemeClr val="dk1">
                        <a:alpha val="40000"/>
                      </a:schemeClr>
                    </a:outerShdw>
                  </a:effectLst>
                </a:rPr>
                <a:t>true</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3587929" y="5441841"/>
              <a:ext cx="811441" cy="523220"/>
            </a:xfrm>
            <a:prstGeom prst="rect">
              <a:avLst/>
            </a:prstGeom>
            <a:noFill/>
          </p:spPr>
          <p:txBody>
            <a:bodyPr wrap="none" lIns="91440" tIns="45720" rIns="91440" bIns="45720">
              <a:spAutoFit/>
            </a:bodyPr>
            <a:lstStyle/>
            <a:p>
              <a:pPr algn="ctr"/>
              <a:r>
                <a:rPr lang="en-US" altLang="zh-CN" sz="2800" b="1" dirty="0">
                  <a:ln w="0"/>
                  <a:effectLst>
                    <a:outerShdw blurRad="38100" dist="19050" dir="2700000" algn="tl" rotWithShape="0">
                      <a:schemeClr val="dk1">
                        <a:alpha val="40000"/>
                      </a:schemeClr>
                    </a:outerShdw>
                  </a:effectLst>
                </a:rPr>
                <a:t>true</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grpSp>
      <p:sp>
        <p:nvSpPr>
          <p:cNvPr id="18" name="圆角矩形标注 17"/>
          <p:cNvSpPr/>
          <p:nvPr/>
        </p:nvSpPr>
        <p:spPr>
          <a:xfrm>
            <a:off x="5370286" y="1989518"/>
            <a:ext cx="5045302" cy="2043170"/>
          </a:xfrm>
          <a:prstGeom prst="wedgeRoundRectCallout">
            <a:avLst>
              <a:gd name="adj1" fmla="val -61045"/>
              <a:gd name="adj2" fmla="val 6412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ln w="0"/>
                <a:solidFill>
                  <a:schemeClr val="tx1"/>
                </a:solidFill>
                <a:effectLst>
                  <a:outerShdw blurRad="38100" dist="19050" dir="2700000" algn="tl" rotWithShape="0">
                    <a:schemeClr val="dk1">
                      <a:alpha val="40000"/>
                    </a:schemeClr>
                  </a:outerShdw>
                </a:effectLst>
              </a:rPr>
              <a:t>控件事件处理方法返回</a:t>
            </a:r>
            <a:r>
              <a:rPr lang="en-US" altLang="zh-CN" sz="3200" dirty="0">
                <a:ln w="0"/>
                <a:solidFill>
                  <a:schemeClr val="tx1"/>
                </a:solidFill>
                <a:effectLst>
                  <a:outerShdw blurRad="38100" dist="19050" dir="2700000" algn="tl" rotWithShape="0">
                    <a:schemeClr val="dk1">
                      <a:alpha val="40000"/>
                    </a:schemeClr>
                  </a:outerShdw>
                </a:effectLst>
              </a:rPr>
              <a:t>True</a:t>
            </a:r>
            <a:r>
              <a:rPr lang="zh-CN" altLang="en-US" sz="3200" dirty="0">
                <a:ln w="0"/>
                <a:solidFill>
                  <a:schemeClr val="tx1"/>
                </a:solidFill>
                <a:effectLst>
                  <a:outerShdw blurRad="38100" dist="19050" dir="2700000" algn="tl" rotWithShape="0">
                    <a:schemeClr val="dk1">
                      <a:alpha val="40000"/>
                    </a:schemeClr>
                  </a:outerShdw>
                </a:effectLst>
              </a:rPr>
              <a:t>代表事件被完全处理了事件将停止传播</a:t>
            </a:r>
          </a:p>
        </p:txBody>
      </p:sp>
      <p:sp>
        <p:nvSpPr>
          <p:cNvPr id="20" name="圆角矩形标注 19"/>
          <p:cNvSpPr/>
          <p:nvPr/>
        </p:nvSpPr>
        <p:spPr>
          <a:xfrm>
            <a:off x="5397617" y="2473388"/>
            <a:ext cx="5045302" cy="2043170"/>
          </a:xfrm>
          <a:prstGeom prst="wedgeRoundRectCallout">
            <a:avLst>
              <a:gd name="adj1" fmla="val -110602"/>
              <a:gd name="adj2" fmla="val 8440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ln w="0"/>
                <a:solidFill>
                  <a:schemeClr val="tx1"/>
                </a:solidFill>
                <a:effectLst>
                  <a:outerShdw blurRad="38100" dist="19050" dir="2700000" algn="tl" rotWithShape="0">
                    <a:schemeClr val="dk1">
                      <a:alpha val="40000"/>
                    </a:schemeClr>
                  </a:outerShdw>
                </a:effectLst>
              </a:rPr>
              <a:t>控件事件处理方法</a:t>
            </a:r>
            <a:r>
              <a:rPr lang="zh-CN" altLang="en-US" sz="3200" dirty="0" smtClean="0">
                <a:ln w="0"/>
                <a:solidFill>
                  <a:schemeClr val="tx1"/>
                </a:solidFill>
                <a:effectLst>
                  <a:outerShdw blurRad="38100" dist="19050" dir="2700000" algn="tl" rotWithShape="0">
                    <a:schemeClr val="dk1">
                      <a:alpha val="40000"/>
                    </a:schemeClr>
                  </a:outerShdw>
                </a:effectLst>
              </a:rPr>
              <a:t>返回</a:t>
            </a:r>
            <a:r>
              <a:rPr lang="en-US" altLang="zh-CN" sz="3200" dirty="0" smtClean="0">
                <a:ln w="0"/>
                <a:solidFill>
                  <a:schemeClr val="tx1"/>
                </a:solidFill>
                <a:effectLst>
                  <a:outerShdw blurRad="38100" dist="19050" dir="2700000" algn="tl" rotWithShape="0">
                    <a:schemeClr val="dk1">
                      <a:alpha val="40000"/>
                    </a:schemeClr>
                  </a:outerShdw>
                </a:effectLst>
              </a:rPr>
              <a:t>false</a:t>
            </a:r>
            <a:r>
              <a:rPr lang="zh-CN" altLang="en-US" sz="3200" dirty="0">
                <a:ln w="0"/>
                <a:solidFill>
                  <a:schemeClr val="tx1"/>
                </a:solidFill>
                <a:effectLst>
                  <a:outerShdw blurRad="38100" dist="19050" dir="2700000" algn="tl" rotWithShape="0">
                    <a:schemeClr val="dk1">
                      <a:alpha val="40000"/>
                    </a:schemeClr>
                  </a:outerShdw>
                </a:effectLst>
              </a:rPr>
              <a:t>代表</a:t>
            </a:r>
            <a:r>
              <a:rPr lang="zh-CN" altLang="en-US" sz="3200" dirty="0" smtClean="0">
                <a:ln w="0"/>
                <a:solidFill>
                  <a:schemeClr val="tx1"/>
                </a:solidFill>
                <a:effectLst>
                  <a:outerShdw blurRad="38100" dist="19050" dir="2700000" algn="tl" rotWithShape="0">
                    <a:schemeClr val="dk1">
                      <a:alpha val="40000"/>
                    </a:schemeClr>
                  </a:outerShdw>
                </a:effectLst>
              </a:rPr>
              <a:t>事件没有被处理完成，事件会继续传播</a:t>
            </a:r>
            <a:endParaRPr lang="zh-CN" altLang="en-US"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642371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1" nodeType="clickEffect">
                                  <p:stCondLst>
                                    <p:cond delay="0"/>
                                  </p:stCondLst>
                                  <p:childTnLst>
                                    <p:animEffect transition="out" filter="fade">
                                      <p:cBhvr>
                                        <p:cTn id="12" dur="1000"/>
                                        <p:tgtEl>
                                          <p:spTgt spid="18"/>
                                        </p:tgtEl>
                                      </p:cBhvr>
                                    </p:animEffect>
                                    <p:anim calcmode="lin" valueType="num">
                                      <p:cBhvr>
                                        <p:cTn id="13" dur="1000"/>
                                        <p:tgtEl>
                                          <p:spTgt spid="18"/>
                                        </p:tgtEl>
                                        <p:attrNameLst>
                                          <p:attrName>ppt_x</p:attrName>
                                        </p:attrNameLst>
                                      </p:cBhvr>
                                      <p:tavLst>
                                        <p:tav tm="0">
                                          <p:val>
                                            <p:strVal val="ppt_x"/>
                                          </p:val>
                                        </p:tav>
                                        <p:tav tm="100000">
                                          <p:val>
                                            <p:strVal val="ppt_x"/>
                                          </p:val>
                                        </p:tav>
                                      </p:tavLst>
                                    </p:anim>
                                    <p:anim calcmode="lin" valueType="num">
                                      <p:cBhvr>
                                        <p:cTn id="14" dur="1000"/>
                                        <p:tgtEl>
                                          <p:spTgt spid="18"/>
                                        </p:tgtEl>
                                        <p:attrNameLst>
                                          <p:attrName>ppt_y</p:attrName>
                                        </p:attrNameLst>
                                      </p:cBhvr>
                                      <p:tavLst>
                                        <p:tav tm="0">
                                          <p:val>
                                            <p:strVal val="ppt_y"/>
                                          </p:val>
                                        </p:tav>
                                        <p:tav tm="100000">
                                          <p:val>
                                            <p:strVal val="ppt_y+.1"/>
                                          </p:val>
                                        </p:tav>
                                      </p:tavLst>
                                    </p:anim>
                                    <p:set>
                                      <p:cBhvr>
                                        <p:cTn id="15" dur="1" fill="hold">
                                          <p:stCondLst>
                                            <p:cond delay="9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20"/>
                                        </p:tgtEl>
                                      </p:cBhvr>
                                    </p:animEffect>
                                    <p:anim calcmode="lin" valueType="num">
                                      <p:cBhvr>
                                        <p:cTn id="26" dur="1000"/>
                                        <p:tgtEl>
                                          <p:spTgt spid="20"/>
                                        </p:tgtEl>
                                        <p:attrNameLst>
                                          <p:attrName>ppt_x</p:attrName>
                                        </p:attrNameLst>
                                      </p:cBhvr>
                                      <p:tavLst>
                                        <p:tav tm="0">
                                          <p:val>
                                            <p:strVal val="ppt_x"/>
                                          </p:val>
                                        </p:tav>
                                        <p:tav tm="100000">
                                          <p:val>
                                            <p:strVal val="ppt_x"/>
                                          </p:val>
                                        </p:tav>
                                      </p:tavLst>
                                    </p:anim>
                                    <p:anim calcmode="lin" valueType="num">
                                      <p:cBhvr>
                                        <p:cTn id="27" dur="1000"/>
                                        <p:tgtEl>
                                          <p:spTgt spid="20"/>
                                        </p:tgtEl>
                                        <p:attrNameLst>
                                          <p:attrName>ppt_y</p:attrName>
                                        </p:attrNameLst>
                                      </p:cBhvr>
                                      <p:tavLst>
                                        <p:tav tm="0">
                                          <p:val>
                                            <p:strVal val="ppt_y"/>
                                          </p:val>
                                        </p:tav>
                                        <p:tav tm="100000">
                                          <p:val>
                                            <p:strVal val="ppt_y+.1"/>
                                          </p:val>
                                        </p:tav>
                                      </p:tavLst>
                                    </p:anim>
                                    <p:set>
                                      <p:cBhvr>
                                        <p:cTn id="28"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0" grpId="0" animBg="1"/>
      <p:bldP spid="20"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869245" y="1305025"/>
            <a:ext cx="8294835"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Intent:</a:t>
            </a:r>
            <a:r>
              <a:rPr lang="zh-CN" altLang="en-US" sz="5400" b="0" cap="none" spc="0" dirty="0" smtClean="0">
                <a:ln w="0"/>
                <a:solidFill>
                  <a:schemeClr val="tx1"/>
                </a:solidFill>
                <a:effectLst>
                  <a:outerShdw blurRad="38100" dist="19050" dir="2700000" algn="tl" rotWithShape="0">
                    <a:schemeClr val="dk1">
                      <a:alpha val="40000"/>
                    </a:schemeClr>
                  </a:outerShdw>
                </a:effectLst>
              </a:rPr>
              <a:t>中文翻译是“意图”</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http://upload.news.cecb2b.com/2014/0724/14061947422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6948" t="-1" r="18267" b="-181"/>
          <a:stretch/>
        </p:blipFill>
        <p:spPr bwMode="auto">
          <a:xfrm>
            <a:off x="3428999" y="2582885"/>
            <a:ext cx="4648201" cy="39245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6" name="图示 5"/>
          <p:cNvGraphicFramePr/>
          <p:nvPr>
            <p:extLst/>
          </p:nvPr>
        </p:nvGraphicFramePr>
        <p:xfrm>
          <a:off x="1869245" y="2228355"/>
          <a:ext cx="8128000" cy="4360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609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026"/>
                                        </p:tgtEl>
                                      </p:cBhvr>
                                    </p:animEffect>
                                    <p:set>
                                      <p:cBhvr>
                                        <p:cTn id="14" dur="1" fill="hold">
                                          <p:stCondLst>
                                            <p:cond delay="499"/>
                                          </p:stCondLst>
                                        </p:cTn>
                                        <p:tgtEl>
                                          <p:spTgt spid="10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sp>
        <p:nvSpPr>
          <p:cNvPr id="3" name="TextBox 2"/>
          <p:cNvSpPr txBox="1"/>
          <p:nvPr/>
        </p:nvSpPr>
        <p:spPr>
          <a:xfrm>
            <a:off x="881743" y="1110343"/>
            <a:ext cx="4604657"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（意图）</a:t>
            </a:r>
            <a:endParaRPr lang="zh-CN" altLang="en-US" sz="3200" b="1" dirty="0">
              <a:latin typeface="微软雅黑" panose="020B0503020204020204" pitchFamily="34" charset="-122"/>
              <a:ea typeface="微软雅黑" panose="020B0503020204020204" pitchFamily="34" charset="-122"/>
            </a:endParaRPr>
          </a:p>
        </p:txBody>
      </p:sp>
      <p:sp>
        <p:nvSpPr>
          <p:cNvPr id="4" name="TextBox 3"/>
          <p:cNvSpPr txBox="1"/>
          <p:nvPr/>
        </p:nvSpPr>
        <p:spPr>
          <a:xfrm>
            <a:off x="1199587" y="1894113"/>
            <a:ext cx="10181427" cy="2144177"/>
          </a:xfrm>
          <a:prstGeom prst="rect">
            <a:avLst/>
          </a:prstGeom>
          <a:noFill/>
        </p:spPr>
        <p:txBody>
          <a:bodyPr wrap="square" rtlCol="0">
            <a:spAutoFit/>
          </a:bodyPr>
          <a:lstStyle/>
          <a:p>
            <a:pPr>
              <a:lnSpc>
                <a:spcPts val="4000"/>
              </a:lnSpc>
              <a:spcBef>
                <a:spcPct val="0"/>
              </a:spcBef>
              <a:buNone/>
            </a:pPr>
            <a:r>
              <a:rPr lang="zh-CN" altLang="en-US" sz="2800" dirty="0" smtClean="0">
                <a:latin typeface="微软雅黑" panose="020B0503020204020204" pitchFamily="34" charset="-122"/>
                <a:ea typeface="微软雅黑" panose="020B0503020204020204" pitchFamily="34" charset="-122"/>
              </a:rPr>
              <a:t>    主要解决</a:t>
            </a:r>
            <a:r>
              <a:rPr lang="en-US" altLang="zh-CN" sz="2800" dirty="0">
                <a:latin typeface="微软雅黑" panose="020B0503020204020204" pitchFamily="34" charset="-122"/>
                <a:ea typeface="微软雅黑" panose="020B0503020204020204" pitchFamily="34" charset="-122"/>
              </a:rPr>
              <a:t>Android</a:t>
            </a:r>
            <a:r>
              <a:rPr lang="zh-CN" altLang="en-US" sz="2800" dirty="0">
                <a:latin typeface="微软雅黑" panose="020B0503020204020204" pitchFamily="34" charset="-122"/>
                <a:ea typeface="微软雅黑" panose="020B0503020204020204" pitchFamily="34" charset="-122"/>
              </a:rPr>
              <a:t>应用的各项组件之间的通讯。</a:t>
            </a:r>
          </a:p>
          <a:p>
            <a:pPr>
              <a:lnSpc>
                <a:spcPts val="4000"/>
              </a:lnSpc>
              <a:spcBef>
                <a:spcPct val="0"/>
              </a:spcBef>
              <a:buNone/>
            </a:pPr>
            <a:r>
              <a:rPr lang="en-US" altLang="zh-CN" sz="2800" dirty="0" smtClean="0">
                <a:latin typeface="微软雅黑" panose="020B0503020204020204" pitchFamily="34" charset="-122"/>
                <a:ea typeface="微软雅黑" panose="020B0503020204020204" pitchFamily="34" charset="-122"/>
              </a:rPr>
              <a:t>    Intent</a:t>
            </a:r>
            <a:r>
              <a:rPr lang="zh-CN" altLang="en-US" sz="2800" dirty="0">
                <a:latin typeface="微软雅黑" panose="020B0503020204020204" pitchFamily="34" charset="-122"/>
                <a:ea typeface="微软雅黑" panose="020B0503020204020204" pitchFamily="34" charset="-122"/>
              </a:rPr>
              <a:t>负责对应用中一次操作的动作、动作涉及数据、附加数据进行描述，</a:t>
            </a:r>
            <a:r>
              <a:rPr lang="en-US" altLang="zh-CN" sz="2800" dirty="0">
                <a:latin typeface="微软雅黑" panose="020B0503020204020204" pitchFamily="34" charset="-122"/>
                <a:ea typeface="微软雅黑" panose="020B0503020204020204" pitchFamily="34" charset="-122"/>
              </a:rPr>
              <a:t>Android</a:t>
            </a:r>
            <a:r>
              <a:rPr lang="zh-CN" altLang="en-US" sz="2800" dirty="0">
                <a:latin typeface="微软雅黑" panose="020B0503020204020204" pitchFamily="34" charset="-122"/>
                <a:ea typeface="微软雅黑" panose="020B0503020204020204" pitchFamily="34" charset="-122"/>
              </a:rPr>
              <a:t>则根据此</a:t>
            </a:r>
            <a:r>
              <a:rPr lang="en-US" altLang="zh-CN" sz="2800" dirty="0">
                <a:latin typeface="微软雅黑" panose="020B0503020204020204" pitchFamily="34" charset="-122"/>
                <a:ea typeface="微软雅黑" panose="020B0503020204020204" pitchFamily="34" charset="-122"/>
              </a:rPr>
              <a:t>Intent</a:t>
            </a:r>
            <a:r>
              <a:rPr lang="zh-CN" altLang="en-US" sz="2800" dirty="0">
                <a:latin typeface="微软雅黑" panose="020B0503020204020204" pitchFamily="34" charset="-122"/>
                <a:ea typeface="微软雅黑" panose="020B0503020204020204" pitchFamily="34" charset="-122"/>
              </a:rPr>
              <a:t>的描述，负责找到对应的组件，将 </a:t>
            </a:r>
            <a:r>
              <a:rPr lang="en-US" altLang="zh-CN" sz="2800" dirty="0">
                <a:latin typeface="微软雅黑" panose="020B0503020204020204" pitchFamily="34" charset="-122"/>
                <a:ea typeface="微软雅黑" panose="020B0503020204020204" pitchFamily="34" charset="-122"/>
              </a:rPr>
              <a:t>Intent</a:t>
            </a:r>
            <a:r>
              <a:rPr lang="zh-CN" altLang="en-US" sz="2800" dirty="0">
                <a:latin typeface="微软雅黑" panose="020B0503020204020204" pitchFamily="34" charset="-122"/>
                <a:ea typeface="微软雅黑" panose="020B0503020204020204" pitchFamily="34" charset="-122"/>
              </a:rPr>
              <a:t>传递给调用的组件，并完成组件的调用</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5617029" y="2449286"/>
            <a:ext cx="33636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700157" y="2966201"/>
            <a:ext cx="46209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232245" y="3483429"/>
            <a:ext cx="4659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Picture 2" descr="http://images.cnitblog.com/i/558272/201403/2017262947470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587" y="1730823"/>
            <a:ext cx="10121488" cy="347799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975350" y="5621493"/>
            <a:ext cx="1084653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Intent</a:t>
            </a:r>
            <a:r>
              <a:rPr lang="zh-CN" altLang="en-US" sz="2400" b="1" dirty="0">
                <a:latin typeface="微软雅黑" panose="020B0503020204020204" pitchFamily="34" charset="-122"/>
                <a:ea typeface="微软雅黑" panose="020B0503020204020204" pitchFamily="34" charset="-122"/>
              </a:rPr>
              <a:t>在这里起着一</a:t>
            </a:r>
            <a:r>
              <a:rPr lang="zh-CN" altLang="en-US" sz="2400" b="1" dirty="0" smtClean="0">
                <a:latin typeface="微软雅黑" panose="020B0503020204020204" pitchFamily="34" charset="-122"/>
                <a:ea typeface="微软雅黑" panose="020B0503020204020204" pitchFamily="34" charset="-122"/>
              </a:rPr>
              <a:t>个 </a:t>
            </a:r>
            <a:r>
              <a:rPr lang="zh-CN" altLang="en-US" sz="2400" b="1" dirty="0" smtClean="0">
                <a:solidFill>
                  <a:srgbClr val="FF0000"/>
                </a:solidFill>
                <a:latin typeface="微软雅黑" panose="020B0503020204020204" pitchFamily="34" charset="-122"/>
                <a:ea typeface="微软雅黑" panose="020B0503020204020204" pitchFamily="34" charset="-122"/>
              </a:rPr>
              <a:t>媒体中介 </a:t>
            </a:r>
            <a:r>
              <a:rPr lang="zh-CN" altLang="en-US" sz="2400" b="1" dirty="0" smtClean="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作用</a:t>
            </a:r>
            <a:r>
              <a:rPr lang="zh-CN" altLang="en-US" sz="2400" b="1" dirty="0" smtClean="0">
                <a:latin typeface="微软雅黑" panose="020B0503020204020204" pitchFamily="34" charset="-122"/>
                <a:ea typeface="微软雅黑" panose="020B0503020204020204" pitchFamily="34" charset="-122"/>
              </a:rPr>
              <a:t>，专门</a:t>
            </a:r>
            <a:r>
              <a:rPr lang="zh-CN" altLang="en-US" sz="2400" b="1" dirty="0">
                <a:latin typeface="微软雅黑" panose="020B0503020204020204" pitchFamily="34" charset="-122"/>
                <a:ea typeface="微软雅黑" panose="020B0503020204020204" pitchFamily="34" charset="-122"/>
              </a:rPr>
              <a:t>提供组件互相调用的相关</a:t>
            </a:r>
            <a:r>
              <a:rPr lang="zh-CN" altLang="en-US" sz="2400" b="1" dirty="0" smtClean="0">
                <a:latin typeface="微软雅黑" panose="020B0503020204020204" pitchFamily="34" charset="-122"/>
                <a:ea typeface="微软雅黑" panose="020B0503020204020204" pitchFamily="34" charset="-122"/>
              </a:rPr>
              <a:t>信息。</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83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5" name="图示 4"/>
          <p:cNvGraphicFramePr/>
          <p:nvPr>
            <p:extLst/>
          </p:nvPr>
        </p:nvGraphicFramePr>
        <p:xfrm>
          <a:off x="2032000" y="11442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矩形标注 13"/>
          <p:cNvSpPr/>
          <p:nvPr/>
        </p:nvSpPr>
        <p:spPr>
          <a:xfrm>
            <a:off x="335280" y="4763179"/>
            <a:ext cx="3283052" cy="1049112"/>
          </a:xfrm>
          <a:prstGeom prst="wedgeRectCallout">
            <a:avLst>
              <a:gd name="adj1" fmla="val 67620"/>
              <a:gd name="adj2" fmla="val 71778"/>
            </a:avLst>
          </a:prstGeom>
          <a:solidFill>
            <a:schemeClr val="accent6">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marL="342900" lvl="0" indent="-342900">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rPr>
              <a:t>执行动作所需要的数据</a:t>
            </a:r>
          </a:p>
          <a:p>
            <a:pPr marL="342900" lvl="0" indent="-342900">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rPr>
              <a:t>数据的</a:t>
            </a:r>
            <a:r>
              <a:rPr lang="zh-CN" altLang="en-US" sz="2400" b="1" dirty="0" smtClean="0">
                <a:solidFill>
                  <a:schemeClr val="tx1"/>
                </a:solidFill>
                <a:latin typeface="微软雅黑" panose="020B0503020204020204" pitchFamily="34" charset="-122"/>
                <a:ea typeface="微软雅黑" panose="020B0503020204020204" pitchFamily="34" charset="-122"/>
              </a:rPr>
              <a:t>类型</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15" name="矩形标注 14"/>
          <p:cNvSpPr/>
          <p:nvPr/>
        </p:nvSpPr>
        <p:spPr>
          <a:xfrm>
            <a:off x="7380512" y="813335"/>
            <a:ext cx="4264945" cy="1049112"/>
          </a:xfrm>
          <a:prstGeom prst="wedgeRectCallout">
            <a:avLst>
              <a:gd name="adj1" fmla="val -59318"/>
              <a:gd name="adj2" fmla="val 25606"/>
            </a:avLst>
          </a:prstGeom>
          <a:solidFill>
            <a:schemeClr val="accent3">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marL="342900" lvl="0" indent="-342900" algn="ctr">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rPr>
              <a:t>表示</a:t>
            </a:r>
            <a:r>
              <a:rPr lang="en-US" altLang="zh-CN" sz="2400" b="1" dirty="0">
                <a:solidFill>
                  <a:schemeClr val="tx1"/>
                </a:solidFill>
                <a:latin typeface="微软雅黑" panose="020B0503020204020204" pitchFamily="34" charset="-122"/>
                <a:ea typeface="微软雅黑" panose="020B0503020204020204" pitchFamily="34" charset="-122"/>
              </a:rPr>
              <a:t>intent</a:t>
            </a:r>
            <a:r>
              <a:rPr lang="zh-CN" altLang="en-US" sz="2400" b="1" dirty="0">
                <a:solidFill>
                  <a:schemeClr val="tx1"/>
                </a:solidFill>
                <a:latin typeface="微软雅黑" panose="020B0503020204020204" pitchFamily="34" charset="-122"/>
                <a:ea typeface="微软雅黑" panose="020B0503020204020204" pitchFamily="34" charset="-122"/>
              </a:rPr>
              <a:t>所要执行的</a:t>
            </a:r>
            <a:r>
              <a:rPr lang="zh-CN" altLang="en-US" sz="2400" b="1" dirty="0" smtClean="0">
                <a:solidFill>
                  <a:schemeClr val="tx1"/>
                </a:solidFill>
                <a:latin typeface="微软雅黑" panose="020B0503020204020204" pitchFamily="34" charset="-122"/>
                <a:ea typeface="微软雅黑" panose="020B0503020204020204" pitchFamily="34" charset="-122"/>
              </a:rPr>
              <a:t>动作</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16" name="矩形标注 15"/>
          <p:cNvSpPr/>
          <p:nvPr/>
        </p:nvSpPr>
        <p:spPr>
          <a:xfrm>
            <a:off x="8249192" y="4233182"/>
            <a:ext cx="3820888" cy="1054553"/>
          </a:xfrm>
          <a:prstGeom prst="wedgeRectCallout">
            <a:avLst>
              <a:gd name="adj1" fmla="val -51236"/>
              <a:gd name="adj2" fmla="val -98337"/>
            </a:avLst>
          </a:prstGeom>
          <a:solidFill>
            <a:schemeClr val="accent4">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342900" lvl="0" indent="-342900" algn="ctr">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rPr>
              <a:t>类别，被执行动作的附加</a:t>
            </a:r>
            <a:r>
              <a:rPr lang="zh-CN" altLang="en-US" sz="2400" b="1" dirty="0" smtClean="0">
                <a:solidFill>
                  <a:schemeClr val="tx1"/>
                </a:solidFill>
                <a:latin typeface="微软雅黑" panose="020B0503020204020204" pitchFamily="34" charset="-122"/>
                <a:ea typeface="微软雅黑" panose="020B0503020204020204" pitchFamily="34" charset="-122"/>
              </a:rPr>
              <a:t>信息</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17" name="矩形标注 16"/>
          <p:cNvSpPr/>
          <p:nvPr/>
        </p:nvSpPr>
        <p:spPr>
          <a:xfrm>
            <a:off x="8552878" y="5668735"/>
            <a:ext cx="3092579" cy="1054553"/>
          </a:xfrm>
          <a:prstGeom prst="wedgeRectCallout">
            <a:avLst>
              <a:gd name="adj1" fmla="val -81705"/>
              <a:gd name="adj2" fmla="val -39472"/>
            </a:avLst>
          </a:prstGeom>
          <a:solidFill>
            <a:schemeClr val="accent5">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342900" lvl="0" indent="-342900" algn="ctr">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rPr>
              <a:t>其他所有附加信息的</a:t>
            </a:r>
            <a:r>
              <a:rPr lang="zh-CN" altLang="en-US" sz="2400" b="1" dirty="0" smtClean="0">
                <a:solidFill>
                  <a:schemeClr val="tx1"/>
                </a:solidFill>
                <a:latin typeface="微软雅黑" panose="020B0503020204020204" pitchFamily="34" charset="-122"/>
                <a:ea typeface="微软雅黑" panose="020B0503020204020204" pitchFamily="34" charset="-122"/>
              </a:rPr>
              <a:t>集合</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9" name="矩形标注 8"/>
          <p:cNvSpPr/>
          <p:nvPr/>
        </p:nvSpPr>
        <p:spPr>
          <a:xfrm>
            <a:off x="318707" y="1739145"/>
            <a:ext cx="3283052" cy="1049112"/>
          </a:xfrm>
          <a:prstGeom prst="wedgeRectCallout">
            <a:avLst>
              <a:gd name="adj1" fmla="val 49516"/>
              <a:gd name="adj2" fmla="val 8921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lvl="0" indent="-342900">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rPr>
              <a:t>要</a:t>
            </a:r>
            <a:r>
              <a:rPr lang="zh-CN" altLang="en-US" sz="2400" b="1" dirty="0" smtClean="0">
                <a:solidFill>
                  <a:schemeClr val="tx1"/>
                </a:solidFill>
                <a:latin typeface="微软雅黑" panose="020B0503020204020204" pitchFamily="34" charset="-122"/>
                <a:ea typeface="微软雅黑" panose="020B0503020204020204" pitchFamily="34" charset="-122"/>
              </a:rPr>
              <a:t>启动的组件</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33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sp>
        <p:nvSpPr>
          <p:cNvPr id="2" name="矩形 1"/>
          <p:cNvSpPr/>
          <p:nvPr/>
        </p:nvSpPr>
        <p:spPr>
          <a:xfrm>
            <a:off x="3287903" y="1031855"/>
            <a:ext cx="4884672"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Component</a:t>
            </a:r>
            <a:r>
              <a:rPr lang="zh-CN" altLang="en-US" sz="5400" b="0" cap="none" spc="0" dirty="0" smtClean="0">
                <a:ln w="0"/>
                <a:solidFill>
                  <a:schemeClr val="tx1"/>
                </a:solidFill>
                <a:effectLst>
                  <a:outerShdw blurRad="38100" dist="19050" dir="2700000" algn="tl" rotWithShape="0">
                    <a:schemeClr val="dk1">
                      <a:alpha val="40000"/>
                    </a:schemeClr>
                  </a:outerShdw>
                </a:effectLst>
              </a:rPr>
              <a:t>属性</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810122" y="2068175"/>
            <a:ext cx="10632719"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altLang="zh-CN" sz="3200" b="0" cap="none" spc="0" dirty="0" smtClean="0">
                <a:ln w="0"/>
                <a:solidFill>
                  <a:schemeClr val="tx1"/>
                </a:solidFill>
                <a:effectLst>
                  <a:outerShdw blurRad="38100" dist="19050" dir="2700000" algn="tl" rotWithShape="0">
                    <a:schemeClr val="dk1">
                      <a:alpha val="40000"/>
                    </a:schemeClr>
                  </a:outerShdw>
                </a:effectLst>
              </a:rPr>
              <a:t>Intent</a:t>
            </a:r>
            <a:r>
              <a:rPr lang="zh-CN" altLang="en-US" sz="3200" b="0" cap="none" spc="0" dirty="0" smtClean="0">
                <a:ln w="0"/>
                <a:solidFill>
                  <a:schemeClr val="tx1"/>
                </a:solidFill>
                <a:effectLst>
                  <a:outerShdw blurRad="38100" dist="19050" dir="2700000" algn="tl" rotWithShape="0">
                    <a:schemeClr val="dk1">
                      <a:alpha val="40000"/>
                    </a:schemeClr>
                  </a:outerShdw>
                </a:effectLst>
              </a:rPr>
              <a:t>的</a:t>
            </a:r>
            <a:r>
              <a:rPr lang="en-US" altLang="zh-CN" sz="3200" b="0" cap="none" spc="0" dirty="0" smtClean="0">
                <a:ln w="0"/>
                <a:solidFill>
                  <a:schemeClr val="tx1"/>
                </a:solidFill>
                <a:effectLst>
                  <a:outerShdw blurRad="38100" dist="19050" dir="2700000" algn="tl" rotWithShape="0">
                    <a:schemeClr val="dk1">
                      <a:alpha val="40000"/>
                    </a:schemeClr>
                  </a:outerShdw>
                </a:effectLst>
              </a:rPr>
              <a:t>Component</a:t>
            </a:r>
            <a:r>
              <a:rPr lang="zh-CN" altLang="en-US" sz="3200" b="0" cap="none" spc="0" dirty="0" smtClean="0">
                <a:ln w="0"/>
                <a:solidFill>
                  <a:schemeClr val="tx1"/>
                </a:solidFill>
                <a:effectLst>
                  <a:outerShdw blurRad="38100" dist="19050" dir="2700000" algn="tl" rotWithShape="0">
                    <a:schemeClr val="dk1">
                      <a:alpha val="40000"/>
                    </a:schemeClr>
                  </a:outerShdw>
                </a:effectLst>
              </a:rPr>
              <a:t>属性需要接收一个</a:t>
            </a:r>
            <a:r>
              <a:rPr lang="en-US" altLang="zh-CN" sz="3200" b="0" cap="none" spc="0" dirty="0" err="1" smtClean="0">
                <a:ln w="0"/>
                <a:solidFill>
                  <a:schemeClr val="tx1"/>
                </a:solidFill>
                <a:effectLst>
                  <a:outerShdw blurRad="38100" dist="19050" dir="2700000" algn="tl" rotWithShape="0">
                    <a:schemeClr val="dk1">
                      <a:alpha val="40000"/>
                    </a:schemeClr>
                  </a:outerShdw>
                </a:effectLst>
              </a:rPr>
              <a:t>ComponentName</a:t>
            </a:r>
            <a:r>
              <a:rPr lang="zh-CN" altLang="en-US" sz="3200" dirty="0">
                <a:ln w="0"/>
                <a:solidFill>
                  <a:schemeClr val="tx1"/>
                </a:solidFill>
                <a:effectLst>
                  <a:outerShdw blurRad="38100" dist="19050" dir="2700000" algn="tl" rotWithShape="0">
                    <a:schemeClr val="dk1">
                      <a:alpha val="40000"/>
                    </a:schemeClr>
                  </a:outerShdw>
                </a:effectLst>
              </a:rPr>
              <a:t>对象</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810122" y="3055947"/>
            <a:ext cx="10483191"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altLang="zh-CN" sz="3200" b="0" cap="none" spc="0" dirty="0" err="1" smtClean="0">
                <a:ln w="0"/>
                <a:solidFill>
                  <a:schemeClr val="tx1"/>
                </a:solidFill>
                <a:effectLst>
                  <a:outerShdw blurRad="38100" dist="19050" dir="2700000" algn="tl" rotWithShape="0">
                    <a:schemeClr val="dk1">
                      <a:alpha val="40000"/>
                    </a:schemeClr>
                  </a:outerShdw>
                </a:effectLst>
              </a:rPr>
              <a:t>componentName</a:t>
            </a:r>
            <a:r>
              <a:rPr lang="zh-CN" altLang="en-US" sz="3200" b="0" cap="none" spc="0" dirty="0" smtClean="0">
                <a:ln w="0"/>
                <a:solidFill>
                  <a:schemeClr val="tx1"/>
                </a:solidFill>
                <a:effectLst>
                  <a:outerShdw blurRad="38100" dist="19050" dir="2700000" algn="tl" rotWithShape="0">
                    <a:schemeClr val="dk1">
                      <a:alpha val="40000"/>
                    </a:schemeClr>
                  </a:outerShdw>
                </a:effectLst>
              </a:rPr>
              <a:t>对象其实就是描述包名和类名的一个对象</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810122" y="4034829"/>
            <a:ext cx="7894342"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zh-CN" altLang="en-US" sz="3200" dirty="0" smtClean="0">
                <a:ln w="0"/>
                <a:solidFill>
                  <a:schemeClr val="tx1"/>
                </a:solidFill>
                <a:effectLst>
                  <a:outerShdw blurRad="38100" dist="19050" dir="2700000" algn="tl" rotWithShape="0">
                    <a:schemeClr val="dk1">
                      <a:alpha val="40000"/>
                    </a:schemeClr>
                  </a:outerShdw>
                </a:effectLst>
              </a:rPr>
              <a:t>构造器</a:t>
            </a:r>
            <a:r>
              <a:rPr lang="en-US" altLang="zh-CN" sz="3200" dirty="0" err="1" smtClean="0">
                <a:ln w="0"/>
                <a:solidFill>
                  <a:schemeClr val="tx1"/>
                </a:solidFill>
                <a:effectLst>
                  <a:outerShdw blurRad="38100" dist="19050" dir="2700000" algn="tl" rotWithShape="0">
                    <a:schemeClr val="dk1">
                      <a:alpha val="40000"/>
                    </a:schemeClr>
                  </a:outerShdw>
                </a:effectLst>
              </a:rPr>
              <a:t>ComponentName</a:t>
            </a:r>
            <a:r>
              <a:rPr lang="en-US" altLang="zh-CN" sz="3200" dirty="0" smtClean="0">
                <a:ln w="0"/>
                <a:solidFill>
                  <a:schemeClr val="tx1"/>
                </a:solidFill>
                <a:effectLst>
                  <a:outerShdw blurRad="38100" dist="19050" dir="2700000" algn="tl" rotWithShape="0">
                    <a:schemeClr val="dk1">
                      <a:alpha val="40000"/>
                    </a:schemeClr>
                  </a:outerShdw>
                </a:effectLst>
              </a:rPr>
              <a:t>(String </a:t>
            </a:r>
            <a:r>
              <a:rPr lang="en-US" altLang="zh-CN" sz="3200" dirty="0" err="1">
                <a:ln w="0"/>
                <a:solidFill>
                  <a:schemeClr val="tx1"/>
                </a:solidFill>
                <a:effectLst>
                  <a:outerShdw blurRad="38100" dist="19050" dir="2700000" algn="tl" rotWithShape="0">
                    <a:schemeClr val="dk1">
                      <a:alpha val="40000"/>
                    </a:schemeClr>
                  </a:outerShdw>
                </a:effectLst>
              </a:rPr>
              <a:t>pkg,String</a:t>
            </a:r>
            <a:r>
              <a:rPr lang="en-US" altLang="zh-CN" sz="3200" dirty="0">
                <a:ln w="0"/>
                <a:solidFill>
                  <a:schemeClr val="tx1"/>
                </a:solidFill>
                <a:effectLst>
                  <a:outerShdw blurRad="38100" dist="19050" dir="2700000" algn="tl" rotWithShape="0">
                    <a:schemeClr val="dk1">
                      <a:alpha val="40000"/>
                    </a:schemeClr>
                  </a:outerShdw>
                </a:effectLst>
              </a:rPr>
              <a:t> </a:t>
            </a:r>
            <a:r>
              <a:rPr lang="en-US" altLang="zh-CN" sz="3200" dirty="0" err="1">
                <a:ln w="0"/>
                <a:solidFill>
                  <a:schemeClr val="tx1"/>
                </a:solidFill>
                <a:effectLst>
                  <a:outerShdw blurRad="38100" dist="19050" dir="2700000" algn="tl" rotWithShape="0">
                    <a:schemeClr val="dk1">
                      <a:alpha val="40000"/>
                    </a:schemeClr>
                  </a:outerShdw>
                </a:effectLst>
              </a:rPr>
              <a:t>cls</a:t>
            </a:r>
            <a:r>
              <a:rPr lang="en-US" altLang="zh-CN" sz="3200" dirty="0">
                <a:ln w="0"/>
                <a:solidFill>
                  <a:schemeClr val="tx1"/>
                </a:solidFill>
                <a:effectLst>
                  <a:outerShdw blurRad="38100" dist="19050" dir="2700000" algn="tl" rotWithShape="0">
                    <a:schemeClr val="dk1">
                      <a:alpha val="40000"/>
                    </a:schemeClr>
                  </a:outerShdw>
                </a:effectLst>
              </a:rPr>
              <a:t>)</a:t>
            </a:r>
            <a:endParaRPr lang="zh-CN" altLang="en-US" sz="3200" dirty="0">
              <a:ln w="0"/>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810122" y="5045482"/>
            <a:ext cx="10985298"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3200" dirty="0">
                <a:ln w="0"/>
                <a:solidFill>
                  <a:schemeClr val="tx1"/>
                </a:solidFill>
                <a:effectLst>
                  <a:outerShdw blurRad="38100" dist="19050" dir="2700000" algn="tl" rotWithShape="0">
                    <a:schemeClr val="dk1">
                      <a:alpha val="40000"/>
                    </a:schemeClr>
                  </a:outerShdw>
                </a:effectLst>
              </a:rPr>
              <a:t>指定了</a:t>
            </a:r>
            <a:r>
              <a:rPr lang="en-US" altLang="zh-CN" sz="3200" dirty="0">
                <a:ln w="0"/>
                <a:solidFill>
                  <a:schemeClr val="tx1"/>
                </a:solidFill>
                <a:effectLst>
                  <a:outerShdw blurRad="38100" dist="19050" dir="2700000" algn="tl" rotWithShape="0">
                    <a:schemeClr val="dk1">
                      <a:alpha val="40000"/>
                    </a:schemeClr>
                  </a:outerShdw>
                </a:effectLst>
              </a:rPr>
              <a:t>Component</a:t>
            </a:r>
            <a:r>
              <a:rPr lang="zh-CN" altLang="en-US" sz="3200" dirty="0">
                <a:ln w="0"/>
                <a:solidFill>
                  <a:schemeClr val="tx1"/>
                </a:solidFill>
                <a:effectLst>
                  <a:outerShdw blurRad="38100" dist="19050" dir="2700000" algn="tl" rotWithShape="0">
                    <a:schemeClr val="dk1">
                      <a:alpha val="40000"/>
                    </a:schemeClr>
                  </a:outerShdw>
                </a:effectLst>
              </a:rPr>
              <a:t>属性的</a:t>
            </a:r>
            <a:r>
              <a:rPr lang="en-US" altLang="zh-CN" sz="3200" dirty="0">
                <a:ln w="0"/>
                <a:solidFill>
                  <a:schemeClr val="tx1"/>
                </a:solidFill>
                <a:effectLst>
                  <a:outerShdw blurRad="38100" dist="19050" dir="2700000" algn="tl" rotWithShape="0">
                    <a:schemeClr val="dk1">
                      <a:alpha val="40000"/>
                    </a:schemeClr>
                  </a:outerShdw>
                </a:effectLst>
              </a:rPr>
              <a:t>Intent</a:t>
            </a:r>
            <a:r>
              <a:rPr lang="zh-CN" altLang="en-US" sz="3200" dirty="0">
                <a:ln w="0"/>
                <a:solidFill>
                  <a:schemeClr val="tx1"/>
                </a:solidFill>
                <a:effectLst>
                  <a:outerShdw blurRad="38100" dist="19050" dir="2700000" algn="tl" rotWithShape="0">
                    <a:schemeClr val="dk1">
                      <a:alpha val="40000"/>
                    </a:schemeClr>
                  </a:outerShdw>
                </a:effectLst>
              </a:rPr>
              <a:t>已经明确了他将要启动那个组件</a:t>
            </a:r>
          </a:p>
        </p:txBody>
      </p:sp>
    </p:spTree>
    <p:extLst>
      <p:ext uri="{BB962C8B-B14F-4D97-AF65-F5344CB8AC3E}">
        <p14:creationId xmlns:p14="http://schemas.microsoft.com/office/powerpoint/2010/main" val="39278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80">
                                          <p:stCondLst>
                                            <p:cond delay="0"/>
                                          </p:stCondLst>
                                        </p:cTn>
                                        <p:tgtEl>
                                          <p:spTgt spid="6"/>
                                        </p:tgtEl>
                                      </p:cBhvr>
                                    </p:animEffect>
                                    <p:anim calcmode="lin" valueType="num">
                                      <p:cBhvr>
                                        <p:cTn id="4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tgtEl>
                                      </p:cBhvr>
                                      <p:to x="100000" y="60000"/>
                                    </p:animScale>
                                    <p:animScale>
                                      <p:cBhvr>
                                        <p:cTn id="50" dur="166" decel="50000">
                                          <p:stCondLst>
                                            <p:cond delay="676"/>
                                          </p:stCondLst>
                                        </p:cTn>
                                        <p:tgtEl>
                                          <p:spTgt spid="6"/>
                                        </p:tgtEl>
                                      </p:cBhvr>
                                      <p:to x="100000" y="100000"/>
                                    </p:animScale>
                                    <p:animScale>
                                      <p:cBhvr>
                                        <p:cTn id="51" dur="26">
                                          <p:stCondLst>
                                            <p:cond delay="1312"/>
                                          </p:stCondLst>
                                        </p:cTn>
                                        <p:tgtEl>
                                          <p:spTgt spid="6"/>
                                        </p:tgtEl>
                                      </p:cBhvr>
                                      <p:to x="100000" y="80000"/>
                                    </p:animScale>
                                    <p:animScale>
                                      <p:cBhvr>
                                        <p:cTn id="52" dur="166" decel="50000">
                                          <p:stCondLst>
                                            <p:cond delay="1338"/>
                                          </p:stCondLst>
                                        </p:cTn>
                                        <p:tgtEl>
                                          <p:spTgt spid="6"/>
                                        </p:tgtEl>
                                      </p:cBhvr>
                                      <p:to x="100000" y="100000"/>
                                    </p:animScale>
                                    <p:animScale>
                                      <p:cBhvr>
                                        <p:cTn id="53" dur="26">
                                          <p:stCondLst>
                                            <p:cond delay="1642"/>
                                          </p:stCondLst>
                                        </p:cTn>
                                        <p:tgtEl>
                                          <p:spTgt spid="6"/>
                                        </p:tgtEl>
                                      </p:cBhvr>
                                      <p:to x="100000" y="90000"/>
                                    </p:animScale>
                                    <p:animScale>
                                      <p:cBhvr>
                                        <p:cTn id="54" dur="166" decel="50000">
                                          <p:stCondLst>
                                            <p:cond delay="1668"/>
                                          </p:stCondLst>
                                        </p:cTn>
                                        <p:tgtEl>
                                          <p:spTgt spid="6"/>
                                        </p:tgtEl>
                                      </p:cBhvr>
                                      <p:to x="100000" y="100000"/>
                                    </p:animScale>
                                    <p:animScale>
                                      <p:cBhvr>
                                        <p:cTn id="55" dur="26">
                                          <p:stCondLst>
                                            <p:cond delay="1808"/>
                                          </p:stCondLst>
                                        </p:cTn>
                                        <p:tgtEl>
                                          <p:spTgt spid="6"/>
                                        </p:tgtEl>
                                      </p:cBhvr>
                                      <p:to x="100000" y="95000"/>
                                    </p:animScale>
                                    <p:animScale>
                                      <p:cBhvr>
                                        <p:cTn id="56" dur="166" decel="50000">
                                          <p:stCondLst>
                                            <p:cond delay="1834"/>
                                          </p:stCondLst>
                                        </p:cTn>
                                        <p:tgtEl>
                                          <p:spTgt spid="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80">
                                          <p:stCondLst>
                                            <p:cond delay="0"/>
                                          </p:stCondLst>
                                        </p:cTn>
                                        <p:tgtEl>
                                          <p:spTgt spid="13"/>
                                        </p:tgtEl>
                                      </p:cBhvr>
                                    </p:animEffect>
                                    <p:anim calcmode="lin" valueType="num">
                                      <p:cBhvr>
                                        <p:cTn id="6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67" dur="26">
                                          <p:stCondLst>
                                            <p:cond delay="650"/>
                                          </p:stCondLst>
                                        </p:cTn>
                                        <p:tgtEl>
                                          <p:spTgt spid="13"/>
                                        </p:tgtEl>
                                      </p:cBhvr>
                                      <p:to x="100000" y="60000"/>
                                    </p:animScale>
                                    <p:animScale>
                                      <p:cBhvr>
                                        <p:cTn id="68" dur="166" decel="50000">
                                          <p:stCondLst>
                                            <p:cond delay="676"/>
                                          </p:stCondLst>
                                        </p:cTn>
                                        <p:tgtEl>
                                          <p:spTgt spid="13"/>
                                        </p:tgtEl>
                                      </p:cBhvr>
                                      <p:to x="100000" y="100000"/>
                                    </p:animScale>
                                    <p:animScale>
                                      <p:cBhvr>
                                        <p:cTn id="69" dur="26">
                                          <p:stCondLst>
                                            <p:cond delay="1312"/>
                                          </p:stCondLst>
                                        </p:cTn>
                                        <p:tgtEl>
                                          <p:spTgt spid="13"/>
                                        </p:tgtEl>
                                      </p:cBhvr>
                                      <p:to x="100000" y="80000"/>
                                    </p:animScale>
                                    <p:animScale>
                                      <p:cBhvr>
                                        <p:cTn id="70" dur="166" decel="50000">
                                          <p:stCondLst>
                                            <p:cond delay="1338"/>
                                          </p:stCondLst>
                                        </p:cTn>
                                        <p:tgtEl>
                                          <p:spTgt spid="13"/>
                                        </p:tgtEl>
                                      </p:cBhvr>
                                      <p:to x="100000" y="100000"/>
                                    </p:animScale>
                                    <p:animScale>
                                      <p:cBhvr>
                                        <p:cTn id="71" dur="26">
                                          <p:stCondLst>
                                            <p:cond delay="1642"/>
                                          </p:stCondLst>
                                        </p:cTn>
                                        <p:tgtEl>
                                          <p:spTgt spid="13"/>
                                        </p:tgtEl>
                                      </p:cBhvr>
                                      <p:to x="100000" y="90000"/>
                                    </p:animScale>
                                    <p:animScale>
                                      <p:cBhvr>
                                        <p:cTn id="72" dur="166" decel="50000">
                                          <p:stCondLst>
                                            <p:cond delay="1668"/>
                                          </p:stCondLst>
                                        </p:cTn>
                                        <p:tgtEl>
                                          <p:spTgt spid="13"/>
                                        </p:tgtEl>
                                      </p:cBhvr>
                                      <p:to x="100000" y="100000"/>
                                    </p:animScale>
                                    <p:animScale>
                                      <p:cBhvr>
                                        <p:cTn id="73" dur="26">
                                          <p:stCondLst>
                                            <p:cond delay="1808"/>
                                          </p:stCondLst>
                                        </p:cTn>
                                        <p:tgtEl>
                                          <p:spTgt spid="13"/>
                                        </p:tgtEl>
                                      </p:cBhvr>
                                      <p:to x="100000" y="95000"/>
                                    </p:animScale>
                                    <p:animScale>
                                      <p:cBhvr>
                                        <p:cTn id="74"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142" y="1055910"/>
            <a:ext cx="10985298" cy="646331"/>
          </a:xfrm>
          <a:prstGeom prst="rect">
            <a:avLst/>
          </a:prstGeom>
          <a:noFill/>
        </p:spPr>
        <p:txBody>
          <a:bodyPr wrap="square" rtlCol="0">
            <a:spAutoFit/>
          </a:bodyPr>
          <a:lstStyle/>
          <a:p>
            <a:pPr>
              <a:spcBef>
                <a:spcPct val="0"/>
              </a:spcBef>
            </a:pPr>
            <a:r>
              <a:rPr lang="en-US" altLang="zh-CN" sz="3600" b="1" dirty="0" smtClean="0">
                <a:latin typeface="Arial" panose="020B0604020202020204" pitchFamily="34" charset="0"/>
                <a:ea typeface="宋体" panose="02010600030101010101" pitchFamily="2" charset="-122"/>
              </a:rPr>
              <a:t>Android</a:t>
            </a:r>
            <a:r>
              <a:rPr lang="zh-CN" altLang="en-US" sz="3600" b="1" dirty="0" smtClean="0">
                <a:latin typeface="Arial" panose="020B0604020202020204" pitchFamily="34" charset="0"/>
                <a:ea typeface="宋体" panose="02010600030101010101" pitchFamily="2" charset="-122"/>
              </a:rPr>
              <a:t>如何解析</a:t>
            </a:r>
            <a:r>
              <a:rPr lang="en-US" altLang="zh-CN" sz="3600" b="1" dirty="0" smtClean="0">
                <a:latin typeface="Arial" panose="020B0604020202020204" pitchFamily="34" charset="0"/>
                <a:ea typeface="宋体" panose="02010600030101010101" pitchFamily="2" charset="-122"/>
              </a:rPr>
              <a:t>Intent ?</a:t>
            </a:r>
            <a:endParaRPr lang="en-US" altLang="zh-CN" sz="3600" b="1" dirty="0">
              <a:latin typeface="Arial" panose="020B0604020202020204" pitchFamily="34" charset="0"/>
              <a:ea typeface="宋体" panose="02010600030101010101" pitchFamily="2" charset="-122"/>
            </a:endParaRPr>
          </a:p>
        </p:txBody>
      </p:sp>
      <p:sp>
        <p:nvSpPr>
          <p:cNvPr id="5" name="TextBox 4"/>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3" name="图示 2"/>
          <p:cNvGraphicFramePr/>
          <p:nvPr>
            <p:extLst/>
          </p:nvPr>
        </p:nvGraphicFramePr>
        <p:xfrm>
          <a:off x="866768" y="1869600"/>
          <a:ext cx="10824485" cy="4759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567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sp>
        <p:nvSpPr>
          <p:cNvPr id="2" name="矩形 1"/>
          <p:cNvSpPr/>
          <p:nvPr/>
        </p:nvSpPr>
        <p:spPr>
          <a:xfrm>
            <a:off x="2491052" y="1031855"/>
            <a:ext cx="6478377" cy="707886"/>
          </a:xfrm>
          <a:prstGeom prst="rect">
            <a:avLst/>
          </a:prstGeom>
          <a:noFill/>
        </p:spPr>
        <p:txBody>
          <a:bodyPr wrap="none" lIns="91440" tIns="45720" rIns="91440" bIns="45720">
            <a:spAutoFit/>
          </a:bodyPr>
          <a:lstStyle/>
          <a:p>
            <a:pPr algn="ctr"/>
            <a:r>
              <a:rPr lang="en-US" altLang="zh-CN" sz="4000" b="0" cap="none" spc="0" dirty="0" smtClean="0">
                <a:ln w="0"/>
                <a:solidFill>
                  <a:schemeClr val="tx1"/>
                </a:solidFill>
                <a:effectLst>
                  <a:outerShdw blurRad="38100" dist="19050" dir="2700000" algn="tl" rotWithShape="0">
                    <a:schemeClr val="dk1">
                      <a:alpha val="40000"/>
                    </a:schemeClr>
                  </a:outerShdw>
                </a:effectLst>
              </a:rPr>
              <a:t>Action</a:t>
            </a:r>
            <a:r>
              <a:rPr lang="zh-CN" altLang="en-US" sz="4000" b="0" cap="none" spc="0" dirty="0" smtClean="0">
                <a:ln w="0"/>
                <a:solidFill>
                  <a:schemeClr val="tx1"/>
                </a:solidFill>
                <a:effectLst>
                  <a:outerShdw blurRad="38100" dist="19050" dir="2700000" algn="tl" rotWithShape="0">
                    <a:schemeClr val="dk1">
                      <a:alpha val="40000"/>
                    </a:schemeClr>
                  </a:outerShdw>
                </a:effectLst>
              </a:rPr>
              <a:t>属性与</a:t>
            </a:r>
            <a:r>
              <a:rPr lang="en-US" altLang="zh-CN" sz="4000" b="0" cap="none" spc="0" dirty="0" smtClean="0">
                <a:ln w="0"/>
                <a:solidFill>
                  <a:schemeClr val="tx1"/>
                </a:solidFill>
                <a:effectLst>
                  <a:outerShdw blurRad="38100" dist="19050" dir="2700000" algn="tl" rotWithShape="0">
                    <a:schemeClr val="dk1">
                      <a:alpha val="40000"/>
                    </a:schemeClr>
                  </a:outerShdw>
                </a:effectLst>
              </a:rPr>
              <a:t>intent-filter</a:t>
            </a:r>
            <a:r>
              <a:rPr lang="zh-CN" altLang="en-US" sz="4000" b="0" cap="none" spc="0" dirty="0" smtClean="0">
                <a:ln w="0"/>
                <a:solidFill>
                  <a:schemeClr val="tx1"/>
                </a:solidFill>
                <a:effectLst>
                  <a:outerShdw blurRad="38100" dist="19050" dir="2700000" algn="tl" rotWithShape="0">
                    <a:schemeClr val="dk1">
                      <a:alpha val="40000"/>
                    </a:schemeClr>
                  </a:outerShdw>
                </a:effectLst>
              </a:rPr>
              <a:t>配置</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图示 4"/>
          <p:cNvGraphicFramePr/>
          <p:nvPr>
            <p:extLst/>
          </p:nvPr>
        </p:nvGraphicFramePr>
        <p:xfrm>
          <a:off x="2468880" y="2103120"/>
          <a:ext cx="7096760" cy="4446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198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sp>
        <p:nvSpPr>
          <p:cNvPr id="2" name="矩形 1"/>
          <p:cNvSpPr/>
          <p:nvPr/>
        </p:nvSpPr>
        <p:spPr>
          <a:xfrm>
            <a:off x="2887430" y="1084460"/>
            <a:ext cx="5724645"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到底谁来执行呢？</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2279314" y="2708255"/>
            <a:ext cx="6940874"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取决于</a:t>
            </a:r>
            <a:r>
              <a:rPr lang="en-US" altLang="zh-CN" sz="5400" b="0" cap="none" spc="0" dirty="0" smtClean="0">
                <a:ln w="0"/>
                <a:solidFill>
                  <a:schemeClr val="tx1"/>
                </a:solidFill>
                <a:effectLst>
                  <a:outerShdw blurRad="38100" dist="19050" dir="2700000" algn="tl" rotWithShape="0">
                    <a:schemeClr val="dk1">
                      <a:alpha val="40000"/>
                    </a:schemeClr>
                  </a:outerShdw>
                </a:effectLst>
              </a:rPr>
              <a:t>&lt;Intent-filter…/&gt;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1874519" y="4140815"/>
            <a:ext cx="8046721" cy="175432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&lt;Intent-filter…/&gt;</a:t>
            </a:r>
            <a:r>
              <a:rPr lang="zh-CN" altLang="en-US" sz="5400" b="0" cap="none" spc="0" dirty="0" smtClean="0">
                <a:ln w="0"/>
                <a:solidFill>
                  <a:schemeClr val="tx1"/>
                </a:solidFill>
                <a:effectLst>
                  <a:outerShdw blurRad="38100" dist="19050" dir="2700000" algn="tl" rotWithShape="0">
                    <a:schemeClr val="dk1">
                      <a:alpha val="40000"/>
                    </a:schemeClr>
                  </a:outerShdw>
                </a:effectLst>
              </a:rPr>
              <a:t>代表当前的组件能做什么</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3332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sp>
        <p:nvSpPr>
          <p:cNvPr id="2" name="矩形 1"/>
          <p:cNvSpPr/>
          <p:nvPr/>
        </p:nvSpPr>
        <p:spPr>
          <a:xfrm>
            <a:off x="2109859" y="1031855"/>
            <a:ext cx="7240765" cy="707886"/>
          </a:xfrm>
          <a:prstGeom prst="rect">
            <a:avLst/>
          </a:prstGeom>
          <a:noFill/>
        </p:spPr>
        <p:txBody>
          <a:bodyPr wrap="none" lIns="91440" tIns="45720" rIns="91440" bIns="45720">
            <a:spAutoFit/>
          </a:bodyPr>
          <a:lstStyle/>
          <a:p>
            <a:pPr algn="ctr"/>
            <a:r>
              <a:rPr lang="en-US" altLang="zh-CN" sz="4000" dirty="0" smtClean="0">
                <a:ln w="0"/>
                <a:effectLst>
                  <a:outerShdw blurRad="38100" dist="19050" dir="2700000" algn="tl" rotWithShape="0">
                    <a:schemeClr val="dk1">
                      <a:alpha val="40000"/>
                    </a:schemeClr>
                  </a:outerShdw>
                </a:effectLst>
              </a:rPr>
              <a:t>Date/type</a:t>
            </a:r>
            <a:r>
              <a:rPr lang="zh-CN" altLang="en-US" sz="4000" b="0" cap="none" spc="0" dirty="0" smtClean="0">
                <a:ln w="0"/>
                <a:solidFill>
                  <a:schemeClr val="tx1"/>
                </a:solidFill>
                <a:effectLst>
                  <a:outerShdw blurRad="38100" dist="19050" dir="2700000" algn="tl" rotWithShape="0">
                    <a:schemeClr val="dk1">
                      <a:alpha val="40000"/>
                    </a:schemeClr>
                  </a:outerShdw>
                </a:effectLst>
              </a:rPr>
              <a:t>属性与</a:t>
            </a:r>
            <a:r>
              <a:rPr lang="en-US" altLang="zh-CN" sz="4000" b="0" cap="none" spc="0" dirty="0" smtClean="0">
                <a:ln w="0"/>
                <a:solidFill>
                  <a:schemeClr val="tx1"/>
                </a:solidFill>
                <a:effectLst>
                  <a:outerShdw blurRad="38100" dist="19050" dir="2700000" algn="tl" rotWithShape="0">
                    <a:schemeClr val="dk1">
                      <a:alpha val="40000"/>
                    </a:schemeClr>
                  </a:outerShdw>
                </a:effectLst>
              </a:rPr>
              <a:t>intent-filter</a:t>
            </a:r>
            <a:r>
              <a:rPr lang="zh-CN" altLang="en-US" sz="4000" b="0" cap="none" spc="0" dirty="0" smtClean="0">
                <a:ln w="0"/>
                <a:solidFill>
                  <a:schemeClr val="tx1"/>
                </a:solidFill>
                <a:effectLst>
                  <a:outerShdw blurRad="38100" dist="19050" dir="2700000" algn="tl" rotWithShape="0">
                    <a:schemeClr val="dk1">
                      <a:alpha val="40000"/>
                    </a:schemeClr>
                  </a:outerShdw>
                </a:effectLst>
              </a:rPr>
              <a:t>配置</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图示 4"/>
          <p:cNvGraphicFramePr/>
          <p:nvPr>
            <p:extLst/>
          </p:nvPr>
        </p:nvGraphicFramePr>
        <p:xfrm>
          <a:off x="2468880" y="2103120"/>
          <a:ext cx="7096760" cy="4446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37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2434" y="228560"/>
            <a:ext cx="2473623"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Intent</a:t>
            </a:r>
            <a:r>
              <a:rPr lang="zh-CN" altLang="en-US" sz="3200" b="1" dirty="0" smtClean="0">
                <a:latin typeface="微软雅黑" panose="020B0503020204020204" pitchFamily="34" charset="-122"/>
                <a:ea typeface="微软雅黑" panose="020B0503020204020204" pitchFamily="34" charset="-122"/>
              </a:rPr>
              <a:t>简介</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a:xfrm>
            <a:off x="632434" y="1229974"/>
            <a:ext cx="10496591"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altLang="zh-CN" sz="3200" b="0" cap="none" spc="0" dirty="0" smtClean="0">
                <a:ln w="0"/>
                <a:solidFill>
                  <a:schemeClr val="tx1"/>
                </a:solidFill>
                <a:effectLst>
                  <a:outerShdw blurRad="38100" dist="19050" dir="2700000" algn="tl" rotWithShape="0">
                    <a:schemeClr val="dk1">
                      <a:alpha val="40000"/>
                    </a:schemeClr>
                  </a:outerShdw>
                </a:effectLst>
              </a:rPr>
              <a:t>Date</a:t>
            </a:r>
            <a:r>
              <a:rPr lang="zh-CN" altLang="en-US" sz="3200" b="0" cap="none" spc="0" dirty="0" smtClean="0">
                <a:ln w="0"/>
                <a:solidFill>
                  <a:schemeClr val="tx1"/>
                </a:solidFill>
                <a:effectLst>
                  <a:outerShdw blurRad="38100" dist="19050" dir="2700000" algn="tl" rotWithShape="0">
                    <a:schemeClr val="dk1">
                      <a:alpha val="40000"/>
                    </a:schemeClr>
                  </a:outerShdw>
                </a:effectLst>
              </a:rPr>
              <a:t>属性：接收一个</a:t>
            </a:r>
            <a:r>
              <a:rPr lang="en-US" altLang="zh-CN" sz="3200" b="0" cap="none" spc="0" dirty="0" smtClean="0">
                <a:ln w="0"/>
                <a:solidFill>
                  <a:schemeClr val="tx1"/>
                </a:solidFill>
                <a:effectLst>
                  <a:outerShdw blurRad="38100" dist="19050" dir="2700000" algn="tl" rotWithShape="0">
                    <a:schemeClr val="dk1">
                      <a:alpha val="40000"/>
                    </a:schemeClr>
                  </a:outerShdw>
                </a:effectLst>
              </a:rPr>
              <a:t>Uri</a:t>
            </a:r>
            <a:r>
              <a:rPr lang="zh-CN" altLang="en-US" sz="3200" dirty="0">
                <a:ln w="0"/>
                <a:solidFill>
                  <a:schemeClr val="tx1"/>
                </a:solidFill>
                <a:effectLst>
                  <a:outerShdw blurRad="38100" dist="19050" dir="2700000" algn="tl" rotWithShape="0">
                    <a:schemeClr val="dk1">
                      <a:alpha val="40000"/>
                    </a:schemeClr>
                  </a:outerShdw>
                </a:effectLst>
              </a:rPr>
              <a:t>（通用资源标志符）</a:t>
            </a:r>
            <a:r>
              <a:rPr lang="zh-CN" altLang="en-US" sz="3200" b="0" cap="none" spc="0" dirty="0" smtClean="0">
                <a:ln w="0"/>
                <a:solidFill>
                  <a:schemeClr val="tx1"/>
                </a:solidFill>
                <a:effectLst>
                  <a:outerShdw blurRad="38100" dist="19050" dir="2700000" algn="tl" rotWithShape="0">
                    <a:schemeClr val="dk1">
                      <a:alpha val="40000"/>
                    </a:schemeClr>
                  </a:outerShdw>
                </a:effectLst>
              </a:rPr>
              <a:t>形式的对象。</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632434" y="2231388"/>
            <a:ext cx="5971571" cy="1077218"/>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r>
              <a:rPr lang="en-US" altLang="zh-CN" sz="3200" dirty="0" smtClean="0">
                <a:ln w="0"/>
                <a:solidFill>
                  <a:schemeClr val="tx1"/>
                </a:solidFill>
                <a:effectLst>
                  <a:outerShdw blurRad="38100" dist="19050" dir="2700000" algn="tl" rotWithShape="0">
                    <a:schemeClr val="dk1">
                      <a:alpha val="40000"/>
                    </a:schemeClr>
                  </a:outerShdw>
                </a:effectLst>
                <a:hlinkClick r:id="rId3"/>
              </a:rPr>
              <a:t>Tel:18698811111</a:t>
            </a:r>
            <a:endParaRPr lang="en-US" altLang="zh-CN" sz="3200" dirty="0" smtClean="0">
              <a:ln w="0"/>
              <a:solidFill>
                <a:schemeClr val="tx1"/>
              </a:solidFill>
              <a:effectLst>
                <a:outerShdw blurRad="38100" dist="19050" dir="2700000" algn="tl" rotWithShape="0">
                  <a:schemeClr val="dk1">
                    <a:alpha val="40000"/>
                  </a:schemeClr>
                </a:outerShdw>
              </a:effectLst>
            </a:endParaRPr>
          </a:p>
          <a:p>
            <a:r>
              <a:rPr lang="en-US" altLang="zh-CN" sz="3200" b="0" cap="none" spc="0" dirty="0" smtClean="0">
                <a:ln w="0"/>
                <a:solidFill>
                  <a:schemeClr val="tx1"/>
                </a:solidFill>
                <a:effectLst>
                  <a:outerShdw blurRad="38100" dist="19050" dir="2700000" algn="tl" rotWithShape="0">
                    <a:schemeClr val="dk1">
                      <a:alpha val="40000"/>
                    </a:schemeClr>
                  </a:outerShdw>
                </a:effectLst>
              </a:rPr>
              <a:t>Content://com.android.contents/1</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32433" y="3725245"/>
            <a:ext cx="4378122" cy="1077218"/>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r>
              <a:rPr lang="en-US" altLang="zh-CN" sz="3200" b="0" cap="none" spc="0" dirty="0" smtClean="0">
                <a:ln w="0"/>
                <a:solidFill>
                  <a:schemeClr val="tx1"/>
                </a:solidFill>
                <a:effectLst>
                  <a:outerShdw blurRad="38100" dist="19050" dir="2700000" algn="tl" rotWithShape="0">
                    <a:schemeClr val="dk1">
                      <a:alpha val="40000"/>
                    </a:schemeClr>
                  </a:outerShdw>
                </a:effectLst>
              </a:rPr>
              <a:t>Uri</a:t>
            </a:r>
            <a:r>
              <a:rPr lang="zh-CN" altLang="en-US" sz="3200" b="0" cap="none" spc="0" dirty="0" smtClean="0">
                <a:ln w="0"/>
                <a:solidFill>
                  <a:schemeClr val="tx1"/>
                </a:solidFill>
                <a:effectLst>
                  <a:outerShdw blurRad="38100" dist="19050" dir="2700000" algn="tl" rotWithShape="0">
                    <a:schemeClr val="dk1">
                      <a:alpha val="40000"/>
                    </a:schemeClr>
                  </a:outerShdw>
                </a:effectLst>
              </a:rPr>
              <a:t>必须满足一下格式：</a:t>
            </a:r>
            <a:endParaRPr lang="en-US" altLang="zh-CN" sz="3200" b="0" cap="none" spc="0" dirty="0" smtClean="0">
              <a:ln w="0"/>
              <a:solidFill>
                <a:schemeClr val="tx1"/>
              </a:solidFill>
              <a:effectLst>
                <a:outerShdw blurRad="38100" dist="19050" dir="2700000" algn="tl" rotWithShape="0">
                  <a:schemeClr val="dk1">
                    <a:alpha val="40000"/>
                  </a:schemeClr>
                </a:outerShdw>
              </a:effectLst>
            </a:endParaRPr>
          </a:p>
          <a:p>
            <a:r>
              <a:rPr lang="en-US" altLang="zh-CN" sz="3200" dirty="0" smtClean="0">
                <a:ln w="0"/>
                <a:solidFill>
                  <a:schemeClr val="tx1"/>
                </a:solidFill>
                <a:effectLst>
                  <a:outerShdw blurRad="38100" dist="19050" dir="2700000" algn="tl" rotWithShape="0">
                    <a:schemeClr val="dk1">
                      <a:alpha val="40000"/>
                    </a:schemeClr>
                  </a:outerShdw>
                </a:effectLst>
              </a:rPr>
              <a:t>Scheme://host:port/path</a:t>
            </a:r>
            <a:endParaRPr lang="en-US" altLang="zh-CN" sz="3200" b="0" cap="none" spc="0" dirty="0" smtClean="0">
              <a:ln w="0"/>
              <a:solidFill>
                <a:schemeClr val="tx1"/>
              </a:solidFill>
              <a:effectLst>
                <a:outerShdw blurRad="38100" dist="19050" dir="2700000" algn="tl" rotWithShape="0">
                  <a:schemeClr val="dk1">
                    <a:alpha val="40000"/>
                  </a:schemeClr>
                </a:outerShdw>
              </a:effectLst>
            </a:endParaRPr>
          </a:p>
        </p:txBody>
      </p:sp>
      <p:sp>
        <p:nvSpPr>
          <p:cNvPr id="2" name="圆角矩形标注 1"/>
          <p:cNvSpPr/>
          <p:nvPr/>
        </p:nvSpPr>
        <p:spPr>
          <a:xfrm>
            <a:off x="632433" y="4263854"/>
            <a:ext cx="3215640" cy="1493857"/>
          </a:xfrm>
          <a:prstGeom prst="wedgeRoundRectCallout">
            <a:avLst>
              <a:gd name="adj1" fmla="val -23183"/>
              <a:gd name="adj2" fmla="val -13066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b="1" dirty="0" smtClean="0"/>
              <a:t>这个就是</a:t>
            </a:r>
            <a:r>
              <a:rPr lang="en-US" altLang="zh-CN" sz="3200" b="1" dirty="0" smtClean="0"/>
              <a:t>scheme</a:t>
            </a:r>
            <a:r>
              <a:rPr lang="zh-CN" altLang="en-US" sz="3200" b="1" dirty="0" smtClean="0"/>
              <a:t>代表联系人</a:t>
            </a:r>
            <a:endParaRPr lang="zh-CN" altLang="en-US" sz="3200" b="1" dirty="0"/>
          </a:p>
        </p:txBody>
      </p:sp>
      <p:sp>
        <p:nvSpPr>
          <p:cNvPr id="10" name="圆角矩形标注 9"/>
          <p:cNvSpPr/>
          <p:nvPr/>
        </p:nvSpPr>
        <p:spPr>
          <a:xfrm>
            <a:off x="4692009" y="4802463"/>
            <a:ext cx="3215640" cy="1493857"/>
          </a:xfrm>
          <a:prstGeom prst="wedgeRoundRectCallout">
            <a:avLst>
              <a:gd name="adj1" fmla="val -82899"/>
              <a:gd name="adj2" fmla="val -16637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b="1" dirty="0" smtClean="0"/>
              <a:t>这个是</a:t>
            </a:r>
            <a:r>
              <a:rPr lang="en-US" altLang="zh-CN" sz="3200" b="1" dirty="0" smtClean="0"/>
              <a:t>Host</a:t>
            </a:r>
            <a:r>
              <a:rPr lang="zh-CN" altLang="en-US" sz="3200" b="1" dirty="0" smtClean="0"/>
              <a:t>，</a:t>
            </a:r>
            <a:r>
              <a:rPr lang="en-US" altLang="zh-CN" sz="3200" b="1" dirty="0" smtClean="0"/>
              <a:t>port</a:t>
            </a:r>
            <a:r>
              <a:rPr lang="zh-CN" altLang="en-US" sz="3200" b="1" dirty="0" smtClean="0"/>
              <a:t>被省略了</a:t>
            </a:r>
            <a:endParaRPr lang="zh-CN" altLang="en-US" sz="3200" b="1" dirty="0"/>
          </a:p>
        </p:txBody>
      </p:sp>
      <p:sp>
        <p:nvSpPr>
          <p:cNvPr id="11" name="圆角矩形标注 10"/>
          <p:cNvSpPr/>
          <p:nvPr/>
        </p:nvSpPr>
        <p:spPr>
          <a:xfrm>
            <a:off x="8029569" y="2649939"/>
            <a:ext cx="3215640" cy="1493857"/>
          </a:xfrm>
          <a:prstGeom prst="wedgeRoundRectCallout">
            <a:avLst>
              <a:gd name="adj1" fmla="val -101382"/>
              <a:gd name="adj2" fmla="val -276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b="1" dirty="0" smtClean="0"/>
              <a:t>这个是</a:t>
            </a:r>
            <a:r>
              <a:rPr lang="en-US" altLang="zh-CN" sz="3200" b="1" dirty="0" smtClean="0"/>
              <a:t>path</a:t>
            </a:r>
            <a:r>
              <a:rPr lang="zh-CN" altLang="en-US" sz="3200" b="1" dirty="0" smtClean="0"/>
              <a:t>代表编号</a:t>
            </a:r>
            <a:r>
              <a:rPr lang="en-US" altLang="zh-CN" sz="3200" b="1" dirty="0" smtClean="0"/>
              <a:t>=1</a:t>
            </a:r>
            <a:r>
              <a:rPr lang="zh-CN" altLang="en-US" sz="3200" b="1" dirty="0" smtClean="0"/>
              <a:t>的联系人</a:t>
            </a:r>
            <a:endParaRPr lang="zh-CN" altLang="en-US" sz="3200" b="1" dirty="0"/>
          </a:p>
        </p:txBody>
      </p:sp>
    </p:spTree>
    <p:extLst>
      <p:ext uri="{BB962C8B-B14F-4D97-AF65-F5344CB8AC3E}">
        <p14:creationId xmlns:p14="http://schemas.microsoft.com/office/powerpoint/2010/main" val="27273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2"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pic>
        <p:nvPicPr>
          <p:cNvPr id="3074" name="Picture 2" descr="C:\Users\qiaomu.360BUYAD\Documents\JDdongdong\JIMEnterprise\dbqm\Temp\JdOnline201508271334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58" y="1540126"/>
            <a:ext cx="4623916" cy="487162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816155" y="2826463"/>
            <a:ext cx="4842993" cy="1015663"/>
          </a:xfrm>
          <a:prstGeom prst="rect">
            <a:avLst/>
          </a:prstGeom>
          <a:noFill/>
        </p:spPr>
        <p:txBody>
          <a:bodyPr wrap="none" lIns="91440" tIns="45720" rIns="91440" bIns="45720">
            <a:spAutoFit/>
          </a:bodyPr>
          <a:lstStyle/>
          <a:p>
            <a:pPr algn="ctr"/>
            <a:r>
              <a:rPr lang="en-US" altLang="zh-CN" sz="6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a:t>
            </a:r>
            <a:r>
              <a:rPr lang="en-US" altLang="zh-CN" sz="60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ssets</a:t>
            </a:r>
            <a:r>
              <a:rPr lang="zh-CN" altLang="en-US" sz="60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文件夹</a:t>
            </a:r>
            <a:endParaRPr lang="zh-CN" altLang="en-US" sz="60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 2"/>
          <p:cNvSpPr/>
          <p:nvPr/>
        </p:nvSpPr>
        <p:spPr>
          <a:xfrm>
            <a:off x="944589" y="3152315"/>
            <a:ext cx="1876927" cy="689811"/>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034402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Android</a:t>
            </a:r>
            <a:r>
              <a:rPr lang="zh-CN" altLang="en-US" sz="3200" b="1" dirty="0" smtClean="0">
                <a:latin typeface="微软雅黑" panose="020B0503020204020204" pitchFamily="34" charset="-122"/>
                <a:ea typeface="微软雅黑" panose="020B0503020204020204" pitchFamily="34" charset="-122"/>
              </a:rPr>
              <a:t>中的图片对象</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508088" y="1092815"/>
            <a:ext cx="7048725"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Bitmap</a:t>
            </a:r>
            <a:r>
              <a:rPr lang="zh-CN" altLang="en-US" sz="5400" b="0" cap="none" spc="0" dirty="0" smtClean="0">
                <a:ln w="0"/>
                <a:solidFill>
                  <a:schemeClr val="tx1"/>
                </a:solidFill>
                <a:effectLst>
                  <a:outerShdw blurRad="38100" dist="19050" dir="2700000" algn="tl" rotWithShape="0">
                    <a:schemeClr val="dk1">
                      <a:alpha val="40000"/>
                    </a:schemeClr>
                  </a:outerShdw>
                </a:effectLst>
              </a:rPr>
              <a:t>对象</a:t>
            </a:r>
            <a:r>
              <a:rPr lang="zh-CN" altLang="en-US" sz="5400" dirty="0" smtClean="0">
                <a:ln w="0"/>
                <a:effectLst>
                  <a:outerShdw blurRad="38100" dist="19050" dir="2700000" algn="tl" rotWithShape="0">
                    <a:schemeClr val="dk1">
                      <a:alpha val="40000"/>
                    </a:schemeClr>
                  </a:outerShdw>
                </a:effectLst>
              </a:rPr>
              <a:t>的内存回收</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170" name="Picture 2" descr="http://www.publicdomainpictures.net/pictures/10000/nahled/recycle.jpg"/>
          <p:cNvPicPr>
            <a:picLocks noChangeAspect="1" noChangeArrowheads="1"/>
          </p:cNvPicPr>
          <p:nvPr/>
        </p:nvPicPr>
        <p:blipFill rotWithShape="1">
          <a:blip r:embed="rId3">
            <a:extLst>
              <a:ext uri="{28A0092B-C50C-407E-A947-70E740481C1C}">
                <a14:useLocalDpi xmlns:a14="http://schemas.microsoft.com/office/drawing/2010/main" val="0"/>
              </a:ext>
            </a:extLst>
          </a:blip>
          <a:srcRect l="19198" t="7097" r="19404" b="8305"/>
          <a:stretch/>
        </p:blipFill>
        <p:spPr bwMode="auto">
          <a:xfrm>
            <a:off x="508088" y="2438400"/>
            <a:ext cx="3596640" cy="3505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图示 1"/>
          <p:cNvGraphicFramePr/>
          <p:nvPr>
            <p:extLst/>
          </p:nvPr>
        </p:nvGraphicFramePr>
        <p:xfrm>
          <a:off x="5510730" y="1844040"/>
          <a:ext cx="6127550" cy="4309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627694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绘图</a:t>
            </a:r>
            <a:endParaRPr lang="en-US" altLang="zh-CN" sz="3200" b="1" dirty="0">
              <a:latin typeface="微软雅黑" panose="020B0503020204020204" pitchFamily="34" charset="-122"/>
              <a:ea typeface="微软雅黑" panose="020B0503020204020204" pitchFamily="34" charset="-122"/>
            </a:endParaRPr>
          </a:p>
        </p:txBody>
      </p:sp>
      <p:sp>
        <p:nvSpPr>
          <p:cNvPr id="6" name="矩形 5"/>
          <p:cNvSpPr/>
          <p:nvPr/>
        </p:nvSpPr>
        <p:spPr>
          <a:xfrm>
            <a:off x="3266337" y="1199495"/>
            <a:ext cx="5202129"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Android</a:t>
            </a:r>
            <a:r>
              <a:rPr lang="zh-CN" altLang="en-US" sz="5400" dirty="0" smtClean="0">
                <a:ln w="0"/>
                <a:effectLst>
                  <a:outerShdw blurRad="38100" dist="19050" dir="2700000" algn="tl" rotWithShape="0">
                    <a:schemeClr val="dk1">
                      <a:alpha val="40000"/>
                    </a:schemeClr>
                  </a:outerShdw>
                </a:effectLst>
              </a:rPr>
              <a:t>绘图基础</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740896" y="3240504"/>
            <a:ext cx="3677424" cy="1569660"/>
          </a:xfrm>
          <a:prstGeom prst="rect">
            <a:avLst/>
          </a:prstGeom>
          <a:noFill/>
        </p:spPr>
        <p:txBody>
          <a:bodyPr wrap="square" lIns="91440" tIns="45720" rIns="91440" bIns="45720">
            <a:spAutoFit/>
          </a:bodyPr>
          <a:lstStyle/>
          <a:p>
            <a:pPr algn="ctr"/>
            <a:r>
              <a:rPr lang="en-US" altLang="zh-CN" sz="9600" b="0" cap="none" spc="0" dirty="0" smtClean="0">
                <a:ln w="0"/>
                <a:effectLst>
                  <a:reflection blurRad="6350" stA="53000" endA="300" endPos="35500" dir="5400000" sy="-90000" algn="bl" rotWithShape="0"/>
                </a:effectLst>
              </a:rPr>
              <a:t>Canvas</a:t>
            </a:r>
            <a:endParaRPr lang="zh-CN" altLang="en-US" sz="9600" b="0" cap="none" spc="0" dirty="0">
              <a:ln w="0"/>
              <a:effectLst>
                <a:reflection blurRad="6350" stA="53000" endA="300" endPos="35500" dir="5400000" sy="-90000" algn="bl" rotWithShape="0"/>
              </a:effectLst>
            </a:endParaRPr>
          </a:p>
        </p:txBody>
      </p:sp>
      <p:pic>
        <p:nvPicPr>
          <p:cNvPr id="10242" name="Picture 2" descr="http://pic26.nipic.com/20130106/11664993_153633636198_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393"/>
          <a:stretch/>
        </p:blipFill>
        <p:spPr bwMode="auto">
          <a:xfrm>
            <a:off x="1386229" y="2655753"/>
            <a:ext cx="3012546" cy="350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3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animEffect transition="in" filter="fade">
                                      <p:cBhvr>
                                        <p:cTn id="14" dur="1000"/>
                                        <p:tgtEl>
                                          <p:spTgt spid="10242"/>
                                        </p:tgtEl>
                                      </p:cBhvr>
                                    </p:animEffect>
                                    <p:anim calcmode="lin" valueType="num">
                                      <p:cBhvr>
                                        <p:cTn id="15" dur="1000" fill="hold"/>
                                        <p:tgtEl>
                                          <p:spTgt spid="10242"/>
                                        </p:tgtEl>
                                        <p:attrNameLst>
                                          <p:attrName>ppt_x</p:attrName>
                                        </p:attrNameLst>
                                      </p:cBhvr>
                                      <p:tavLst>
                                        <p:tav tm="0">
                                          <p:val>
                                            <p:strVal val="#ppt_x"/>
                                          </p:val>
                                        </p:tav>
                                        <p:tav tm="100000">
                                          <p:val>
                                            <p:strVal val="#ppt_x"/>
                                          </p:val>
                                        </p:tav>
                                      </p:tavLst>
                                    </p:anim>
                                    <p:anim calcmode="lin" valueType="num">
                                      <p:cBhvr>
                                        <p:cTn id="16"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绘图</a:t>
            </a:r>
            <a:endParaRPr lang="en-US" altLang="zh-CN" sz="3200" b="1" dirty="0">
              <a:latin typeface="微软雅黑" panose="020B0503020204020204" pitchFamily="34" charset="-122"/>
              <a:ea typeface="微软雅黑" panose="020B0503020204020204" pitchFamily="34" charset="-122"/>
            </a:endParaRPr>
          </a:p>
        </p:txBody>
      </p:sp>
      <p:sp>
        <p:nvSpPr>
          <p:cNvPr id="6" name="矩形 5"/>
          <p:cNvSpPr/>
          <p:nvPr/>
        </p:nvSpPr>
        <p:spPr>
          <a:xfrm>
            <a:off x="4043826" y="1199495"/>
            <a:ext cx="3647152"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怎样绘画？</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2" descr="http://img.ph.126.net/2DOD0_fmc_9SYyVeUczOuw==/234637540586039087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252" t="16858" r="32869" b="17580"/>
          <a:stretch/>
        </p:blipFill>
        <p:spPr bwMode="auto">
          <a:xfrm>
            <a:off x="1065390" y="2604003"/>
            <a:ext cx="2089289" cy="252704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6182693" y="2279499"/>
            <a:ext cx="4381521" cy="2645186"/>
            <a:chOff x="6182693" y="2279499"/>
            <a:chExt cx="4381521" cy="2645186"/>
          </a:xfrm>
        </p:grpSpPr>
        <p:sp>
          <p:nvSpPr>
            <p:cNvPr id="2" name="矩形 1"/>
            <p:cNvSpPr/>
            <p:nvPr/>
          </p:nvSpPr>
          <p:spPr>
            <a:xfrm>
              <a:off x="6635542" y="2279499"/>
              <a:ext cx="1572675"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View</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11" name="组合 10"/>
            <p:cNvGrpSpPr/>
            <p:nvPr/>
          </p:nvGrpSpPr>
          <p:grpSpPr>
            <a:xfrm>
              <a:off x="6182693" y="3140427"/>
              <a:ext cx="4381521" cy="1784258"/>
              <a:chOff x="6182693" y="3140427"/>
              <a:chExt cx="4381521" cy="1784258"/>
            </a:xfrm>
          </p:grpSpPr>
          <p:sp>
            <p:nvSpPr>
              <p:cNvPr id="9" name="矩形 8"/>
              <p:cNvSpPr/>
              <p:nvPr/>
            </p:nvSpPr>
            <p:spPr>
              <a:xfrm>
                <a:off x="6182693" y="4001355"/>
                <a:ext cx="2478371"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altLang="zh-CN" sz="5400" b="0" cap="none" spc="0" dirty="0" err="1" smtClean="0">
                    <a:ln w="0"/>
                    <a:solidFill>
                      <a:schemeClr val="tx1"/>
                    </a:solidFill>
                    <a:effectLst>
                      <a:outerShdw blurRad="38100" dist="19050" dir="2700000" algn="tl" rotWithShape="0">
                        <a:schemeClr val="dk1">
                          <a:alpha val="40000"/>
                        </a:schemeClr>
                      </a:outerShdw>
                    </a:effectLst>
                  </a:rPr>
                  <a:t>MyView</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4" name="直接箭头连接符 3"/>
              <p:cNvCxnSpPr>
                <a:stCxn id="9" idx="0"/>
                <a:endCxn id="2" idx="2"/>
              </p:cNvCxnSpPr>
              <p:nvPr/>
            </p:nvCxnSpPr>
            <p:spPr>
              <a:xfrm flipV="1">
                <a:off x="7421879" y="3202829"/>
                <a:ext cx="1" cy="798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矩形 9"/>
              <p:cNvSpPr/>
              <p:nvPr/>
            </p:nvSpPr>
            <p:spPr>
              <a:xfrm>
                <a:off x="8994554" y="3140427"/>
                <a:ext cx="1569660" cy="923330"/>
              </a:xfrm>
              <a:prstGeom prst="rect">
                <a:avLst/>
              </a:prstGeom>
              <a:noFill/>
            </p:spPr>
            <p:txBody>
              <a:bodyPr wrap="none" lIns="91440" tIns="45720" rIns="91440" bIns="45720">
                <a:spAutoFit/>
              </a:bodyPr>
              <a:lstStyle/>
              <a:p>
                <a:pPr algn="ctr"/>
                <a:r>
                  <a:rPr lang="zh-CN" altLang="en-US" sz="5400" b="0" cap="none" spc="0" dirty="0" smtClean="0">
                    <a:ln w="0"/>
                    <a:effectLst>
                      <a:reflection blurRad="6350" stA="53000" endA="300" endPos="35500" dir="5400000" sy="-90000" algn="bl" rotWithShape="0"/>
                    </a:effectLst>
                  </a:rPr>
                  <a:t>继承</a:t>
                </a:r>
                <a:endParaRPr lang="zh-CN" altLang="en-US" sz="5400" b="0" cap="none" spc="0" dirty="0">
                  <a:ln w="0"/>
                  <a:effectLst>
                    <a:reflection blurRad="6350" stA="53000" endA="300" endPos="35500" dir="5400000" sy="-90000" algn="bl" rotWithShape="0"/>
                  </a:effectLst>
                </a:endParaRPr>
              </a:p>
            </p:txBody>
          </p:sp>
        </p:grpSp>
      </p:grpSp>
      <p:sp>
        <p:nvSpPr>
          <p:cNvPr id="13" name="矩形 12"/>
          <p:cNvSpPr/>
          <p:nvPr/>
        </p:nvSpPr>
        <p:spPr>
          <a:xfrm>
            <a:off x="4289534" y="2901382"/>
            <a:ext cx="6802888" cy="1754326"/>
          </a:xfrm>
          <a:prstGeom prst="rect">
            <a:avLst/>
          </a:prstGeom>
          <a:noFill/>
        </p:spPr>
        <p:txBody>
          <a:bodyPr wrap="none" lIns="91440" tIns="45720" rIns="91440" bIns="45720">
            <a:spAutoFit/>
          </a:bodyPr>
          <a:lstStyle/>
          <a:p>
            <a:r>
              <a:rPr lang="en-US" altLang="zh-CN" sz="5400" b="0" cap="none" spc="0" dirty="0" smtClean="0">
                <a:ln w="0"/>
                <a:solidFill>
                  <a:schemeClr val="tx1"/>
                </a:solidFill>
                <a:effectLst>
                  <a:outerShdw blurRad="38100" dist="19050" dir="2700000" algn="tl" rotWithShape="0">
                    <a:schemeClr val="dk1">
                      <a:alpha val="40000"/>
                    </a:schemeClr>
                  </a:outerShdw>
                </a:effectLst>
              </a:rPr>
              <a:t>@Override</a:t>
            </a:r>
          </a:p>
          <a:p>
            <a:r>
              <a:rPr lang="en-US" altLang="zh-CN" sz="5400" dirty="0" err="1" smtClean="0">
                <a:ln w="0"/>
                <a:effectLst>
                  <a:outerShdw blurRad="38100" dist="19050" dir="2700000" algn="tl" rotWithShape="0">
                    <a:schemeClr val="dk1">
                      <a:alpha val="40000"/>
                    </a:schemeClr>
                  </a:outerShdw>
                </a:effectLst>
              </a:rPr>
              <a:t>onDraw</a:t>
            </a:r>
            <a:r>
              <a:rPr lang="en-US" altLang="zh-CN" sz="5400" dirty="0" smtClean="0">
                <a:ln w="0"/>
                <a:effectLst>
                  <a:outerShdw blurRad="38100" dist="19050" dir="2700000" algn="tl" rotWithShape="0">
                    <a:schemeClr val="dk1">
                      <a:alpha val="40000"/>
                    </a:schemeClr>
                  </a:outerShdw>
                </a:effectLst>
              </a:rPr>
              <a:t>(Canvas canvas)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95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32434" y="228560"/>
            <a:ext cx="452013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图形</a:t>
            </a:r>
            <a:r>
              <a:rPr lang="zh-CN" altLang="en-US" sz="3200" b="1" dirty="0" smtClean="0">
                <a:latin typeface="微软雅黑" panose="020B0503020204020204" pitchFamily="34" charset="-122"/>
                <a:ea typeface="微软雅黑" panose="020B0503020204020204" pitchFamily="34" charset="-122"/>
              </a:rPr>
              <a:t>特效</a:t>
            </a:r>
            <a:r>
              <a:rPr lang="zh-CN" altLang="en-US" sz="3200" b="1" dirty="0">
                <a:latin typeface="微软雅黑" panose="020B0503020204020204" pitchFamily="34" charset="-122"/>
                <a:ea typeface="微软雅黑" panose="020B0503020204020204" pitchFamily="34" charset="-122"/>
              </a:rPr>
              <a:t>处理</a:t>
            </a:r>
            <a:endParaRPr lang="en-US" altLang="zh-CN" sz="3200" b="1" dirty="0">
              <a:latin typeface="微软雅黑" panose="020B0503020204020204" pitchFamily="34" charset="-122"/>
              <a:ea typeface="微软雅黑" panose="020B0503020204020204" pitchFamily="34" charset="-122"/>
            </a:endParaRPr>
          </a:p>
        </p:txBody>
      </p:sp>
      <p:sp>
        <p:nvSpPr>
          <p:cNvPr id="2" name="矩形 1"/>
          <p:cNvSpPr/>
          <p:nvPr/>
        </p:nvSpPr>
        <p:spPr>
          <a:xfrm>
            <a:off x="632434" y="1244552"/>
            <a:ext cx="4186274" cy="646331"/>
          </a:xfrm>
          <a:prstGeom prst="rect">
            <a:avLst/>
          </a:prstGeom>
          <a:noFill/>
        </p:spPr>
        <p:txBody>
          <a:bodyPr wrap="none" lIns="91440" tIns="45720" rIns="91440" bIns="45720">
            <a:spAutoFit/>
          </a:bodyPr>
          <a:lstStyle/>
          <a:p>
            <a:pPr algn="ctr"/>
            <a:r>
              <a:rPr lang="zh-CN" altLang="en-US" sz="3600" b="0" cap="none" spc="0" dirty="0" smtClean="0">
                <a:ln w="0"/>
                <a:solidFill>
                  <a:schemeClr val="tx1"/>
                </a:solidFill>
                <a:effectLst>
                  <a:outerShdw blurRad="38100" dist="19050" dir="2700000" algn="tl" rotWithShape="0">
                    <a:schemeClr val="dk1">
                      <a:alpha val="40000"/>
                    </a:schemeClr>
                  </a:outerShdw>
                </a:effectLst>
              </a:rPr>
              <a:t>使用</a:t>
            </a:r>
            <a:r>
              <a:rPr lang="en-US" altLang="zh-CN" sz="3600" b="0" cap="none" spc="0" dirty="0" smtClean="0">
                <a:ln w="0"/>
                <a:solidFill>
                  <a:schemeClr val="tx1"/>
                </a:solidFill>
                <a:effectLst>
                  <a:outerShdw blurRad="38100" dist="19050" dir="2700000" algn="tl" rotWithShape="0">
                    <a:schemeClr val="dk1">
                      <a:alpha val="40000"/>
                    </a:schemeClr>
                  </a:outerShdw>
                </a:effectLst>
              </a:rPr>
              <a:t>Matrix</a:t>
            </a:r>
            <a:r>
              <a:rPr lang="zh-CN" altLang="en-US" sz="3600" b="0" cap="none" spc="0" dirty="0" smtClean="0">
                <a:ln w="0"/>
                <a:solidFill>
                  <a:schemeClr val="tx1"/>
                </a:solidFill>
                <a:effectLst>
                  <a:outerShdw blurRad="38100" dist="19050" dir="2700000" algn="tl" rotWithShape="0">
                    <a:schemeClr val="dk1">
                      <a:alpha val="40000"/>
                    </a:schemeClr>
                  </a:outerShdw>
                </a:effectLst>
              </a:rPr>
              <a:t>控制变换</a:t>
            </a:r>
            <a:endParaRPr lang="zh-CN" alt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34" y="2322100"/>
            <a:ext cx="3051670" cy="3051670"/>
          </a:xfrm>
          <a:prstGeom prst="rect">
            <a:avLst/>
          </a:prstGeom>
        </p:spPr>
      </p:pic>
      <p:sp>
        <p:nvSpPr>
          <p:cNvPr id="5" name="矩形 4"/>
          <p:cNvSpPr/>
          <p:nvPr/>
        </p:nvSpPr>
        <p:spPr>
          <a:xfrm>
            <a:off x="4257524" y="3063105"/>
            <a:ext cx="2593851" cy="156966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本身不能对图像和控件进行变换</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161" y="2573103"/>
            <a:ext cx="3384508" cy="2549663"/>
          </a:xfrm>
          <a:prstGeom prst="rect">
            <a:avLst/>
          </a:prstGeom>
        </p:spPr>
      </p:pic>
    </p:spTree>
    <p:extLst>
      <p:ext uri="{BB962C8B-B14F-4D97-AF65-F5344CB8AC3E}">
        <p14:creationId xmlns:p14="http://schemas.microsoft.com/office/powerpoint/2010/main" val="314470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32434" y="228560"/>
            <a:ext cx="452013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图形</a:t>
            </a:r>
            <a:r>
              <a:rPr lang="zh-CN" altLang="en-US" sz="3200" b="1" dirty="0" smtClean="0">
                <a:latin typeface="微软雅黑" panose="020B0503020204020204" pitchFamily="34" charset="-122"/>
                <a:ea typeface="微软雅黑" panose="020B0503020204020204" pitchFamily="34" charset="-122"/>
              </a:rPr>
              <a:t>特效</a:t>
            </a:r>
            <a:r>
              <a:rPr lang="zh-CN" altLang="en-US" sz="3200" b="1" dirty="0">
                <a:latin typeface="微软雅黑" panose="020B0503020204020204" pitchFamily="34" charset="-122"/>
                <a:ea typeface="微软雅黑" panose="020B0503020204020204" pitchFamily="34" charset="-122"/>
              </a:rPr>
              <a:t>处理</a:t>
            </a:r>
            <a:endParaRPr lang="en-US" altLang="zh-CN" sz="3200" b="1" dirty="0">
              <a:latin typeface="微软雅黑" panose="020B0503020204020204" pitchFamily="34" charset="-122"/>
              <a:ea typeface="微软雅黑" panose="020B0503020204020204" pitchFamily="34" charset="-122"/>
            </a:endParaRPr>
          </a:p>
        </p:txBody>
      </p:sp>
      <p:sp>
        <p:nvSpPr>
          <p:cNvPr id="2" name="矩形 1"/>
          <p:cNvSpPr/>
          <p:nvPr/>
        </p:nvSpPr>
        <p:spPr>
          <a:xfrm>
            <a:off x="632434" y="1244552"/>
            <a:ext cx="4186274" cy="646331"/>
          </a:xfrm>
          <a:prstGeom prst="rect">
            <a:avLst/>
          </a:prstGeom>
          <a:noFill/>
        </p:spPr>
        <p:txBody>
          <a:bodyPr wrap="none" lIns="91440" tIns="45720" rIns="91440" bIns="45720">
            <a:spAutoFit/>
          </a:bodyPr>
          <a:lstStyle/>
          <a:p>
            <a:pPr algn="ctr"/>
            <a:r>
              <a:rPr lang="zh-CN" altLang="en-US" sz="3600" b="0" cap="none" spc="0" dirty="0" smtClean="0">
                <a:ln w="0"/>
                <a:solidFill>
                  <a:schemeClr val="tx1"/>
                </a:solidFill>
                <a:effectLst>
                  <a:outerShdw blurRad="38100" dist="19050" dir="2700000" algn="tl" rotWithShape="0">
                    <a:schemeClr val="dk1">
                      <a:alpha val="40000"/>
                    </a:schemeClr>
                  </a:outerShdw>
                </a:effectLst>
              </a:rPr>
              <a:t>使用</a:t>
            </a:r>
            <a:r>
              <a:rPr lang="en-US" altLang="zh-CN" sz="3600" b="0" cap="none" spc="0" dirty="0" smtClean="0">
                <a:ln w="0"/>
                <a:solidFill>
                  <a:schemeClr val="tx1"/>
                </a:solidFill>
                <a:effectLst>
                  <a:outerShdw blurRad="38100" dist="19050" dir="2700000" algn="tl" rotWithShape="0">
                    <a:schemeClr val="dk1">
                      <a:alpha val="40000"/>
                    </a:schemeClr>
                  </a:outerShdw>
                </a:effectLst>
              </a:rPr>
              <a:t>Matrix</a:t>
            </a:r>
            <a:r>
              <a:rPr lang="zh-CN" altLang="en-US" sz="3600" b="0" cap="none" spc="0" dirty="0" smtClean="0">
                <a:ln w="0"/>
                <a:solidFill>
                  <a:schemeClr val="tx1"/>
                </a:solidFill>
                <a:effectLst>
                  <a:outerShdw blurRad="38100" dist="19050" dir="2700000" algn="tl" rotWithShape="0">
                    <a:schemeClr val="dk1">
                      <a:alpha val="40000"/>
                    </a:schemeClr>
                  </a:outerShdw>
                </a:effectLst>
              </a:rPr>
              <a:t>控制变换</a:t>
            </a:r>
            <a:endParaRPr lang="zh-CN" altLang="en-US" sz="36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6" name="图示 5"/>
          <p:cNvGraphicFramePr/>
          <p:nvPr>
            <p:extLst/>
          </p:nvPr>
        </p:nvGraphicFramePr>
        <p:xfrm>
          <a:off x="2199860" y="1890883"/>
          <a:ext cx="8450470" cy="4772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2199860" y="2276173"/>
            <a:ext cx="535724"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074768" y="3815386"/>
            <a:ext cx="535724"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2</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5565637" y="5553061"/>
            <a:ext cx="535724"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3</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7744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SurfaceView</a:t>
            </a:r>
            <a:r>
              <a:rPr lang="zh-CN" altLang="en-US" sz="3200" b="1" dirty="0" smtClean="0">
                <a:latin typeface="微软雅黑" panose="020B0503020204020204" pitchFamily="34" charset="-122"/>
                <a:ea typeface="微软雅黑" panose="020B0503020204020204" pitchFamily="34" charset="-122"/>
              </a:rPr>
              <a:t>详细介绍</a:t>
            </a: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3572278" y="976410"/>
            <a:ext cx="4244815" cy="923330"/>
          </a:xfrm>
          <a:prstGeom prst="rect">
            <a:avLst/>
          </a:prstGeom>
          <a:noFill/>
        </p:spPr>
        <p:txBody>
          <a:bodyPr wrap="none" lIns="91440" tIns="45720" rIns="91440" bIns="45720">
            <a:spAutoFit/>
          </a:bodyPr>
          <a:lstStyle/>
          <a:p>
            <a:pPr algn="ctr"/>
            <a:r>
              <a:rPr lang="en-US" altLang="zh-CN" sz="5400" cap="none" spc="0" dirty="0" err="1"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SurfaceView</a:t>
            </a:r>
            <a:endParaRPr lang="zh-CN" altLang="en-US" sz="540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3572278" y="2807709"/>
            <a:ext cx="7434108" cy="1569660"/>
          </a:xfrm>
          <a:prstGeom prst="rect">
            <a:avLst/>
          </a:prstGeom>
          <a:noFill/>
        </p:spPr>
        <p:txBody>
          <a:bodyPr wrap="square" lIns="91440" tIns="45720" rIns="91440" bIns="45720">
            <a:spAutoFit/>
          </a:bodyPr>
          <a:lstStyle/>
          <a:p>
            <a:r>
              <a:rPr lang="zh-CN" altLang="en-US" sz="3200" dirty="0" smtClean="0">
                <a:latin typeface="微软雅黑" panose="020B0503020204020204" pitchFamily="34" charset="-122"/>
                <a:ea typeface="微软雅黑" panose="020B0503020204020204" pitchFamily="34" charset="-122"/>
              </a:rPr>
              <a:t>是一个</a:t>
            </a:r>
            <a:r>
              <a:rPr lang="zh-CN" altLang="en-US" sz="3200" dirty="0">
                <a:latin typeface="微软雅黑" panose="020B0503020204020204" pitchFamily="34" charset="-122"/>
                <a:ea typeface="微软雅黑" panose="020B0503020204020204" pitchFamily="34" charset="-122"/>
              </a:rPr>
              <a:t>非常重要的绘图</a:t>
            </a:r>
            <a:r>
              <a:rPr lang="zh-CN" altLang="en-US" sz="3200" dirty="0" smtClean="0">
                <a:latin typeface="微软雅黑" panose="020B0503020204020204" pitchFamily="34" charset="-122"/>
                <a:ea typeface="微软雅黑" panose="020B0503020204020204" pitchFamily="34" charset="-122"/>
              </a:rPr>
              <a:t>容器，可以</a:t>
            </a:r>
            <a:r>
              <a:rPr lang="zh-CN" altLang="en-US" sz="3200" dirty="0">
                <a:latin typeface="微软雅黑" panose="020B0503020204020204" pitchFamily="34" charset="-122"/>
                <a:ea typeface="微软雅黑" panose="020B0503020204020204" pitchFamily="34" charset="-122"/>
              </a:rPr>
              <a:t>直接从内存</a:t>
            </a:r>
            <a:r>
              <a:rPr lang="zh-CN" altLang="en-US" sz="3200" dirty="0" smtClean="0">
                <a:latin typeface="微软雅黑" panose="020B0503020204020204" pitchFamily="34" charset="-122"/>
                <a:ea typeface="微软雅黑" panose="020B0503020204020204" pitchFamily="34" charset="-122"/>
              </a:rPr>
              <a:t>或者存储器等</a:t>
            </a:r>
            <a:r>
              <a:rPr lang="zh-CN" altLang="en-US" sz="3200" dirty="0">
                <a:latin typeface="微软雅黑" panose="020B0503020204020204" pitchFamily="34" charset="-122"/>
                <a:ea typeface="微软雅黑" panose="020B0503020204020204" pitchFamily="34" charset="-122"/>
              </a:rPr>
              <a:t>硬件接口取得图像</a:t>
            </a:r>
            <a:r>
              <a:rPr lang="zh-CN" altLang="en-US" sz="3200" dirty="0" smtClean="0">
                <a:latin typeface="微软雅黑" panose="020B0503020204020204" pitchFamily="34" charset="-122"/>
                <a:ea typeface="微软雅黑" panose="020B0503020204020204" pitchFamily="34" charset="-122"/>
              </a:rPr>
              <a:t>数据。</a:t>
            </a:r>
            <a:endParaRPr lang="zh-CN" altLang="en-US" sz="32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34" y="2278226"/>
            <a:ext cx="2749270" cy="3520995"/>
          </a:xfrm>
          <a:prstGeom prst="rect">
            <a:avLst/>
          </a:prstGeom>
          <a:ln>
            <a:noFill/>
          </a:ln>
          <a:effectLst>
            <a:softEdge rad="112500"/>
          </a:effectLst>
        </p:spPr>
      </p:pic>
    </p:spTree>
    <p:extLst>
      <p:ext uri="{BB962C8B-B14F-4D97-AF65-F5344CB8AC3E}">
        <p14:creationId xmlns:p14="http://schemas.microsoft.com/office/powerpoint/2010/main" val="20654228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SurfaceView</a:t>
            </a:r>
            <a:r>
              <a:rPr lang="zh-CN" altLang="en-US" sz="3200" b="1" dirty="0" smtClean="0">
                <a:latin typeface="微软雅黑" panose="020B0503020204020204" pitchFamily="34" charset="-122"/>
                <a:ea typeface="微软雅黑" panose="020B0503020204020204" pitchFamily="34" charset="-122"/>
              </a:rPr>
              <a:t>详细介绍</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3" name="图示 2"/>
          <p:cNvGraphicFramePr/>
          <p:nvPr>
            <p:extLst/>
          </p:nvPr>
        </p:nvGraphicFramePr>
        <p:xfrm>
          <a:off x="1935748" y="104050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2903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SurfaceView</a:t>
            </a:r>
            <a:r>
              <a:rPr lang="zh-CN" altLang="en-US" sz="3200" b="1" dirty="0" smtClean="0">
                <a:latin typeface="微软雅黑" panose="020B0503020204020204" pitchFamily="34" charset="-122"/>
                <a:ea typeface="微软雅黑" panose="020B0503020204020204" pitchFamily="34" charset="-122"/>
              </a:rPr>
              <a:t>详细介绍</a:t>
            </a:r>
            <a:endParaRPr lang="zh-CN" altLang="en-US" sz="3200" b="1" dirty="0">
              <a:latin typeface="微软雅黑" panose="020B0503020204020204" pitchFamily="34" charset="-122"/>
              <a:ea typeface="微软雅黑" panose="020B0503020204020204" pitchFamily="34" charset="-122"/>
            </a:endParaRPr>
          </a:p>
        </p:txBody>
      </p:sp>
      <p:pic>
        <p:nvPicPr>
          <p:cNvPr id="1026" name="Picture 2" descr="http://pic002.cnblogs.com/images/2012/378233/20120229191548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070" y="1271918"/>
            <a:ext cx="789622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9072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SurfaceView</a:t>
            </a:r>
            <a:r>
              <a:rPr lang="zh-CN" altLang="en-US" sz="3200" b="1" dirty="0" smtClean="0">
                <a:latin typeface="微软雅黑" panose="020B0503020204020204" pitchFamily="34" charset="-122"/>
                <a:ea typeface="微软雅黑" panose="020B0503020204020204" pitchFamily="34" charset="-122"/>
              </a:rPr>
              <a:t>的实现</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3" name="图示 2"/>
          <p:cNvGraphicFramePr/>
          <p:nvPr>
            <p:extLst/>
          </p:nvPr>
        </p:nvGraphicFramePr>
        <p:xfrm>
          <a:off x="3283284" y="104050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800650" y="2550241"/>
            <a:ext cx="1653792" cy="1754326"/>
          </a:xfrm>
          <a:prstGeom prst="rect">
            <a:avLst/>
          </a:prstGeom>
          <a:noFill/>
        </p:spPr>
        <p:txBody>
          <a:bodyPr wrap="square" lIns="91440" tIns="45720" rIns="91440" bIns="45720">
            <a:spAutoFit/>
          </a:bodyPr>
          <a:lstStyle/>
          <a:p>
            <a:pPr algn="ctr"/>
            <a:r>
              <a:rPr lang="zh-CN" altLang="en-US" sz="5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实现方式</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36810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434" y="228560"/>
            <a:ext cx="4520137"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SurfaceHolder</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5978" y="3365920"/>
            <a:ext cx="3521478" cy="646331"/>
          </a:xfrm>
          <a:prstGeom prst="rect">
            <a:avLst/>
          </a:prstGeom>
          <a:noFill/>
        </p:spPr>
        <p:txBody>
          <a:bodyPr wrap="none" lIns="91440" tIns="45720" rIns="91440" bIns="45720">
            <a:spAutoFit/>
          </a:bodyPr>
          <a:lstStyle/>
          <a:p>
            <a:pPr algn="ctr"/>
            <a:r>
              <a:rPr lang="en-US" altLang="zh-CN" sz="3600" b="1" dirty="0" err="1">
                <a:latin typeface="微软雅黑" panose="020B0503020204020204" pitchFamily="34" charset="-122"/>
                <a:ea typeface="微软雅黑" panose="020B0503020204020204" pitchFamily="34" charset="-122"/>
              </a:rPr>
              <a:t>SurfaceHolder</a:t>
            </a:r>
            <a:endParaRPr lang="zh-CN" altLang="en-US" sz="36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4" name="图示 3"/>
          <p:cNvGraphicFramePr/>
          <p:nvPr>
            <p:extLst/>
          </p:nvPr>
        </p:nvGraphicFramePr>
        <p:xfrm>
          <a:off x="3623324" y="110398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1592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
        <p:nvSpPr>
          <p:cNvPr id="2" name="矩形 1"/>
          <p:cNvSpPr/>
          <p:nvPr/>
        </p:nvSpPr>
        <p:spPr>
          <a:xfrm>
            <a:off x="5024703" y="3275642"/>
            <a:ext cx="4842993" cy="1015663"/>
          </a:xfrm>
          <a:prstGeom prst="rect">
            <a:avLst/>
          </a:prstGeom>
          <a:noFill/>
        </p:spPr>
        <p:txBody>
          <a:bodyPr wrap="none" lIns="91440" tIns="45720" rIns="91440" bIns="45720">
            <a:spAutoFit/>
          </a:bodyPr>
          <a:lstStyle/>
          <a:p>
            <a:pPr algn="ctr"/>
            <a:r>
              <a:rPr lang="en-US" altLang="zh-CN" sz="6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a:t>
            </a:r>
            <a:r>
              <a:rPr lang="en-US" altLang="zh-CN" sz="60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ssets</a:t>
            </a:r>
            <a:r>
              <a:rPr lang="zh-CN" altLang="en-US" sz="60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文件夹</a:t>
            </a:r>
            <a:endParaRPr lang="zh-CN" altLang="en-US" sz="60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2165685" y="3367975"/>
            <a:ext cx="6882062" cy="101566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zh-CN" altLang="en-US" sz="60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存放原生资源文件</a:t>
            </a:r>
            <a:endParaRPr lang="zh-CN" altLang="en-US" sz="60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443285" y="5197188"/>
            <a:ext cx="1220207"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TXT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2905824" y="5197188"/>
            <a:ext cx="1452642"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mp3</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4600798" y="5197188"/>
            <a:ext cx="1452642"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mp4</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278941" y="5197188"/>
            <a:ext cx="1486304"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html</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8144831" y="5197188"/>
            <a:ext cx="1023037" cy="923330"/>
          </a:xfrm>
          <a:prstGeom prst="rect">
            <a:avLst/>
          </a:prstGeom>
          <a:noFill/>
        </p:spPr>
        <p:txBody>
          <a:bodyPr wrap="none" lIns="91440" tIns="45720" rIns="91440" bIns="45720">
            <a:spAutoFit/>
          </a:bodyPr>
          <a:lstStyle/>
          <a:p>
            <a:pPr algn="ctr"/>
            <a:r>
              <a:rPr lang="en-US" altLang="zh-CN" sz="5400" dirty="0" smtClean="0">
                <a:ln w="0"/>
                <a:effectLst>
                  <a:outerShdw blurRad="38100" dist="19050" dir="2700000" algn="tl" rotWithShape="0">
                    <a:schemeClr val="dk1">
                      <a:alpha val="40000"/>
                    </a:schemeClr>
                  </a:outerShdw>
                </a:effectLst>
              </a:rPr>
              <a:t>. . .</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919242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2.91667E-6 -3.7037E-7 L -0.37383 -0.30833 " pathEditMode="relative" rAng="0" ptsTypes="AA">
                                      <p:cBhvr>
                                        <p:cTn id="6" dur="2000" fill="hold"/>
                                        <p:tgtEl>
                                          <p:spTgt spid="2"/>
                                        </p:tgtEl>
                                        <p:attrNameLst>
                                          <p:attrName>ppt_x</p:attrName>
                                          <p:attrName>ppt_y</p:attrName>
                                        </p:attrNameLst>
                                      </p:cBhvr>
                                      <p:rCtr x="-18698" y="-15417"/>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p:bldP spid="10" grpId="0"/>
      <p:bldP spid="11" grpId="0"/>
      <p:bldP spid="13"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844674" y="2420938"/>
            <a:ext cx="7991673" cy="1107996"/>
          </a:xfrm>
          <a:prstGeom prst="rect">
            <a:avLst/>
          </a:prstGeom>
          <a:noFill/>
          <a:ln w="9525">
            <a:noFill/>
            <a:miter lim="800000"/>
            <a:headEnd/>
            <a:tailEnd/>
          </a:ln>
          <a:effectLst/>
        </p:spPr>
        <p:txBody>
          <a:bodyPr wrap="square">
            <a:spAutoFit/>
          </a:bodyPr>
          <a:lstStyle/>
          <a:p>
            <a:pPr algn="ctr"/>
            <a:r>
              <a:rPr lang="en-US" altLang="zh-CN" sz="6600" b="1" dirty="0">
                <a:solidFill>
                  <a:schemeClr val="bg1"/>
                </a:solidFill>
              </a:rPr>
              <a:t>Thanks</a:t>
            </a:r>
          </a:p>
        </p:txBody>
      </p:sp>
    </p:spTree>
    <p:extLst>
      <p:ext uri="{BB962C8B-B14F-4D97-AF65-F5344CB8AC3E}">
        <p14:creationId xmlns:p14="http://schemas.microsoft.com/office/powerpoint/2010/main" val="40104329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pic>
        <p:nvPicPr>
          <p:cNvPr id="3074" name="Picture 2" descr="C:\Users\qiaomu.360BUYAD\Documents\JDdongdong\JIMEnterprise\dbqm\Temp\JdOnline201508271334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58" y="1540126"/>
            <a:ext cx="4623916" cy="487162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16769" y="2826463"/>
            <a:ext cx="3641766" cy="1015663"/>
          </a:xfrm>
          <a:prstGeom prst="rect">
            <a:avLst/>
          </a:prstGeom>
          <a:noFill/>
        </p:spPr>
        <p:txBody>
          <a:bodyPr wrap="none" lIns="91440" tIns="45720" rIns="91440" bIns="45720">
            <a:spAutoFit/>
          </a:bodyPr>
          <a:lstStyle/>
          <a:p>
            <a:pPr algn="ctr"/>
            <a:r>
              <a:rPr lang="en-US" altLang="zh-CN" sz="6000" b="1"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res</a:t>
            </a:r>
            <a:r>
              <a:rPr lang="zh-CN" altLang="en-US" sz="60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文件夹</a:t>
            </a:r>
            <a:endParaRPr lang="zh-CN" altLang="en-US" sz="60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 2"/>
          <p:cNvSpPr/>
          <p:nvPr/>
        </p:nvSpPr>
        <p:spPr>
          <a:xfrm>
            <a:off x="818147" y="4283242"/>
            <a:ext cx="1876927" cy="689811"/>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648015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sp>
        <p:nvSpPr>
          <p:cNvPr id="2" name="矩形 1"/>
          <p:cNvSpPr/>
          <p:nvPr/>
        </p:nvSpPr>
        <p:spPr>
          <a:xfrm>
            <a:off x="5625316" y="3275642"/>
            <a:ext cx="3641766" cy="1015663"/>
          </a:xfrm>
          <a:prstGeom prst="rect">
            <a:avLst/>
          </a:prstGeom>
          <a:noFill/>
        </p:spPr>
        <p:txBody>
          <a:bodyPr wrap="none" lIns="91440" tIns="45720" rIns="91440" bIns="45720">
            <a:spAutoFit/>
          </a:bodyPr>
          <a:lstStyle/>
          <a:p>
            <a:pPr algn="ctr"/>
            <a:r>
              <a:rPr lang="en-US" altLang="zh-CN" sz="6000" b="1"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res</a:t>
            </a:r>
            <a:r>
              <a:rPr lang="zh-CN" altLang="en-US" sz="60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文件夹</a:t>
            </a:r>
            <a:endParaRPr lang="zh-CN" altLang="en-US" sz="60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2053388" y="3276941"/>
            <a:ext cx="6882062" cy="101566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zh-CN" altLang="en-US" sz="60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存放资源文件</a:t>
            </a:r>
            <a:endParaRPr lang="zh-CN" altLang="en-US" sz="60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5906125" y="1514007"/>
            <a:ext cx="2878111" cy="1109272"/>
          </a:xfrm>
          <a:prstGeom prst="wedgeRoundRectCallout">
            <a:avLst>
              <a:gd name="adj1" fmla="val -96875"/>
              <a:gd name="adj2" fmla="val 13412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4000" b="1" dirty="0">
                <a:solidFill>
                  <a:schemeClr val="tx1"/>
                </a:solidFill>
                <a:latin typeface="微软雅黑" panose="020B0503020204020204" pitchFamily="34" charset="-122"/>
                <a:ea typeface="微软雅黑" panose="020B0503020204020204" pitchFamily="34" charset="-122"/>
              </a:rPr>
              <a:t>不是</a:t>
            </a:r>
            <a:r>
              <a:rPr lang="zh-CN" altLang="en-US" sz="4000" b="1" dirty="0" smtClean="0">
                <a:solidFill>
                  <a:schemeClr val="tx1"/>
                </a:solidFill>
                <a:latin typeface="微软雅黑" panose="020B0503020204020204" pitchFamily="34" charset="-122"/>
                <a:ea typeface="微软雅黑" panose="020B0503020204020204" pitchFamily="34" charset="-122"/>
              </a:rPr>
              <a:t>原生</a:t>
            </a:r>
            <a:endParaRPr lang="zh-CN" altLang="en-US" sz="40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509558" y="5587322"/>
            <a:ext cx="11350415" cy="584775"/>
          </a:xfrm>
          <a:prstGeom prst="rect">
            <a:avLst/>
          </a:prstGeom>
          <a:noFill/>
        </p:spPr>
        <p:txBody>
          <a:bodyPr wrap="none" lIns="91440" tIns="45720" rIns="91440" bIns="45720">
            <a:spAutoFit/>
          </a:bodyPr>
          <a:lstStyle/>
          <a:p>
            <a:pPr algn="ctr"/>
            <a:r>
              <a:rPr lang="zh-CN" altLang="en-US" sz="32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存放的是</a:t>
            </a:r>
            <a:r>
              <a:rPr lang="en-US" altLang="zh-CN" sz="32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Android</a:t>
            </a:r>
            <a:r>
              <a:rPr lang="zh-CN" altLang="en-US" sz="32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系统可以编译成二进制的</a:t>
            </a:r>
            <a:r>
              <a:rPr lang="en-US" altLang="zh-CN" sz="32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Android</a:t>
            </a:r>
            <a:r>
              <a:rPr lang="zh-CN" altLang="en-US" sz="3200" b="1"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资源文件</a:t>
            </a:r>
            <a:endParaRPr lang="zh-CN" altLang="en-US" sz="3200" b="1"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886793" y="6172097"/>
            <a:ext cx="311795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a:off x="8531902" y="6172097"/>
            <a:ext cx="311795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0390191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2.70833E-6 -3.7037E-7 L -0.37383 -0.30833 " pathEditMode="relative" rAng="0" ptsTypes="AA">
                                      <p:cBhvr>
                                        <p:cTn id="6" dur="2000" fill="hold"/>
                                        <p:tgtEl>
                                          <p:spTgt spid="2"/>
                                        </p:tgtEl>
                                        <p:attrNameLst>
                                          <p:attrName>ppt_x</p:attrName>
                                          <p:attrName>ppt_y</p:attrName>
                                        </p:attrNameLst>
                                      </p:cBhvr>
                                      <p:rCtr x="-18698" y="-15417"/>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40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4500"/>
                            </p:stCondLst>
                            <p:childTnLst>
                              <p:par>
                                <p:cTn id="25" presetID="16" presetClass="entr" presetSubtype="21"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par>
                          <p:cTn id="28" fill="hold">
                            <p:stCondLst>
                              <p:cond delay="5000"/>
                            </p:stCondLst>
                            <p:childTnLst>
                              <p:par>
                                <p:cTn id="29" presetID="16" presetClass="entr" presetSubtype="2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qiaomu.360BUYAD\Documents\JDdongdong\JIMEnterprise\dbqm\Temp\JdOnline201508271525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58" y="1820612"/>
            <a:ext cx="2907187" cy="37941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4"/>
          <p:cNvSpPr txBox="1">
            <a:spLocks noChangeArrowheads="1"/>
          </p:cNvSpPr>
          <p:nvPr/>
        </p:nvSpPr>
        <p:spPr bwMode="auto">
          <a:xfrm>
            <a:off x="509558" y="192818"/>
            <a:ext cx="5024968"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latin typeface="微软雅黑" pitchFamily="34" charset="-122"/>
                <a:ea typeface="微软雅黑" pitchFamily="34" charset="-122"/>
              </a:rPr>
              <a:t>Android</a:t>
            </a:r>
            <a:r>
              <a:rPr lang="zh-CN" altLang="en-US" sz="3200" b="1" dirty="0" smtClean="0">
                <a:latin typeface="微软雅黑" pitchFamily="34" charset="-122"/>
                <a:ea typeface="微软雅黑" pitchFamily="34" charset="-122"/>
              </a:rPr>
              <a:t>程序的工程目录</a:t>
            </a:r>
            <a:endParaRPr lang="en-US" altLang="zh-CN" sz="3200" b="1" dirty="0">
              <a:latin typeface="微软雅黑" pitchFamily="34" charset="-122"/>
              <a:ea typeface="微软雅黑" pitchFamily="34" charset="-122"/>
            </a:endParaRPr>
          </a:p>
        </p:txBody>
      </p:sp>
      <p:graphicFrame>
        <p:nvGraphicFramePr>
          <p:cNvPr id="3" name="图示 2"/>
          <p:cNvGraphicFramePr/>
          <p:nvPr>
            <p:extLst/>
          </p:nvPr>
        </p:nvGraphicFramePr>
        <p:xfrm>
          <a:off x="3283284" y="11046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 4"/>
          <p:cNvSpPr/>
          <p:nvPr/>
        </p:nvSpPr>
        <p:spPr>
          <a:xfrm>
            <a:off x="721895" y="2085474"/>
            <a:ext cx="2454442" cy="1507958"/>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6" name="右箭头 5"/>
          <p:cNvSpPr/>
          <p:nvPr/>
        </p:nvSpPr>
        <p:spPr>
          <a:xfrm rot="19928783">
            <a:off x="1828013" y="1964301"/>
            <a:ext cx="1764631" cy="59355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圆角矩形 8"/>
          <p:cNvSpPr/>
          <p:nvPr/>
        </p:nvSpPr>
        <p:spPr>
          <a:xfrm>
            <a:off x="735930" y="3593432"/>
            <a:ext cx="2454442" cy="264862"/>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0" name="右箭头 9"/>
          <p:cNvSpPr/>
          <p:nvPr/>
        </p:nvSpPr>
        <p:spPr>
          <a:xfrm rot="20790100">
            <a:off x="1994017" y="3296652"/>
            <a:ext cx="1764631" cy="59355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圆角矩形 10"/>
          <p:cNvSpPr/>
          <p:nvPr/>
        </p:nvSpPr>
        <p:spPr>
          <a:xfrm>
            <a:off x="721895" y="4130221"/>
            <a:ext cx="2454442" cy="1507958"/>
          </a:xfrm>
          <a:prstGeom prst="roundRect">
            <a:avLst/>
          </a:prstGeom>
          <a:noFill/>
          <a:ln w="76200">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3" name="右箭头 12"/>
          <p:cNvSpPr/>
          <p:nvPr/>
        </p:nvSpPr>
        <p:spPr>
          <a:xfrm rot="718437">
            <a:off x="2027993" y="4620259"/>
            <a:ext cx="1764631" cy="59355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749647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3" grpId="0" animBg="1"/>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3">
          <a:schemeClr val="lt1"/>
        </a:lnRef>
        <a:fillRef idx="1">
          <a:schemeClr val="accent3"/>
        </a:fillRef>
        <a:effectRef idx="1">
          <a:schemeClr val="accent3"/>
        </a:effectRef>
        <a:fontRef idx="minor">
          <a:schemeClr val="lt1"/>
        </a:fontRef>
      </a:style>
    </a:spDef>
  </a:objectDefaults>
  <a:extraClrSchemeLst/>
  <a:extLst>
    <a:ext uri="{05A4C25C-085E-4340-85A3-A5531E510DB2}">
      <thm15:themeFamily xmlns:thm15="http://schemas.microsoft.com/office/thememl/2012/main" name="主题1" id="{9569B0AE-D682-4569-BD1E-DD896AD89F0E}" vid="{D369B84E-9FE2-4A66-AAFC-B36C3C591ED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19</TotalTime>
  <Words>2905</Words>
  <Application>Microsoft Office PowerPoint</Application>
  <PresentationFormat>宽屏</PresentationFormat>
  <Paragraphs>462</Paragraphs>
  <Slides>60</Slides>
  <Notes>45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60</vt:i4>
      </vt:variant>
    </vt:vector>
  </HeadingPairs>
  <TitlesOfParts>
    <vt:vector size="65" baseType="lpstr">
      <vt:lpstr>宋体</vt:lpstr>
      <vt:lpstr>微软雅黑</vt:lpstr>
      <vt:lpstr>Arial</vt:lpstr>
      <vt:lpstr>Calibri</vt:lpstr>
      <vt:lpstr>主题1</vt:lpstr>
      <vt:lpstr>Android游戏开发考试知识点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Android游戏开发考试知识点</dc:title>
  <dc:creator>乔木</dc:creator>
  <cp:lastModifiedBy>乔木</cp:lastModifiedBy>
  <cp:revision>2</cp:revision>
  <dcterms:created xsi:type="dcterms:W3CDTF">2015-11-08T16:51:22Z</dcterms:created>
  <dcterms:modified xsi:type="dcterms:W3CDTF">2015-11-08T17:10:37Z</dcterms:modified>
</cp:coreProperties>
</file>