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63"/>
  </p:handoutMasterIdLst>
  <p:sldIdLst>
    <p:sldId id="1802" r:id="rId3"/>
    <p:sldId id="1778" r:id="rId5"/>
    <p:sldId id="1812" r:id="rId6"/>
    <p:sldId id="1813" r:id="rId7"/>
    <p:sldId id="1814" r:id="rId8"/>
    <p:sldId id="1815" r:id="rId9"/>
    <p:sldId id="1816" r:id="rId10"/>
    <p:sldId id="1817" r:id="rId11"/>
    <p:sldId id="1818" r:id="rId12"/>
    <p:sldId id="1819" r:id="rId13"/>
    <p:sldId id="1825" r:id="rId14"/>
    <p:sldId id="1820" r:id="rId15"/>
    <p:sldId id="1821" r:id="rId16"/>
    <p:sldId id="1827" r:id="rId17"/>
    <p:sldId id="1822" r:id="rId18"/>
    <p:sldId id="1823" r:id="rId19"/>
    <p:sldId id="1824" r:id="rId20"/>
    <p:sldId id="1828" r:id="rId21"/>
    <p:sldId id="1829" r:id="rId22"/>
    <p:sldId id="1830" r:id="rId23"/>
    <p:sldId id="1831" r:id="rId24"/>
    <p:sldId id="1832" r:id="rId25"/>
    <p:sldId id="1833" r:id="rId26"/>
    <p:sldId id="1834" r:id="rId27"/>
    <p:sldId id="1859" r:id="rId28"/>
    <p:sldId id="1837" r:id="rId29"/>
    <p:sldId id="1838" r:id="rId30"/>
    <p:sldId id="1835" r:id="rId31"/>
    <p:sldId id="1836" r:id="rId32"/>
    <p:sldId id="1839" r:id="rId33"/>
    <p:sldId id="1840" r:id="rId34"/>
    <p:sldId id="1841" r:id="rId35"/>
    <p:sldId id="1842" r:id="rId36"/>
    <p:sldId id="1843" r:id="rId37"/>
    <p:sldId id="1844" r:id="rId38"/>
    <p:sldId id="1845" r:id="rId39"/>
    <p:sldId id="1846" r:id="rId40"/>
    <p:sldId id="1847" r:id="rId41"/>
    <p:sldId id="1848" r:id="rId42"/>
    <p:sldId id="1849" r:id="rId43"/>
    <p:sldId id="1850" r:id="rId44"/>
    <p:sldId id="1851" r:id="rId45"/>
    <p:sldId id="1852" r:id="rId46"/>
    <p:sldId id="1853" r:id="rId47"/>
    <p:sldId id="1854" r:id="rId48"/>
    <p:sldId id="1855" r:id="rId49"/>
    <p:sldId id="1856" r:id="rId50"/>
    <p:sldId id="1857" r:id="rId51"/>
    <p:sldId id="1858" r:id="rId52"/>
    <p:sldId id="1860" r:id="rId53"/>
    <p:sldId id="1861" r:id="rId54"/>
    <p:sldId id="1862" r:id="rId55"/>
    <p:sldId id="1863" r:id="rId56"/>
    <p:sldId id="1864" r:id="rId57"/>
    <p:sldId id="1865" r:id="rId58"/>
    <p:sldId id="1866" r:id="rId59"/>
    <p:sldId id="1867" r:id="rId60"/>
    <p:sldId id="1868" r:id="rId61"/>
    <p:sldId id="1794" r:id="rId62"/>
  </p:sldIdLst>
  <p:sldSz cx="9144000" cy="5143500" type="screen16x9"/>
  <p:notesSz cx="6985000" cy="92837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ie Wexler -X (jwexler - CLEARPATH WORKFORCE MANAGEMENT INC at Cisco)" initials="JW-(-CWMIaC" lastIdx="2" clrIdx="0"/>
  <p:cmAuthor id="2" name="Ausware001"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EDF9"/>
    <a:srgbClr val="ECF3FA"/>
    <a:srgbClr val="EAF2FA"/>
    <a:srgbClr val="E8F2FA"/>
    <a:srgbClr val="EEF8EE"/>
    <a:srgbClr val="292884"/>
    <a:srgbClr val="13134A"/>
    <a:srgbClr val="21206E"/>
    <a:srgbClr val="6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9" autoAdjust="0"/>
    <p:restoredTop sz="98725" autoAdjust="0"/>
  </p:normalViewPr>
  <p:slideViewPr>
    <p:cSldViewPr snapToGrid="0">
      <p:cViewPr>
        <p:scale>
          <a:sx n="128" d="100"/>
          <a:sy n="128" d="100"/>
        </p:scale>
        <p:origin x="-80" y="-224"/>
      </p:cViewPr>
      <p:guideLst>
        <p:guide orient="horz" pos="887"/>
        <p:guide orient="horz" pos="3947"/>
        <p:guide orient="horz" pos="1910"/>
        <p:guide orient="horz" pos="2989"/>
        <p:guide orient="horz" pos="668"/>
        <p:guide orient="horz" pos="1307"/>
        <p:guide orient="horz" pos="3020"/>
        <p:guide orient="horz" pos="3008"/>
        <p:guide orient="horz" pos="2606"/>
        <p:guide orient="horz" pos="1854"/>
        <p:guide pos="3345"/>
        <p:guide pos="1889"/>
        <p:guide pos="5760"/>
        <p:guide pos="3842"/>
        <p:guide pos="191"/>
        <p:guide pos="7494"/>
        <p:guide pos="3260"/>
        <p:guide pos="589"/>
        <p:guide pos="369"/>
        <p:guide pos="5474"/>
        <p:guide pos="170"/>
        <p:guide pos="5589"/>
        <p:guide pos="369"/>
        <p:guide pos="5415"/>
        <p:guide pos="1802"/>
        <p:guide pos="5532"/>
        <p:guide pos="3083"/>
        <p:guide pos="3123"/>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100" d="100"/>
        <a:sy n="100" d="100"/>
      </p:scale>
      <p:origin x="0" y="0"/>
    </p:cViewPr>
  </p:sorterViewPr>
  <p:notesViewPr>
    <p:cSldViewPr snapToGrid="0">
      <p:cViewPr varScale="1">
        <p:scale>
          <a:sx n="63" d="100"/>
          <a:sy n="63" d="100"/>
        </p:scale>
        <p:origin x="-3091" y="-77"/>
      </p:cViewPr>
      <p:guideLst>
        <p:guide orient="horz" pos="2869"/>
        <p:guide orient="horz" pos="2869"/>
        <p:guide pos="2218"/>
        <p:guide pos="221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3-22T17:38:49.098" idx="1">
    <p:pos x="1192" y="1663"/>
    <p:text>在master中注册 application, driver, worker这三种资源, 而 executor资源是注册在 driver中的, 新的worker加入, driver状态变化, worker状态变化 都会通告给 master 以重新协调资源.</p:text>
  </p:cm>
  <p:cm authorId="2" dt="2021-03-22T17:39:17.546" idx="2">
    <p:pos x="4586" y="646"/>
    <p:text>Spark 执行任务的工作节点, 一个集群中可以配置多个Worker.
executor就运行在worker上，有时候driver也可以运行在worker上， 取决于deploy mode。</p:text>
  </p:cm>
  <p:cm authorId="2" dt="2021-03-22T17:40:07.440" idx="3">
    <p:pos x="4384" y="875"/>
    <p:text>在一个Worker内可以存在多个 executor, 这些executor就被称作是执行器, 每一个executor都是一个Java进程.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56551" y="0"/>
            <a:ext cx="3026833" cy="464185"/>
          </a:xfrm>
          <a:prstGeom prst="rect">
            <a:avLst/>
          </a:prstGeom>
        </p:spPr>
        <p:txBody>
          <a:bodyPr vert="horz" lIns="92830" tIns="46415" rIns="92830" bIns="46415" rtlCol="0"/>
          <a:lstStyle>
            <a:lvl1pPr algn="r">
              <a:defRPr sz="1200"/>
            </a:lvl1pPr>
          </a:lstStyle>
          <a:p>
            <a:fld id="{DCA65CD0-04B5-451E-A3DF-D802DF530357}" type="datetimeFigureOut">
              <a:rPr lang="en-US" smtClean="0"/>
            </a:fld>
            <a:endParaRPr lang="en-US" dirty="0"/>
          </a:p>
        </p:txBody>
      </p:sp>
      <p:sp>
        <p:nvSpPr>
          <p:cNvPr id="4" name="Footer Placeholder 3"/>
          <p:cNvSpPr>
            <a:spLocks noGrp="1"/>
          </p:cNvSpPr>
          <p:nvPr>
            <p:ph type="ftr" sz="quarter" idx="2"/>
          </p:nvPr>
        </p:nvSpPr>
        <p:spPr>
          <a:xfrm>
            <a:off x="0" y="8817904"/>
            <a:ext cx="3026833" cy="464185"/>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1" y="8817904"/>
            <a:ext cx="3026833" cy="464185"/>
          </a:xfrm>
          <a:prstGeom prst="rect">
            <a:avLst/>
          </a:prstGeom>
        </p:spPr>
        <p:txBody>
          <a:bodyPr vert="horz" lIns="92830" tIns="46415" rIns="92830" bIns="46415" rtlCol="0" anchor="b"/>
          <a:lstStyle>
            <a:lvl1pPr algn="r">
              <a:defRPr sz="1200"/>
            </a:lvl1pPr>
          </a:lstStyle>
          <a:p>
            <a:fld id="{54CB259A-C955-454D-B35F-17FF59A0A63B}"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56551" y="0"/>
            <a:ext cx="3026833" cy="464185"/>
          </a:xfrm>
          <a:prstGeom prst="rect">
            <a:avLst/>
          </a:prstGeom>
        </p:spPr>
        <p:txBody>
          <a:bodyPr vert="horz" lIns="92830" tIns="46415" rIns="92830" bIns="46415" rtlCol="0"/>
          <a:lstStyle>
            <a:lvl1pPr algn="r">
              <a:defRPr sz="1200"/>
            </a:lvl1pPr>
          </a:lstStyle>
          <a:p>
            <a:fld id="{9BFEFE4C-ADE0-4D3E-A2D3-95AC08FFE9F1}" type="datetimeFigureOut">
              <a:rPr lang="en-US" smtClean="0"/>
            </a:fld>
            <a:endParaRPr lang="en-US" dirty="0"/>
          </a:p>
        </p:txBody>
      </p:sp>
      <p:sp>
        <p:nvSpPr>
          <p:cNvPr id="4" name="Slide Image Placeholder 3"/>
          <p:cNvSpPr>
            <a:spLocks noGrp="1" noRot="1" noChangeAspect="1"/>
          </p:cNvSpPr>
          <p:nvPr>
            <p:ph type="sldImg" idx="2"/>
          </p:nvPr>
        </p:nvSpPr>
        <p:spPr>
          <a:xfrm>
            <a:off x="398463" y="695325"/>
            <a:ext cx="6188075" cy="3481388"/>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830" tIns="46415" rIns="92830" bIns="46415"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1" y="8817904"/>
            <a:ext cx="3026833" cy="464185"/>
          </a:xfrm>
          <a:prstGeom prst="rect">
            <a:avLst/>
          </a:prstGeom>
        </p:spPr>
        <p:txBody>
          <a:bodyPr vert="horz" lIns="92830" tIns="46415" rIns="92830" bIns="46415" rtlCol="0" anchor="b"/>
          <a:lstStyle>
            <a:lvl1pPr algn="r">
              <a:defRPr sz="1200"/>
            </a:lvl1pPr>
          </a:lstStyle>
          <a:p>
            <a:fld id="{BB05EFCA-403C-4BA7-B674-7B132B1CD0E1}"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602DB87D-6B77-4EDA-945D-D9A3E7BC547C}"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900" dirty="0"/>
          </a:p>
        </p:txBody>
      </p:sp>
      <p:sp>
        <p:nvSpPr>
          <p:cNvPr id="4" name="Slide Number Placeholder 3"/>
          <p:cNvSpPr>
            <a:spLocks noGrp="1"/>
          </p:cNvSpPr>
          <p:nvPr>
            <p:ph type="sldNum" sz="quarter" idx="10"/>
          </p:nvPr>
        </p:nvSpPr>
        <p:spPr/>
        <p:txBody>
          <a:bodyPr/>
          <a:lstStyle/>
          <a:p>
            <a:fld id="{BB05EFCA-403C-4BA7-B674-7B132B1CD0E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8" y="3793204"/>
            <a:ext cx="8296421" cy="288131"/>
          </a:xfrm>
          <a:prstGeom prst="rect">
            <a:avLst/>
          </a:prstGeom>
        </p:spPr>
        <p:txBody>
          <a:bodyPr lIns="91408" tIns="45704" rIns="91408" bIns="45704" anchor="b" anchorCtr="0">
            <a:noAutofit/>
          </a:bodyPr>
          <a:lstStyle>
            <a:lvl1pPr marL="0" indent="0" algn="l">
              <a:buNone/>
              <a:defRPr sz="1400" b="0" i="0">
                <a:solidFill>
                  <a:srgbClr val="FFFFFE"/>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0965" indent="0" algn="ctr">
              <a:buNone/>
              <a:defRPr>
                <a:solidFill>
                  <a:schemeClr val="tx1">
                    <a:tint val="75000"/>
                  </a:schemeClr>
                </a:solidFill>
              </a:defRPr>
            </a:lvl5pPr>
            <a:lvl6pPr marL="1713865" indent="0" algn="ctr">
              <a:buNone/>
              <a:defRPr>
                <a:solidFill>
                  <a:schemeClr val="tx1">
                    <a:tint val="75000"/>
                  </a:schemeClr>
                </a:solidFill>
              </a:defRPr>
            </a:lvl6pPr>
            <a:lvl7pPr marL="2056765" indent="0" algn="ctr">
              <a:buNone/>
              <a:defRPr>
                <a:solidFill>
                  <a:schemeClr val="tx1">
                    <a:tint val="75000"/>
                  </a:schemeClr>
                </a:solidFill>
              </a:defRPr>
            </a:lvl7pPr>
            <a:lvl8pPr marL="2399665" indent="0" algn="ctr">
              <a:buNone/>
              <a:defRPr>
                <a:solidFill>
                  <a:schemeClr val="tx1">
                    <a:tint val="75000"/>
                  </a:schemeClr>
                </a:solidFill>
              </a:defRPr>
            </a:lvl8pPr>
            <a:lvl9pPr marL="2742565" indent="0" algn="ctr">
              <a:buNone/>
              <a:defRPr>
                <a:solidFill>
                  <a:schemeClr val="tx1">
                    <a:tint val="75000"/>
                  </a:schemeClr>
                </a:solidFill>
              </a:defRPr>
            </a:lvl9pPr>
          </a:lstStyle>
          <a:p>
            <a:r>
              <a:rPr lang="en-GB" dirty="0" smtClean="0"/>
              <a:t>Speaker Name</a:t>
            </a:r>
            <a:endParaRPr lang="en-US" dirty="0"/>
          </a:p>
        </p:txBody>
      </p:sp>
      <p:sp>
        <p:nvSpPr>
          <p:cNvPr id="17" name="Text Placeholder 38"/>
          <p:cNvSpPr>
            <a:spLocks noGrp="1"/>
          </p:cNvSpPr>
          <p:nvPr>
            <p:ph type="body" sz="quarter" idx="11" hasCustomPrompt="1"/>
          </p:nvPr>
        </p:nvSpPr>
        <p:spPr>
          <a:xfrm>
            <a:off x="469498" y="4033201"/>
            <a:ext cx="8296421" cy="288131"/>
          </a:xfrm>
          <a:prstGeom prst="rect">
            <a:avLst/>
          </a:prstGeom>
        </p:spPr>
        <p:txBody>
          <a:bodyPr lIns="91408" tIns="45704" rIns="91408" bIns="45704"/>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endParaRPr lang="en-GB" dirty="0" smtClean="0"/>
          </a:p>
        </p:txBody>
      </p:sp>
      <p:sp>
        <p:nvSpPr>
          <p:cNvPr id="18" name="Text Placeholder 40"/>
          <p:cNvSpPr>
            <a:spLocks noGrp="1"/>
          </p:cNvSpPr>
          <p:nvPr>
            <p:ph type="body" sz="quarter" idx="12" hasCustomPrompt="1"/>
          </p:nvPr>
        </p:nvSpPr>
        <p:spPr>
          <a:xfrm>
            <a:off x="469498" y="4273198"/>
            <a:ext cx="8296421" cy="288131"/>
          </a:xfrm>
          <a:prstGeom prst="rect">
            <a:avLst/>
          </a:prstGeom>
        </p:spPr>
        <p:txBody>
          <a:bodyPr lIns="91408" tIns="45704" rIns="91408" bIns="45704"/>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endParaRPr lang="en-GB" dirty="0" smtClean="0"/>
          </a:p>
        </p:txBody>
      </p:sp>
      <p:sp>
        <p:nvSpPr>
          <p:cNvPr id="19" name="Text Placeholder 2"/>
          <p:cNvSpPr>
            <a:spLocks noGrp="1"/>
          </p:cNvSpPr>
          <p:nvPr>
            <p:ph type="body" sz="quarter" idx="13" hasCustomPrompt="1"/>
          </p:nvPr>
        </p:nvSpPr>
        <p:spPr>
          <a:xfrm>
            <a:off x="463297" y="3211463"/>
            <a:ext cx="8302625" cy="299001"/>
          </a:xfrm>
          <a:prstGeom prst="rect">
            <a:avLst/>
          </a:prstGeom>
        </p:spPr>
        <p:txBody>
          <a:bodyPr lIns="91408" tIns="45704" rIns="91408" bIns="45704"/>
          <a:lstStyle>
            <a:lvl1pPr marL="0" indent="0">
              <a:buFont typeface="Arial" panose="020B0604020202020204" pitchFamily="34" charset="0"/>
              <a:buNone/>
              <a:defRPr sz="2200" baseline="0">
                <a:solidFill>
                  <a:srgbClr val="FFFFFE"/>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GB" dirty="0" smtClean="0"/>
              <a:t>Subtitle Goes Here</a:t>
            </a:r>
            <a:endParaRPr lang="en-GB" dirty="0" smtClean="0"/>
          </a:p>
        </p:txBody>
      </p:sp>
      <p:sp>
        <p:nvSpPr>
          <p:cNvPr id="20" name="Title 1"/>
          <p:cNvSpPr>
            <a:spLocks noGrp="1"/>
          </p:cNvSpPr>
          <p:nvPr>
            <p:ph type="ctrTitle" hasCustomPrompt="1"/>
          </p:nvPr>
        </p:nvSpPr>
        <p:spPr>
          <a:xfrm>
            <a:off x="425767"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mj-lt"/>
                <a:cs typeface="CiscoSans Thin"/>
              </a:defRPr>
            </a:lvl1pPr>
          </a:lstStyle>
          <a:p>
            <a:r>
              <a:rPr lang="en-GB" dirty="0" smtClean="0"/>
              <a:t>Presentation Title Goes Here</a:t>
            </a:r>
            <a:endParaRPr lang="en-US" dirty="0"/>
          </a:p>
        </p:txBody>
      </p:sp>
      <p:sp>
        <p:nvSpPr>
          <p:cNvPr id="2" name="矩形 1"/>
          <p:cNvSpPr/>
          <p:nvPr userDrawn="1"/>
        </p:nvSpPr>
        <p:spPr>
          <a:xfrm>
            <a:off x="529919" y="373855"/>
            <a:ext cx="1057537" cy="523220"/>
          </a:xfrm>
          <a:prstGeom prst="rect">
            <a:avLst/>
          </a:prstGeom>
        </p:spPr>
        <p:txBody>
          <a:bodyPr wrap="square">
            <a:spAutoFit/>
          </a:bodyPr>
          <a:lstStyle/>
          <a:p>
            <a:r>
              <a:rPr lang="en-US" altLang="zh-CN" sz="2800" b="1" kern="1200" spc="200" dirty="0" smtClean="0">
                <a:solidFill>
                  <a:schemeClr val="bg1"/>
                </a:solidFill>
                <a:effectLst/>
                <a:latin typeface="Avenir Black"/>
                <a:ea typeface="+mn-ea"/>
                <a:cs typeface="Avenir Black"/>
              </a:rPr>
              <a:t>TDS</a:t>
            </a:r>
            <a:r>
              <a:rPr lang="zh-CN" altLang="zh-CN" sz="2800" kern="1200" spc="200" dirty="0" smtClean="0">
                <a:solidFill>
                  <a:schemeClr val="bg1"/>
                </a:solidFill>
                <a:effectLst/>
                <a:latin typeface="Avenir Black"/>
                <a:cs typeface="Avenir Black"/>
              </a:rPr>
              <a:t> </a:t>
            </a:r>
            <a:endParaRPr lang="zh-CN" altLang="en-US" sz="2800" kern="1200" spc="200" dirty="0">
              <a:solidFill>
                <a:schemeClr val="bg1"/>
              </a:solidFill>
              <a:latin typeface="Avenir Black"/>
              <a:cs typeface="Avenir Black"/>
            </a:endParaRPr>
          </a:p>
        </p:txBody>
      </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8639" y="876359"/>
            <a:ext cx="8259762" cy="3168210"/>
          </a:xfrm>
          <a:prstGeom prst="rect">
            <a:avLst/>
          </a:prstGeom>
        </p:spPr>
        <p:txBody>
          <a:bodyPr lIns="91408" tIns="45704" rIns="91408" bIns="45704">
            <a:noAutofit/>
          </a:bodyPr>
          <a:lstStyle>
            <a:lvl1pPr marL="212090" indent="-392430">
              <a:lnSpc>
                <a:spcPts val="4440"/>
              </a:lnSpc>
              <a:spcBef>
                <a:spcPts val="0"/>
              </a:spcBef>
              <a:buClr>
                <a:schemeClr val="tx1"/>
              </a:buClr>
              <a:buSzPct val="80000"/>
              <a:buFont typeface="Arial" panose="020B0604020202020204"/>
              <a:buChar char="•"/>
              <a:defRPr sz="3700" b="0" i="0">
                <a:solidFill>
                  <a:srgbClr val="676767"/>
                </a:solidFill>
                <a:latin typeface="+mn-lt"/>
                <a:cs typeface="CiscoSans ExtraLight"/>
              </a:defRPr>
            </a:lvl1pPr>
            <a:lvl2pPr marL="508000" indent="-215900">
              <a:lnSpc>
                <a:spcPct val="95000"/>
              </a:lnSpc>
              <a:spcBef>
                <a:spcPts val="450"/>
              </a:spcBef>
              <a:buClr>
                <a:schemeClr val="tx1"/>
              </a:buClr>
              <a:buSzPct val="80000"/>
              <a:buFont typeface="Arial" panose="020B0604020202020204"/>
              <a:buChar char="•"/>
              <a:defRPr sz="1800" b="0" i="0">
                <a:solidFill>
                  <a:srgbClr val="676767"/>
                </a:solidFill>
                <a:latin typeface="+mn-lt"/>
                <a:cs typeface="CiscoSans ExtraLight"/>
              </a:defRPr>
            </a:lvl2pPr>
            <a:lvl3pPr marL="747395" indent="-171450">
              <a:buClr>
                <a:schemeClr val="tx1"/>
              </a:buClr>
              <a:buSzPct val="80000"/>
              <a:buFont typeface="Arial" panose="020B0604020202020204"/>
              <a:buChar char="•"/>
              <a:defRPr sz="1600" b="0" i="0">
                <a:solidFill>
                  <a:srgbClr val="676767"/>
                </a:solidFill>
                <a:latin typeface="+mn-lt"/>
                <a:cs typeface="CiscoSans ExtraLight"/>
              </a:defRPr>
            </a:lvl3pPr>
            <a:lvl4pPr marL="911225" indent="-171450">
              <a:buClr>
                <a:schemeClr val="tx1"/>
              </a:buClr>
              <a:buSzPct val="80000"/>
              <a:buFont typeface="Arial" panose="020B0604020202020204"/>
              <a:buChar char="•"/>
              <a:defRPr sz="1400" b="0" i="0">
                <a:solidFill>
                  <a:srgbClr val="676767"/>
                </a:solidFill>
                <a:latin typeface="+mn-lt"/>
                <a:cs typeface="CiscoSans ExtraLight"/>
              </a:defRPr>
            </a:lvl4pPr>
            <a:lvl5pPr marL="1082040" indent="-168275">
              <a:buClr>
                <a:schemeClr val="tx1"/>
              </a:buClr>
              <a:buSzPct val="80000"/>
              <a:buFont typeface="Arial" panose="020B0604020202020204"/>
              <a:buChar char="•"/>
              <a:defRPr sz="1200" b="0" i="0">
                <a:solidFill>
                  <a:srgbClr val="676767"/>
                </a:solidFill>
                <a:latin typeface="+mn-lt"/>
                <a:cs typeface="CiscoSans ExtraLight"/>
              </a:defRPr>
            </a:lvl5pPr>
          </a:lstStyle>
          <a:p>
            <a:pPr lvl="0"/>
            <a:r>
              <a:rPr lang="en-GB" dirty="0" smtClean="0"/>
              <a:t>Click to edit text</a:t>
            </a:r>
            <a:endParaRPr lang="en-GB" dirty="0" smtClean="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4" y="1347788"/>
            <a:ext cx="8277344" cy="3168210"/>
          </a:xfrm>
          <a:prstGeom prst="rect">
            <a:avLst/>
          </a:prstGeom>
        </p:spPr>
        <p:txBody>
          <a:bodyPr lIns="91408" tIns="45704" rIns="91408" bIns="45704">
            <a:noAutofit/>
          </a:bodyPr>
          <a:lstStyle>
            <a:lvl1pPr marL="280670" indent="-223520">
              <a:lnSpc>
                <a:spcPct val="95000"/>
              </a:lnSpc>
              <a:spcBef>
                <a:spcPts val="1110"/>
              </a:spcBef>
              <a:buClr>
                <a:schemeClr val="tx1"/>
              </a:buClr>
              <a:buSzPct val="80000"/>
              <a:buFont typeface="Arial" panose="020B0604020202020204"/>
              <a:buChar char="•"/>
              <a:defRPr sz="2000" b="0" i="0">
                <a:solidFill>
                  <a:srgbClr val="676767"/>
                </a:solidFill>
                <a:latin typeface="+mn-lt"/>
                <a:cs typeface="CiscoSans ExtraLight"/>
              </a:defRPr>
            </a:lvl1pPr>
            <a:lvl2pPr marL="508000" indent="-215900">
              <a:lnSpc>
                <a:spcPct val="95000"/>
              </a:lnSpc>
              <a:spcBef>
                <a:spcPts val="450"/>
              </a:spcBef>
              <a:buClr>
                <a:schemeClr val="tx1"/>
              </a:buClr>
              <a:buSzPct val="80000"/>
              <a:buFont typeface="Arial" panose="020B0604020202020204"/>
              <a:buChar char="•"/>
              <a:defRPr sz="1800" b="0" i="0">
                <a:solidFill>
                  <a:srgbClr val="676767"/>
                </a:solidFill>
                <a:latin typeface="+mn-lt"/>
                <a:cs typeface="CiscoSans ExtraLight"/>
              </a:defRPr>
            </a:lvl2pPr>
            <a:lvl3pPr marL="747395" indent="-171450">
              <a:buClr>
                <a:schemeClr val="tx1"/>
              </a:buClr>
              <a:buSzPct val="80000"/>
              <a:buFont typeface="Arial" panose="020B0604020202020204"/>
              <a:buChar char="•"/>
              <a:defRPr sz="1600" b="0" i="0">
                <a:solidFill>
                  <a:srgbClr val="676767"/>
                </a:solidFill>
                <a:latin typeface="+mn-lt"/>
                <a:cs typeface="CiscoSans ExtraLight"/>
              </a:defRPr>
            </a:lvl3pPr>
            <a:lvl4pPr marL="911225" indent="-171450">
              <a:buClr>
                <a:schemeClr val="tx1"/>
              </a:buClr>
              <a:buSzPct val="80000"/>
              <a:buFont typeface="Arial" panose="020B0604020202020204"/>
              <a:buChar char="•"/>
              <a:defRPr sz="1400" b="0" i="0">
                <a:solidFill>
                  <a:srgbClr val="676767"/>
                </a:solidFill>
                <a:latin typeface="+mn-lt"/>
                <a:cs typeface="CiscoSans ExtraLight"/>
              </a:defRPr>
            </a:lvl4pPr>
            <a:lvl5pPr marL="1082040" indent="-168275">
              <a:buClr>
                <a:schemeClr val="tx1"/>
              </a:buClr>
              <a:buSzPct val="80000"/>
              <a:buFont typeface="Arial" panose="020B0604020202020204"/>
              <a:buChar char="•"/>
              <a:defRPr sz="1200" b="0" i="0">
                <a:solidFill>
                  <a:srgbClr val="676767"/>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6"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lvl1pPr>
              <a:defRPr sz="3000"/>
            </a:lvl1pPr>
          </a:lstStyle>
          <a:p>
            <a:pPr lvl="0"/>
            <a:r>
              <a:rPr lang="en-US" dirty="0" smtClean="0"/>
              <a:t>Click to edit Master title style</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37774" y="1347788"/>
            <a:ext cx="3901123" cy="3083094"/>
          </a:xfrm>
          <a:prstGeom prst="rect">
            <a:avLst/>
          </a:prstGeom>
        </p:spPr>
        <p:txBody>
          <a:bodyPr lIns="91408" tIns="45704" rIns="91408" bIns="45704">
            <a:noAutofit/>
          </a:bodyPr>
          <a:lstStyle>
            <a:lvl1pPr marL="228600" indent="-171450">
              <a:lnSpc>
                <a:spcPct val="95000"/>
              </a:lnSpc>
              <a:spcBef>
                <a:spcPts val="1110"/>
              </a:spcBef>
              <a:buClr>
                <a:schemeClr val="tx1"/>
              </a:buClr>
              <a:buSzPct val="80000"/>
              <a:buFont typeface="Arial" panose="020B0604020202020204"/>
              <a:buChar char="•"/>
              <a:defRPr sz="2000" b="0" i="0">
                <a:solidFill>
                  <a:schemeClr val="tx1"/>
                </a:solidFill>
                <a:latin typeface="+mn-lt"/>
                <a:cs typeface="CiscoSans ExtraLight"/>
              </a:defRPr>
            </a:lvl1pPr>
            <a:lvl2pPr marL="457200" indent="-215900">
              <a:lnSpc>
                <a:spcPct val="95000"/>
              </a:lnSpc>
              <a:spcBef>
                <a:spcPts val="450"/>
              </a:spcBef>
              <a:buClr>
                <a:schemeClr val="tx1"/>
              </a:buClr>
              <a:buSzPct val="80000"/>
              <a:buFont typeface="Arial" panose="020B0604020202020204"/>
              <a:buChar char="•"/>
              <a:defRPr sz="1800" b="0" i="0">
                <a:solidFill>
                  <a:schemeClr val="tx1"/>
                </a:solidFill>
                <a:latin typeface="+mn-lt"/>
                <a:cs typeface="CiscoSans ExtraLight"/>
              </a:defRPr>
            </a:lvl2pPr>
            <a:lvl3pPr marL="628650" indent="-171450">
              <a:buClr>
                <a:schemeClr val="tx1"/>
              </a:buClr>
              <a:buSzPct val="80000"/>
              <a:buFont typeface="Arial" panose="020B0604020202020204"/>
              <a:buChar char="•"/>
              <a:defRPr sz="1600" b="0" i="0">
                <a:solidFill>
                  <a:schemeClr val="tx1"/>
                </a:solidFill>
                <a:latin typeface="+mn-lt"/>
                <a:cs typeface="CiscoSans ExtraLight"/>
              </a:defRPr>
            </a:lvl3pPr>
            <a:lvl4pPr marL="800100" indent="-171450">
              <a:buClr>
                <a:schemeClr val="tx1"/>
              </a:buClr>
              <a:buSzPct val="80000"/>
              <a:buFont typeface="Arial" panose="020B0604020202020204"/>
              <a:buChar char="•"/>
              <a:defRPr sz="1400" b="0" i="0">
                <a:solidFill>
                  <a:schemeClr val="tx1"/>
                </a:solidFill>
                <a:latin typeface="+mn-lt"/>
                <a:cs typeface="CiscoSans ExtraLight"/>
              </a:defRPr>
            </a:lvl4pPr>
            <a:lvl5pPr marL="970915" indent="-171450">
              <a:buClr>
                <a:schemeClr val="tx1"/>
              </a:buClr>
              <a:buSzPct val="80000"/>
              <a:buFont typeface="Arial" panose="020B0604020202020204"/>
              <a:buChar char="•"/>
              <a:defRPr sz="1200"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8" name="Text Placeholder 3"/>
          <p:cNvSpPr>
            <a:spLocks noGrp="1"/>
          </p:cNvSpPr>
          <p:nvPr>
            <p:ph type="body" sz="quarter" idx="11" hasCustomPrompt="1"/>
          </p:nvPr>
        </p:nvSpPr>
        <p:spPr>
          <a:xfrm>
            <a:off x="4564797" y="1347788"/>
            <a:ext cx="4218460" cy="3083094"/>
          </a:xfrm>
          <a:prstGeom prst="rect">
            <a:avLst/>
          </a:prstGeom>
        </p:spPr>
        <p:txBody>
          <a:bodyPr lIns="91408" tIns="45704" rIns="91408" bIns="45704">
            <a:noAutofit/>
          </a:bodyPr>
          <a:lstStyle>
            <a:lvl1pPr marL="228600" indent="-171450">
              <a:lnSpc>
                <a:spcPct val="95000"/>
              </a:lnSpc>
              <a:spcBef>
                <a:spcPts val="1110"/>
              </a:spcBef>
              <a:buClr>
                <a:schemeClr val="tx1"/>
              </a:buClr>
              <a:buSzPct val="80000"/>
              <a:buFont typeface="Arial" panose="020B0604020202020204"/>
              <a:buChar char="•"/>
              <a:defRPr sz="2000" b="0" i="0" baseline="0">
                <a:solidFill>
                  <a:schemeClr val="tx1"/>
                </a:solidFill>
                <a:latin typeface="+mn-lt"/>
                <a:cs typeface="CiscoSans ExtraLight"/>
              </a:defRPr>
            </a:lvl1pPr>
            <a:lvl2pPr marL="457200" indent="-215900">
              <a:lnSpc>
                <a:spcPct val="95000"/>
              </a:lnSpc>
              <a:spcBef>
                <a:spcPts val="450"/>
              </a:spcBef>
              <a:buClr>
                <a:schemeClr val="tx1"/>
              </a:buClr>
              <a:buSzPct val="80000"/>
              <a:buFont typeface="Arial" panose="020B0604020202020204"/>
              <a:buChar char="•"/>
              <a:defRPr sz="1800" b="0" i="0">
                <a:solidFill>
                  <a:schemeClr val="tx1"/>
                </a:solidFill>
                <a:latin typeface="+mn-lt"/>
                <a:cs typeface="CiscoSans ExtraLight"/>
              </a:defRPr>
            </a:lvl2pPr>
            <a:lvl3pPr marL="628650" indent="-171450">
              <a:buClr>
                <a:schemeClr val="tx1"/>
              </a:buClr>
              <a:buSzPct val="80000"/>
              <a:buFont typeface="Arial" panose="020B0604020202020204"/>
              <a:buChar char="•"/>
              <a:defRPr sz="1600" b="0" i="0">
                <a:solidFill>
                  <a:schemeClr val="tx1"/>
                </a:solidFill>
                <a:latin typeface="+mn-lt"/>
                <a:cs typeface="CiscoSans ExtraLight"/>
              </a:defRPr>
            </a:lvl3pPr>
            <a:lvl4pPr marL="800100" indent="-171450">
              <a:buClr>
                <a:schemeClr val="tx1"/>
              </a:buClr>
              <a:buSzPct val="80000"/>
              <a:buFont typeface="Arial" panose="020B0604020202020204"/>
              <a:buChar char="•"/>
              <a:defRPr sz="1400" b="0" i="0">
                <a:solidFill>
                  <a:schemeClr val="tx1"/>
                </a:solidFill>
                <a:latin typeface="+mn-lt"/>
                <a:cs typeface="CiscoSans ExtraLight"/>
              </a:defRPr>
            </a:lvl4pPr>
            <a:lvl5pPr marL="970915" indent="-171450">
              <a:buClr>
                <a:schemeClr val="tx1"/>
              </a:buClr>
              <a:buSzPct val="80000"/>
              <a:buFont typeface="Arial" panose="020B0604020202020204"/>
              <a:buChar char="•"/>
              <a:defRPr sz="1200"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5"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970" y="609606"/>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67933" y="302511"/>
            <a:ext cx="3715995" cy="826447"/>
          </a:xfrm>
          <a:prstGeom prst="rect">
            <a:avLst/>
          </a:prstGeom>
        </p:spPr>
        <p:txBody>
          <a:bodyPr lIns="61703" tIns="34283" rIns="61703" bIns="34283" rtlCol="0">
            <a:noAutofit/>
          </a:bodyPr>
          <a:lstStyle>
            <a:lvl1pPr algn="l" defTabSz="685800" rtl="0" eaLnBrk="1" latinLnBrk="0" hangingPunct="1">
              <a:lnSpc>
                <a:spcPct val="80000"/>
              </a:lnSpc>
              <a:spcBef>
                <a:spcPct val="0"/>
              </a:spcBef>
              <a:buNone/>
              <a:defRPr lang="en-US" sz="2800" b="0" i="0" kern="1200" spc="-75" baseline="0" dirty="0" smtClean="0">
                <a:solidFill>
                  <a:srgbClr val="676767"/>
                </a:solidFill>
                <a:latin typeface="+mj-lt"/>
                <a:ea typeface="+mj-ea"/>
                <a:cs typeface="CiscoSans Thin"/>
              </a:defRPr>
            </a:lvl1pPr>
          </a:lstStyle>
          <a:p>
            <a:r>
              <a:rPr lang="en-GB" dirty="0" smtClean="0"/>
              <a:t>Title Goes Here</a:t>
            </a:r>
            <a:endParaRPr lang="en-US" dirty="0"/>
          </a:p>
        </p:txBody>
      </p:sp>
      <p:sp>
        <p:nvSpPr>
          <p:cNvPr id="16" name="Text Placeholder 15"/>
          <p:cNvSpPr>
            <a:spLocks noGrp="1"/>
          </p:cNvSpPr>
          <p:nvPr>
            <p:ph type="body" sz="quarter" idx="13" hasCustomPrompt="1"/>
          </p:nvPr>
        </p:nvSpPr>
        <p:spPr>
          <a:xfrm>
            <a:off x="4905968" y="302506"/>
            <a:ext cx="3715995" cy="826446"/>
          </a:xfrm>
          <a:prstGeom prst="rect">
            <a:avLst/>
          </a:prstGeom>
        </p:spPr>
        <p:txBody>
          <a:bodyPr lIns="91408" tIns="45704" rIns="91408" bIns="45704" anchor="ctr" anchorCtr="0">
            <a:noAutofit/>
          </a:bodyPr>
          <a:lstStyle>
            <a:lvl1pPr marL="0" marR="0" indent="0" algn="l" defTabSz="685800" rtl="0" eaLnBrk="1" fontAlgn="auto" latinLnBrk="0" hangingPunct="1">
              <a:lnSpc>
                <a:spcPct val="80000"/>
              </a:lnSpc>
              <a:spcBef>
                <a:spcPct val="0"/>
              </a:spcBef>
              <a:spcAft>
                <a:spcPts val="0"/>
              </a:spcAft>
              <a:buClrTx/>
              <a:buSzTx/>
              <a:buFontTx/>
              <a:buNone/>
              <a:defRPr lang="en-US" sz="2800" b="0" i="0" kern="1200" spc="-75" baseline="0" dirty="0">
                <a:solidFill>
                  <a:srgbClr val="676767"/>
                </a:solidFill>
                <a:latin typeface="+mj-lt"/>
                <a:ea typeface="+mj-ea"/>
                <a:cs typeface="CiscoSans Thin"/>
              </a:defRPr>
            </a:lvl1pPr>
          </a:lstStyle>
          <a:p>
            <a:pPr lvl="0"/>
            <a:r>
              <a:rPr lang="en-GB" dirty="0" smtClean="0"/>
              <a:t>Title Goes Here</a:t>
            </a:r>
            <a:endParaRPr lang="en-GB" dirty="0" smtClean="0"/>
          </a:p>
        </p:txBody>
      </p:sp>
      <p:sp>
        <p:nvSpPr>
          <p:cNvPr id="8" name="Text Placeholder 3"/>
          <p:cNvSpPr>
            <a:spLocks noGrp="1"/>
          </p:cNvSpPr>
          <p:nvPr>
            <p:ph type="body" sz="quarter" idx="10" hasCustomPrompt="1"/>
          </p:nvPr>
        </p:nvSpPr>
        <p:spPr>
          <a:xfrm>
            <a:off x="467933" y="1347788"/>
            <a:ext cx="3715995" cy="3083094"/>
          </a:xfrm>
          <a:prstGeom prst="rect">
            <a:avLst/>
          </a:prstGeom>
        </p:spPr>
        <p:txBody>
          <a:bodyPr lIns="91408" tIns="45704" rIns="91408" bIns="45704">
            <a:noAutofit/>
          </a:bodyPr>
          <a:lstStyle>
            <a:lvl1pPr marL="228600" indent="-171450">
              <a:lnSpc>
                <a:spcPct val="95000"/>
              </a:lnSpc>
              <a:spcBef>
                <a:spcPts val="1110"/>
              </a:spcBef>
              <a:buClr>
                <a:schemeClr val="tx1"/>
              </a:buClr>
              <a:buSzPct val="80000"/>
              <a:buFont typeface="Arial" panose="020B0604020202020204"/>
              <a:buChar char="•"/>
              <a:defRPr sz="2000" b="0" i="0">
                <a:solidFill>
                  <a:schemeClr val="tx1"/>
                </a:solidFill>
                <a:latin typeface="+mn-lt"/>
                <a:cs typeface="CiscoSans ExtraLight"/>
              </a:defRPr>
            </a:lvl1pPr>
            <a:lvl2pPr marL="457200" indent="-215900">
              <a:lnSpc>
                <a:spcPct val="95000"/>
              </a:lnSpc>
              <a:spcBef>
                <a:spcPts val="450"/>
              </a:spcBef>
              <a:buClr>
                <a:schemeClr val="tx1"/>
              </a:buClr>
              <a:buSzPct val="80000"/>
              <a:buFont typeface="Arial" panose="020B0604020202020204"/>
              <a:buChar char="•"/>
              <a:defRPr sz="1800" b="0" i="0">
                <a:solidFill>
                  <a:schemeClr val="tx1"/>
                </a:solidFill>
                <a:latin typeface="+mn-lt"/>
                <a:cs typeface="CiscoSans ExtraLight"/>
              </a:defRPr>
            </a:lvl2pPr>
            <a:lvl3pPr marL="628650" indent="-171450">
              <a:buClr>
                <a:schemeClr val="tx1"/>
              </a:buClr>
              <a:buSzPct val="80000"/>
              <a:buFont typeface="Arial" panose="020B0604020202020204"/>
              <a:buChar char="•"/>
              <a:defRPr sz="1600" b="0" i="0">
                <a:solidFill>
                  <a:schemeClr val="tx1"/>
                </a:solidFill>
                <a:latin typeface="+mn-lt"/>
                <a:cs typeface="CiscoSans ExtraLight"/>
              </a:defRPr>
            </a:lvl3pPr>
            <a:lvl4pPr marL="800100" indent="-171450">
              <a:buClr>
                <a:schemeClr val="tx1"/>
              </a:buClr>
              <a:buSzPct val="80000"/>
              <a:buFont typeface="Arial" panose="020B0604020202020204"/>
              <a:buChar char="•"/>
              <a:defRPr sz="1400" b="0" i="0">
                <a:solidFill>
                  <a:schemeClr val="tx1"/>
                </a:solidFill>
                <a:latin typeface="+mn-lt"/>
                <a:cs typeface="CiscoSans ExtraLight"/>
              </a:defRPr>
            </a:lvl4pPr>
            <a:lvl5pPr marL="970915" indent="-171450">
              <a:buClr>
                <a:schemeClr val="tx1"/>
              </a:buClr>
              <a:buSzPct val="80000"/>
              <a:buFont typeface="Arial" panose="020B0604020202020204"/>
              <a:buChar char="•"/>
              <a:defRPr sz="1200"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12" name="Text Placeholder 3"/>
          <p:cNvSpPr>
            <a:spLocks noGrp="1"/>
          </p:cNvSpPr>
          <p:nvPr>
            <p:ph type="body" sz="quarter" idx="14" hasCustomPrompt="1"/>
          </p:nvPr>
        </p:nvSpPr>
        <p:spPr>
          <a:xfrm>
            <a:off x="4905968" y="1347788"/>
            <a:ext cx="3715995" cy="3083094"/>
          </a:xfrm>
          <a:prstGeom prst="rect">
            <a:avLst/>
          </a:prstGeom>
        </p:spPr>
        <p:txBody>
          <a:bodyPr lIns="91408" tIns="45704" rIns="91408" bIns="45704">
            <a:noAutofit/>
          </a:bodyPr>
          <a:lstStyle>
            <a:lvl1pPr marL="228600" indent="-171450">
              <a:lnSpc>
                <a:spcPct val="95000"/>
              </a:lnSpc>
              <a:spcBef>
                <a:spcPts val="1110"/>
              </a:spcBef>
              <a:buClr>
                <a:schemeClr val="tx1"/>
              </a:buClr>
              <a:buSzPct val="80000"/>
              <a:buFont typeface="Arial" panose="020B0604020202020204"/>
              <a:buChar char="•"/>
              <a:defRPr sz="2000" b="0" i="0">
                <a:solidFill>
                  <a:schemeClr val="tx1"/>
                </a:solidFill>
                <a:latin typeface="+mn-lt"/>
                <a:cs typeface="CiscoSans ExtraLight"/>
              </a:defRPr>
            </a:lvl1pPr>
            <a:lvl2pPr marL="457200" indent="-215900">
              <a:lnSpc>
                <a:spcPct val="95000"/>
              </a:lnSpc>
              <a:spcBef>
                <a:spcPts val="450"/>
              </a:spcBef>
              <a:buClr>
                <a:schemeClr val="tx1"/>
              </a:buClr>
              <a:buSzPct val="80000"/>
              <a:buFont typeface="Arial" panose="020B0604020202020204"/>
              <a:buChar char="•"/>
              <a:defRPr sz="1800" b="0" i="0">
                <a:solidFill>
                  <a:schemeClr val="tx1"/>
                </a:solidFill>
                <a:latin typeface="+mn-lt"/>
                <a:cs typeface="CiscoSans ExtraLight"/>
              </a:defRPr>
            </a:lvl2pPr>
            <a:lvl3pPr marL="628650" indent="-171450">
              <a:buClr>
                <a:schemeClr val="tx1"/>
              </a:buClr>
              <a:buSzPct val="80000"/>
              <a:buFont typeface="Arial" panose="020B0604020202020204"/>
              <a:buChar char="•"/>
              <a:defRPr sz="1600" b="0" i="0">
                <a:solidFill>
                  <a:schemeClr val="tx1"/>
                </a:solidFill>
                <a:latin typeface="+mn-lt"/>
                <a:cs typeface="CiscoSans ExtraLight"/>
              </a:defRPr>
            </a:lvl3pPr>
            <a:lvl4pPr marL="800100" indent="-171450">
              <a:buClr>
                <a:schemeClr val="tx1"/>
              </a:buClr>
              <a:buSzPct val="80000"/>
              <a:buFont typeface="Arial" panose="020B0604020202020204"/>
              <a:buChar char="•"/>
              <a:defRPr sz="1400" b="0" i="0">
                <a:solidFill>
                  <a:schemeClr val="tx1"/>
                </a:solidFill>
                <a:latin typeface="+mn-lt"/>
                <a:cs typeface="CiscoSans ExtraLight"/>
              </a:defRPr>
            </a:lvl4pPr>
            <a:lvl5pPr marL="970915" indent="-171450">
              <a:buClr>
                <a:schemeClr val="tx1"/>
              </a:buClr>
              <a:buSzPct val="80000"/>
              <a:buFont typeface="Arial" panose="020B0604020202020204"/>
              <a:buChar char="•"/>
              <a:defRPr sz="1200"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Tree>
  </p:cSld>
  <p:clrMapOvr>
    <a:masterClrMapping/>
  </p:clrMapOvr>
  <p:transition spd="med">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6"/>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6"/>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461970" y="228324"/>
            <a:ext cx="2337109" cy="770461"/>
          </a:xfrm>
          <a:prstGeom prst="rect">
            <a:avLst/>
          </a:prstGeom>
        </p:spPr>
        <p:txBody>
          <a:bodyPr lIns="91408" tIns="45704" rIns="91408" bIns="45704" anchor="b" anchorCtr="0">
            <a:noAutofit/>
          </a:bodyPr>
          <a:lstStyle>
            <a:lvl1pPr marL="0" marR="0" indent="0" algn="l" defTabSz="685800" rtl="0" eaLnBrk="1" fontAlgn="auto" latinLnBrk="0" hangingPunct="1">
              <a:lnSpc>
                <a:spcPct val="80000"/>
              </a:lnSpc>
              <a:spcBef>
                <a:spcPct val="0"/>
              </a:spcBef>
              <a:spcAft>
                <a:spcPts val="0"/>
              </a:spcAft>
              <a:buClrTx/>
              <a:buSzTx/>
              <a:buFontTx/>
              <a:buNone/>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endParaRPr lang="en-GB" dirty="0" smtClean="0"/>
          </a:p>
        </p:txBody>
      </p:sp>
      <p:sp>
        <p:nvSpPr>
          <p:cNvPr id="10" name="Text Placeholder 17"/>
          <p:cNvSpPr>
            <a:spLocks noGrp="1"/>
          </p:cNvSpPr>
          <p:nvPr>
            <p:ph type="body" sz="quarter" idx="22" hasCustomPrompt="1"/>
          </p:nvPr>
        </p:nvSpPr>
        <p:spPr>
          <a:xfrm>
            <a:off x="3377734" y="227844"/>
            <a:ext cx="2337109" cy="770461"/>
          </a:xfrm>
          <a:prstGeom prst="rect">
            <a:avLst/>
          </a:prstGeom>
        </p:spPr>
        <p:txBody>
          <a:bodyPr lIns="91408" tIns="45704" rIns="91408" bIns="45704" anchor="b" anchorCtr="0">
            <a:noAutofit/>
          </a:bodyPr>
          <a:lstStyle>
            <a:lvl1pPr marL="0" marR="0" indent="0" algn="l" defTabSz="685800" rtl="0" eaLnBrk="1" fontAlgn="auto" latinLnBrk="0" hangingPunct="1">
              <a:lnSpc>
                <a:spcPct val="80000"/>
              </a:lnSpc>
              <a:spcBef>
                <a:spcPct val="0"/>
              </a:spcBef>
              <a:spcAft>
                <a:spcPts val="0"/>
              </a:spcAft>
              <a:buClrTx/>
              <a:buSzTx/>
              <a:buFontTx/>
              <a:buNone/>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endParaRPr lang="en-GB" dirty="0" smtClean="0"/>
          </a:p>
        </p:txBody>
      </p:sp>
      <p:sp>
        <p:nvSpPr>
          <p:cNvPr id="14" name="Text Placeholder 17"/>
          <p:cNvSpPr>
            <a:spLocks noGrp="1"/>
          </p:cNvSpPr>
          <p:nvPr>
            <p:ph type="body" sz="quarter" idx="24" hasCustomPrompt="1"/>
          </p:nvPr>
        </p:nvSpPr>
        <p:spPr>
          <a:xfrm>
            <a:off x="6354819" y="220484"/>
            <a:ext cx="2337109" cy="770461"/>
          </a:xfrm>
          <a:prstGeom prst="rect">
            <a:avLst/>
          </a:prstGeom>
        </p:spPr>
        <p:txBody>
          <a:bodyPr lIns="91408" tIns="45704" rIns="91408" bIns="45704" anchor="b" anchorCtr="0">
            <a:noAutofit/>
          </a:bodyPr>
          <a:lstStyle>
            <a:lvl1pPr marL="0" marR="0" indent="0" algn="l" defTabSz="685800" rtl="0" eaLnBrk="1" fontAlgn="auto" latinLnBrk="0" hangingPunct="1">
              <a:lnSpc>
                <a:spcPct val="80000"/>
              </a:lnSpc>
              <a:spcBef>
                <a:spcPct val="0"/>
              </a:spcBef>
              <a:spcAft>
                <a:spcPts val="0"/>
              </a:spcAft>
              <a:buClrTx/>
              <a:buSzTx/>
              <a:buFontTx/>
              <a:buNone/>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endParaRPr lang="en-GB" dirty="0" smtClean="0"/>
          </a:p>
        </p:txBody>
      </p:sp>
      <p:sp>
        <p:nvSpPr>
          <p:cNvPr id="13" name="Text Placeholder 3"/>
          <p:cNvSpPr>
            <a:spLocks noGrp="1"/>
          </p:cNvSpPr>
          <p:nvPr>
            <p:ph type="body" sz="quarter" idx="11" hasCustomPrompt="1"/>
          </p:nvPr>
        </p:nvSpPr>
        <p:spPr>
          <a:xfrm>
            <a:off x="461963" y="1201094"/>
            <a:ext cx="2337110" cy="3314904"/>
          </a:xfrm>
          <a:prstGeom prst="rect">
            <a:avLst/>
          </a:prstGeom>
        </p:spPr>
        <p:txBody>
          <a:bodyPr lIns="91408" tIns="45704" rIns="91408" bIns="45704">
            <a:noAutofit/>
          </a:bodyPr>
          <a:lstStyle>
            <a:lvl1pPr marL="233045" indent="-171450">
              <a:lnSpc>
                <a:spcPct val="95000"/>
              </a:lnSpc>
              <a:spcBef>
                <a:spcPts val="1110"/>
              </a:spcBef>
              <a:buClr>
                <a:schemeClr val="tx1"/>
              </a:buClr>
              <a:buSzPct val="80000"/>
              <a:buFont typeface="Arial" panose="020B0604020202020204"/>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800" indent="-171450">
              <a:buClr>
                <a:schemeClr val="tx1"/>
              </a:buClr>
              <a:buSzPct val="80000"/>
              <a:buFont typeface="Arial" panose="020B0604020202020204"/>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smtClean="0"/>
          </a:p>
        </p:txBody>
      </p:sp>
      <p:sp>
        <p:nvSpPr>
          <p:cNvPr id="16" name="Text Placeholder 3"/>
          <p:cNvSpPr>
            <a:spLocks noGrp="1"/>
          </p:cNvSpPr>
          <p:nvPr>
            <p:ph type="body" sz="quarter" idx="26" hasCustomPrompt="1"/>
          </p:nvPr>
        </p:nvSpPr>
        <p:spPr>
          <a:xfrm>
            <a:off x="3377731" y="1200321"/>
            <a:ext cx="2337110" cy="3314904"/>
          </a:xfrm>
          <a:prstGeom prst="rect">
            <a:avLst/>
          </a:prstGeom>
        </p:spPr>
        <p:txBody>
          <a:bodyPr lIns="91408" tIns="45704" rIns="91408" bIns="45704">
            <a:noAutofit/>
          </a:bodyPr>
          <a:lstStyle>
            <a:lvl1pPr marL="233045" indent="-171450">
              <a:lnSpc>
                <a:spcPct val="95000"/>
              </a:lnSpc>
              <a:spcBef>
                <a:spcPts val="1110"/>
              </a:spcBef>
              <a:buClr>
                <a:schemeClr val="tx1"/>
              </a:buClr>
              <a:buSzPct val="80000"/>
              <a:buFont typeface="Arial" panose="020B0604020202020204"/>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800" indent="-171450">
              <a:buClr>
                <a:schemeClr val="tx1"/>
              </a:buClr>
              <a:buSzPct val="80000"/>
              <a:buFont typeface="Arial" panose="020B0604020202020204"/>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smtClean="0"/>
          </a:p>
        </p:txBody>
      </p:sp>
      <p:sp>
        <p:nvSpPr>
          <p:cNvPr id="17" name="Text Placeholder 3"/>
          <p:cNvSpPr>
            <a:spLocks noGrp="1"/>
          </p:cNvSpPr>
          <p:nvPr>
            <p:ph type="body" sz="quarter" idx="27" hasCustomPrompt="1"/>
          </p:nvPr>
        </p:nvSpPr>
        <p:spPr>
          <a:xfrm>
            <a:off x="6354814" y="1200321"/>
            <a:ext cx="2337110" cy="3314904"/>
          </a:xfrm>
          <a:prstGeom prst="rect">
            <a:avLst/>
          </a:prstGeom>
        </p:spPr>
        <p:txBody>
          <a:bodyPr lIns="91408" tIns="45704" rIns="91408" bIns="45704">
            <a:noAutofit/>
          </a:bodyPr>
          <a:lstStyle>
            <a:lvl1pPr marL="233045" indent="-171450">
              <a:lnSpc>
                <a:spcPct val="95000"/>
              </a:lnSpc>
              <a:spcBef>
                <a:spcPts val="1110"/>
              </a:spcBef>
              <a:buClr>
                <a:schemeClr val="tx1"/>
              </a:buClr>
              <a:buSzPct val="80000"/>
              <a:buFont typeface="Arial" panose="020B0604020202020204"/>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800" indent="-171450">
              <a:buClr>
                <a:schemeClr val="tx1"/>
              </a:buClr>
              <a:buSzPct val="80000"/>
              <a:buFont typeface="Arial" panose="020B0604020202020204"/>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smtClean="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82" y="1330326"/>
            <a:ext cx="3712779" cy="3101974"/>
          </a:xfrm>
          <a:prstGeom prst="roundRect">
            <a:avLst>
              <a:gd name="adj" fmla="val 0"/>
            </a:avLst>
          </a:prstGeom>
          <a:gradFill flip="none" rotWithShape="1">
            <a:gsLst>
              <a:gs pos="0">
                <a:schemeClr val="bg2">
                  <a:lumMod val="92000"/>
                </a:schemeClr>
              </a:gs>
              <a:gs pos="47000">
                <a:schemeClr val="bg1"/>
              </a:gs>
              <a:gs pos="100000">
                <a:schemeClr val="bg2">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fontAlgn="auto">
              <a:spcBef>
                <a:spcPts val="0"/>
              </a:spcBef>
              <a:spcAft>
                <a:spcPts val="0"/>
              </a:spcAft>
              <a:defRPr/>
            </a:pPr>
            <a:endParaRPr lang="en-US" dirty="0">
              <a:latin typeface="+mj-lt"/>
            </a:endParaRPr>
          </a:p>
        </p:txBody>
      </p:sp>
      <p:sp>
        <p:nvSpPr>
          <p:cNvPr id="12" name="Text Placeholder 11"/>
          <p:cNvSpPr>
            <a:spLocks noGrp="1"/>
          </p:cNvSpPr>
          <p:nvPr>
            <p:ph type="body" sz="quarter" idx="11" hasCustomPrompt="1"/>
          </p:nvPr>
        </p:nvSpPr>
        <p:spPr>
          <a:xfrm>
            <a:off x="5148706" y="1481751"/>
            <a:ext cx="3375912" cy="1659018"/>
          </a:xfrm>
          <a:prstGeom prst="rect">
            <a:avLst/>
          </a:prstGeom>
        </p:spPr>
        <p:txBody>
          <a:bodyPr lIns="91408" tIns="45704" rIns="91408" bIns="45704">
            <a:noAutofit/>
          </a:bodyPr>
          <a:lstStyle>
            <a:lvl1pPr marL="85725" indent="-85725" algn="l" defTabSz="685800" rtl="0" eaLnBrk="1" latinLnBrk="0" hangingPunct="1">
              <a:lnSpc>
                <a:spcPct val="90000"/>
              </a:lnSpc>
              <a:spcBef>
                <a:spcPts val="0"/>
              </a:spcBef>
              <a:buNone/>
              <a:defRPr lang="en-US" sz="1500" kern="1200" baseline="0" dirty="0" smtClean="0">
                <a:solidFill>
                  <a:schemeClr val="tx2"/>
                </a:solidFill>
                <a:latin typeface="+mn-lt"/>
                <a:ea typeface="+mn-ea"/>
                <a:cs typeface="CiscoSans ExtraLight"/>
              </a:defRPr>
            </a:lvl1pPr>
            <a:lvl2pPr marL="85725" indent="-85725" algn="l" defTabSz="685800" rtl="0" eaLnBrk="1" latinLnBrk="0" hangingPunct="1">
              <a:defRPr lang="en-US" sz="1500" kern="1200" dirty="0" smtClean="0">
                <a:solidFill>
                  <a:schemeClr val="accent2"/>
                </a:solidFill>
                <a:latin typeface="Ciscolight" pitchFamily="2" charset="0"/>
                <a:ea typeface="+mn-ea"/>
                <a:cs typeface="+mn-cs"/>
              </a:defRPr>
            </a:lvl2pPr>
            <a:lvl3pPr marL="85725" indent="-85725" algn="l" defTabSz="685800" rtl="0" eaLnBrk="1" latinLnBrk="0" hangingPunct="1">
              <a:defRPr lang="en-US" sz="1500" kern="1200" dirty="0" smtClean="0">
                <a:solidFill>
                  <a:schemeClr val="accent2"/>
                </a:solidFill>
                <a:latin typeface="Ciscolight" pitchFamily="2" charset="0"/>
                <a:ea typeface="+mn-ea"/>
                <a:cs typeface="+mn-cs"/>
              </a:defRPr>
            </a:lvl3pPr>
            <a:lvl4pPr marL="85725" indent="-85725" algn="l" defTabSz="685800" rtl="0" eaLnBrk="1" latinLnBrk="0" hangingPunct="1">
              <a:defRPr lang="en-US" sz="1500" kern="1200" dirty="0" smtClean="0">
                <a:solidFill>
                  <a:schemeClr val="accent2"/>
                </a:solidFill>
                <a:latin typeface="Ciscolight" pitchFamily="2" charset="0"/>
                <a:ea typeface="+mn-ea"/>
                <a:cs typeface="+mn-cs"/>
              </a:defRPr>
            </a:lvl4pPr>
            <a:lvl5pPr marL="85725" indent="-85725" algn="l" defTabSz="685800" rtl="0" eaLnBrk="1" latinLnBrk="0" hangingPunct="1">
              <a:defRPr lang="en-US" sz="1500" kern="1200" dirty="0" smtClean="0">
                <a:solidFill>
                  <a:schemeClr val="accent2"/>
                </a:solidFill>
                <a:latin typeface="Ciscolight" pitchFamily="2" charset="0"/>
                <a:ea typeface="+mn-ea"/>
                <a:cs typeface="+mn-cs"/>
              </a:defRPr>
            </a:lvl5pPr>
          </a:lstStyle>
          <a:p>
            <a:pPr lvl="0"/>
            <a:r>
              <a:rPr lang="en-GB" dirty="0" smtClean="0"/>
              <a:t>Click to edit text</a:t>
            </a:r>
            <a:endParaRPr lang="en-GB" dirty="0" smtClean="0"/>
          </a:p>
        </p:txBody>
      </p:sp>
      <p:sp>
        <p:nvSpPr>
          <p:cNvPr id="19" name="Text Placeholder 18"/>
          <p:cNvSpPr>
            <a:spLocks noGrp="1"/>
          </p:cNvSpPr>
          <p:nvPr>
            <p:ph type="body" sz="quarter" idx="14" hasCustomPrompt="1"/>
          </p:nvPr>
        </p:nvSpPr>
        <p:spPr>
          <a:xfrm>
            <a:off x="5148710" y="3552444"/>
            <a:ext cx="3506245" cy="253746"/>
          </a:xfrm>
          <a:prstGeom prst="rect">
            <a:avLst/>
          </a:prstGeom>
        </p:spPr>
        <p:txBody>
          <a:bodyPr lIns="91408" tIns="45704" rIns="91408" bIns="45704">
            <a:noAutofit/>
          </a:bodyPr>
          <a:lstStyle>
            <a:lvl1pPr marL="0" indent="0">
              <a:buClr>
                <a:schemeClr val="tx2"/>
              </a:buClr>
              <a:buFontTx/>
              <a:buNone/>
              <a:defRPr sz="1200">
                <a:solidFill>
                  <a:schemeClr val="tx2"/>
                </a:solidFill>
                <a:latin typeface="+mn-lt"/>
                <a:cs typeface="CiscoSans ExtraLight"/>
              </a:defRPr>
            </a:lvl1pPr>
          </a:lstStyle>
          <a:p>
            <a:pPr lvl="0"/>
            <a:r>
              <a:rPr lang="en-GB" dirty="0" smtClean="0"/>
              <a:t>Click to edit text </a:t>
            </a:r>
            <a:endParaRPr lang="en-GB" dirty="0" smtClean="0"/>
          </a:p>
        </p:txBody>
      </p:sp>
      <p:sp>
        <p:nvSpPr>
          <p:cNvPr id="9" name="Text Placeholder 3"/>
          <p:cNvSpPr>
            <a:spLocks noGrp="1"/>
          </p:cNvSpPr>
          <p:nvPr>
            <p:ph type="body" sz="quarter" idx="10" hasCustomPrompt="1"/>
          </p:nvPr>
        </p:nvSpPr>
        <p:spPr>
          <a:xfrm>
            <a:off x="437774" y="1347788"/>
            <a:ext cx="3901123" cy="3083094"/>
          </a:xfrm>
          <a:prstGeom prst="rect">
            <a:avLst/>
          </a:prstGeom>
        </p:spPr>
        <p:txBody>
          <a:bodyPr lIns="91408" tIns="45704" rIns="91408" bIns="45704">
            <a:noAutofit/>
          </a:bodyPr>
          <a:lstStyle>
            <a:lvl1pPr marL="228600" indent="-171450">
              <a:lnSpc>
                <a:spcPct val="95000"/>
              </a:lnSpc>
              <a:spcBef>
                <a:spcPts val="1110"/>
              </a:spcBef>
              <a:buClr>
                <a:schemeClr val="tx1"/>
              </a:buClr>
              <a:buSzPct val="80000"/>
              <a:buFont typeface="Arial" panose="020B0604020202020204"/>
              <a:buChar char="•"/>
              <a:defRPr sz="2000" b="0" i="0">
                <a:solidFill>
                  <a:schemeClr val="tx1"/>
                </a:solidFill>
                <a:latin typeface="+mn-lt"/>
                <a:cs typeface="CiscoSans ExtraLight"/>
              </a:defRPr>
            </a:lvl1pPr>
            <a:lvl2pPr marL="457200" indent="-215900">
              <a:lnSpc>
                <a:spcPct val="95000"/>
              </a:lnSpc>
              <a:spcBef>
                <a:spcPts val="450"/>
              </a:spcBef>
              <a:buClr>
                <a:schemeClr val="tx1"/>
              </a:buClr>
              <a:buSzPct val="80000"/>
              <a:buFont typeface="Arial" panose="020B0604020202020204"/>
              <a:buChar char="•"/>
              <a:defRPr sz="1800" b="0" i="0">
                <a:solidFill>
                  <a:schemeClr val="tx1"/>
                </a:solidFill>
                <a:latin typeface="+mn-lt"/>
                <a:cs typeface="CiscoSans ExtraLight"/>
              </a:defRPr>
            </a:lvl2pPr>
            <a:lvl3pPr marL="628650" indent="-171450">
              <a:buClr>
                <a:schemeClr val="tx1"/>
              </a:buClr>
              <a:buSzPct val="80000"/>
              <a:buFont typeface="Arial" panose="020B0604020202020204"/>
              <a:buChar char="•"/>
              <a:defRPr sz="1600" b="0" i="0">
                <a:solidFill>
                  <a:schemeClr val="tx1"/>
                </a:solidFill>
                <a:latin typeface="+mn-lt"/>
                <a:cs typeface="CiscoSans ExtraLight"/>
              </a:defRPr>
            </a:lvl3pPr>
            <a:lvl4pPr marL="800100" indent="-171450">
              <a:buClr>
                <a:schemeClr val="tx1"/>
              </a:buClr>
              <a:buSzPct val="80000"/>
              <a:buFont typeface="Arial" panose="020B0604020202020204"/>
              <a:buChar char="•"/>
              <a:defRPr sz="1400" b="0" i="0">
                <a:solidFill>
                  <a:schemeClr val="tx1"/>
                </a:solidFill>
                <a:latin typeface="+mn-lt"/>
                <a:cs typeface="CiscoSans ExtraLight"/>
              </a:defRPr>
            </a:lvl4pPr>
            <a:lvl5pPr marL="970915" indent="-171450">
              <a:buClr>
                <a:schemeClr val="tx1"/>
              </a:buClr>
              <a:buSzPct val="80000"/>
              <a:buFont typeface="Arial" panose="020B0604020202020204"/>
              <a:buChar char="•"/>
              <a:defRPr sz="1200" b="0" i="0">
                <a:solidFill>
                  <a:schemeClr val="tx1"/>
                </a:solidFill>
                <a:latin typeface="+mn-lt"/>
                <a:cs typeface="CiscoSans ExtraLight"/>
              </a:defRPr>
            </a:lvl5pPr>
          </a:lstStyle>
          <a:p>
            <a:pPr lvl="0"/>
            <a:r>
              <a:rPr lang="en-GB" dirty="0" smtClean="0"/>
              <a:t>First level</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8"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lvl1pPr>
              <a:defRPr sz="3000"/>
            </a:lvl1pPr>
          </a:lstStyle>
          <a:p>
            <a:pPr lvl="0"/>
            <a:r>
              <a:rPr lang="en-US" dirty="0" smtClean="0"/>
              <a:t>Click to edit Master title style</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468313" y="3916058"/>
            <a:ext cx="7791858" cy="349356"/>
          </a:xfrm>
          <a:prstGeom prst="rect">
            <a:avLst/>
          </a:prstGeom>
        </p:spPr>
        <p:txBody>
          <a:bodyPr wrap="square" lIns="91408" tIns="45704" rIns="91408" bIns="45704" anchor="b" anchorCtr="0">
            <a:noAutofit/>
          </a:bodyPr>
          <a:lstStyle>
            <a:lvl1pPr marL="0" indent="0" algn="l" defTabSz="603250">
              <a:lnSpc>
                <a:spcPct val="100000"/>
              </a:lnSpc>
              <a:spcBef>
                <a:spcPct val="50000"/>
              </a:spcBef>
              <a:buNone/>
              <a:defRPr sz="2200" b="0" i="0">
                <a:solidFill>
                  <a:srgbClr val="676767"/>
                </a:solidFill>
                <a:latin typeface="+mj-lt"/>
                <a:cs typeface="CiscoSans ExtraLight"/>
              </a:defRPr>
            </a:lvl1pPr>
            <a:lvl2pPr>
              <a:buFont typeface="Arial" panose="020B0604020202020204" pitchFamily="34" charset="0"/>
              <a:buNone/>
              <a:defRPr sz="1100"/>
            </a:lvl2pPr>
            <a:lvl3pPr>
              <a:buFont typeface="Arial" panose="020B0604020202020204" pitchFamily="34" charset="0"/>
              <a:buNone/>
              <a:defRPr sz="1100"/>
            </a:lvl3pPr>
            <a:lvl4pPr>
              <a:buFont typeface="Arial" panose="020B0604020202020204" pitchFamily="34" charset="0"/>
              <a:buNone/>
              <a:defRPr sz="1100"/>
            </a:lvl4pPr>
            <a:lvl5pPr>
              <a:buFont typeface="Arial" panose="020B0604020202020204" pitchFamily="34" charset="0"/>
              <a:buNone/>
              <a:defRPr sz="1100"/>
            </a:lvl5pPr>
          </a:lstStyle>
          <a:p>
            <a:pPr lvl="0"/>
            <a:r>
              <a:rPr lang="en-GB" dirty="0" smtClean="0"/>
              <a:t>Click to edit text </a:t>
            </a:r>
            <a:endParaRPr lang="en-GB" dirty="0" smtClean="0"/>
          </a:p>
        </p:txBody>
      </p:sp>
      <p:sp>
        <p:nvSpPr>
          <p:cNvPr id="4" name="Title 1"/>
          <p:cNvSpPr>
            <a:spLocks noGrp="1"/>
          </p:cNvSpPr>
          <p:nvPr>
            <p:ph type="ctrTitle" hasCustomPrompt="1"/>
          </p:nvPr>
        </p:nvSpPr>
        <p:spPr>
          <a:xfrm>
            <a:off x="287923" y="1540556"/>
            <a:ext cx="7972248" cy="2278837"/>
          </a:xfrm>
          <a:prstGeom prst="rect">
            <a:avLst/>
          </a:prstGeom>
        </p:spPr>
        <p:txBody>
          <a:bodyPr anchor="ctr">
            <a:noAutofit/>
          </a:bodyPr>
          <a:lstStyle>
            <a:lvl1pPr marL="183515" indent="-400050" algn="l">
              <a:lnSpc>
                <a:spcPct val="90000"/>
              </a:lnSpc>
              <a:defRPr sz="4600" b="0" i="1" spc="0" baseline="0">
                <a:solidFill>
                  <a:srgbClr val="3E6BB4"/>
                </a:solidFill>
                <a:latin typeface="+mj-lt"/>
                <a:cs typeface="CiscoSans Thin"/>
              </a:defRPr>
            </a:lvl1pPr>
          </a:lstStyle>
          <a:p>
            <a:r>
              <a:rPr lang="en-GB" dirty="0" smtClean="0"/>
              <a:t>“Quote Goes Here”</a:t>
            </a:r>
            <a:endParaRPr lang="en-US" dirty="0"/>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96" y="609606"/>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463764" y="1439065"/>
            <a:ext cx="3820348" cy="2265389"/>
          </a:xfrm>
        </p:spPr>
        <p:txBody>
          <a:bodyPr lIns="61706" tIns="34283" rIns="61706" bIns="34283" rtlCol="0" anchor="ctr">
            <a:noAutofit/>
          </a:bodyPr>
          <a:lstStyle>
            <a:lvl1pPr marL="0" indent="0" algn="l" defTabSz="685800" rtl="0" eaLnBrk="1" latinLnBrk="0" hangingPunct="1">
              <a:lnSpc>
                <a:spcPct val="80000"/>
              </a:lnSpc>
              <a:spcBef>
                <a:spcPct val="0"/>
              </a:spcBef>
              <a:buClr>
                <a:schemeClr val="tx1"/>
              </a:buClr>
              <a:buFont typeface="Ciscolight" pitchFamily="2" charset="0"/>
              <a:buNone/>
              <a:defRPr lang="en-US" sz="4500" b="0" kern="1200" spc="0" baseline="0" dirty="0">
                <a:solidFill>
                  <a:srgbClr val="2968AF"/>
                </a:solidFill>
                <a:latin typeface="+mj-lt"/>
                <a:ea typeface="+mj-ea"/>
                <a:cs typeface="+mj-cs"/>
              </a:defRPr>
            </a:lvl1pPr>
          </a:lstStyle>
          <a:p>
            <a:r>
              <a:rPr lang="en-GB" dirty="0" smtClean="0"/>
              <a:t>Title Goes Here</a:t>
            </a:r>
            <a:endParaRPr lang="en-US" dirty="0"/>
          </a:p>
        </p:txBody>
      </p:sp>
      <p:sp>
        <p:nvSpPr>
          <p:cNvPr id="9" name="Text Placeholder 3"/>
          <p:cNvSpPr>
            <a:spLocks noGrp="1"/>
          </p:cNvSpPr>
          <p:nvPr>
            <p:ph type="body" sz="quarter" idx="11" hasCustomPrompt="1"/>
          </p:nvPr>
        </p:nvSpPr>
        <p:spPr>
          <a:xfrm>
            <a:off x="4922521" y="654518"/>
            <a:ext cx="3865880" cy="3840480"/>
          </a:xfrm>
          <a:prstGeom prst="rect">
            <a:avLst/>
          </a:prstGeom>
        </p:spPr>
        <p:txBody>
          <a:bodyPr lIns="91408" tIns="45704" rIns="91408" bIns="45704" anchor="ctr" anchorCtr="0">
            <a:noAutofit/>
          </a:bodyPr>
          <a:lstStyle>
            <a:lvl1pPr marL="0" indent="0">
              <a:buFontTx/>
              <a:buNone/>
              <a:defRPr sz="1600" baseline="0">
                <a:solidFill>
                  <a:schemeClr val="tx1"/>
                </a:solidFill>
                <a:latin typeface="+mn-lt"/>
              </a:defRPr>
            </a:lvl1pPr>
            <a:lvl2pPr>
              <a:defRPr sz="1500"/>
            </a:lvl2pPr>
            <a:lvl3pPr>
              <a:defRPr sz="1500"/>
            </a:lvl3pPr>
            <a:lvl4pPr>
              <a:defRPr sz="1500"/>
            </a:lvl4pPr>
            <a:lvl5pPr>
              <a:defRPr sz="1500"/>
            </a:lvl5pPr>
          </a:lstStyle>
          <a:p>
            <a:pPr lvl="0"/>
            <a:r>
              <a:rPr lang="en-GB" dirty="0" smtClean="0"/>
              <a:t>Click to edit text</a:t>
            </a:r>
            <a:endParaRPr lang="en-GB" dirty="0" smtClean="0"/>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hasCustomPrompt="1"/>
          </p:nvPr>
        </p:nvSpPr>
        <p:spPr>
          <a:xfrm>
            <a:off x="437766" y="1347790"/>
            <a:ext cx="8345488" cy="2658728"/>
          </a:xfrm>
          <a:prstGeom prst="rect">
            <a:avLst/>
          </a:prstGeom>
        </p:spPr>
        <p:txBody>
          <a:bodyPr lIns="91408" tIns="45704" rIns="91408" bIns="45704">
            <a:noAutofit/>
          </a:bodyPr>
          <a:lstStyle>
            <a:lvl1pPr marL="0" indent="0" algn="ctr">
              <a:buNone/>
              <a:defRPr sz="2000" baseline="0">
                <a:solidFill>
                  <a:schemeClr val="tx1"/>
                </a:solidFill>
                <a:latin typeface="+mn-lt"/>
              </a:defRPr>
            </a:lvl1pPr>
          </a:lstStyle>
          <a:p>
            <a:pPr lvl="0"/>
            <a:r>
              <a:rPr lang="en-US" noProof="0" dirty="0" smtClean="0"/>
              <a:t>Click icon to add table</a:t>
            </a:r>
            <a:endParaRPr lang="en-GB" noProof="0" dirty="0"/>
          </a:p>
        </p:txBody>
      </p:sp>
      <p:sp>
        <p:nvSpPr>
          <p:cNvPr id="6" name="Text Placeholder 9"/>
          <p:cNvSpPr>
            <a:spLocks noGrp="1"/>
          </p:cNvSpPr>
          <p:nvPr>
            <p:ph type="body" sz="quarter" idx="11" hasCustomPrompt="1"/>
          </p:nvPr>
        </p:nvSpPr>
        <p:spPr>
          <a:xfrm>
            <a:off x="437769" y="4148226"/>
            <a:ext cx="7180312" cy="326233"/>
          </a:xfrm>
          <a:prstGeom prst="rect">
            <a:avLst/>
          </a:prstGeom>
        </p:spPr>
        <p:txBody>
          <a:bodyPr wrap="square" lIns="91408" tIns="45704" rIns="91408" bIns="45704" anchor="b" anchorCtr="0">
            <a:noAutofit/>
          </a:bodyPr>
          <a:lstStyle>
            <a:lvl1pPr algn="l" defTabSz="603250">
              <a:lnSpc>
                <a:spcPct val="100000"/>
              </a:lnSpc>
              <a:spcBef>
                <a:spcPct val="50000"/>
              </a:spcBef>
              <a:buNone/>
              <a:defRPr sz="1600" b="0" i="0">
                <a:solidFill>
                  <a:srgbClr val="676767"/>
                </a:solidFill>
                <a:latin typeface="+mj-lt"/>
                <a:cs typeface="CiscoSans ExtraLight"/>
              </a:defRPr>
            </a:lvl1pPr>
            <a:lvl2pPr>
              <a:buFont typeface="Arial" panose="020B0604020202020204" pitchFamily="34" charset="0"/>
              <a:buNone/>
              <a:defRPr sz="1100"/>
            </a:lvl2pPr>
            <a:lvl3pPr>
              <a:buFont typeface="Arial" panose="020B0604020202020204" pitchFamily="34" charset="0"/>
              <a:buNone/>
              <a:defRPr sz="1100"/>
            </a:lvl3pPr>
            <a:lvl4pPr>
              <a:buFont typeface="Arial" panose="020B0604020202020204" pitchFamily="34" charset="0"/>
              <a:buNone/>
              <a:defRPr sz="1100"/>
            </a:lvl4pPr>
            <a:lvl5pPr>
              <a:buFont typeface="Arial" panose="020B0604020202020204" pitchFamily="34" charset="0"/>
              <a:buNone/>
              <a:defRPr sz="1100"/>
            </a:lvl5pPr>
          </a:lstStyle>
          <a:p>
            <a:pPr lvl="0"/>
            <a:r>
              <a:rPr lang="en-GB" dirty="0" smtClean="0"/>
              <a:t>Source</a:t>
            </a:r>
            <a:endParaRPr lang="en-GB" dirty="0" smtClean="0"/>
          </a:p>
        </p:txBody>
      </p:sp>
      <p:sp>
        <p:nvSpPr>
          <p:cNvPr id="5" name="Title Placeholder 5"/>
          <p:cNvSpPr>
            <a:spLocks noGrp="1"/>
          </p:cNvSpPr>
          <p:nvPr>
            <p:ph type="title" hasCustomPrompt="1"/>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GB" dirty="0" smtClean="0"/>
              <a:t>Title Goes Here</a:t>
            </a:r>
            <a:endParaRPr lang="en-GB"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_Photo">
    <p:spTree>
      <p:nvGrpSpPr>
        <p:cNvPr id="1" name=""/>
        <p:cNvGrpSpPr/>
        <p:nvPr/>
      </p:nvGrpSpPr>
      <p:grpSpPr>
        <a:xfrm>
          <a:off x="0" y="0"/>
          <a:ext cx="0" cy="0"/>
          <a:chOff x="0" y="0"/>
          <a:chExt cx="0" cy="0"/>
        </a:xfrm>
      </p:grpSpPr>
      <p:sp>
        <p:nvSpPr>
          <p:cNvPr id="14" name="Text Placeholder 2"/>
          <p:cNvSpPr>
            <a:spLocks noGrp="1"/>
          </p:cNvSpPr>
          <p:nvPr>
            <p:ph type="body" sz="quarter" idx="13" hasCustomPrompt="1"/>
          </p:nvPr>
        </p:nvSpPr>
        <p:spPr>
          <a:xfrm>
            <a:off x="463297" y="3211463"/>
            <a:ext cx="8302625" cy="299001"/>
          </a:xfrm>
          <a:prstGeom prst="rect">
            <a:avLst/>
          </a:prstGeom>
        </p:spPr>
        <p:txBody>
          <a:bodyPr lIns="91408" tIns="45704" rIns="91408" bIns="45704"/>
          <a:lstStyle>
            <a:lvl1pPr marL="0" indent="0">
              <a:buFont typeface="Arial" panose="020B0604020202020204" pitchFamily="34" charset="0"/>
              <a:buNone/>
              <a:defRPr sz="2200" baseline="0">
                <a:solidFill>
                  <a:srgbClr val="4D4D4D"/>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GB" dirty="0" smtClean="0"/>
              <a:t>Subtitle Goes Here</a:t>
            </a:r>
            <a:endParaRPr lang="en-GB" dirty="0" smtClean="0"/>
          </a:p>
        </p:txBody>
      </p:sp>
      <p:sp>
        <p:nvSpPr>
          <p:cNvPr id="10" name="Title 1"/>
          <p:cNvSpPr>
            <a:spLocks noGrp="1"/>
          </p:cNvSpPr>
          <p:nvPr>
            <p:ph type="ctrTitle" hasCustomPrompt="1"/>
          </p:nvPr>
        </p:nvSpPr>
        <p:spPr>
          <a:xfrm>
            <a:off x="425767"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smtClean="0"/>
              <a:t>Presentation Title Goes Here</a:t>
            </a:r>
            <a:endParaRPr lang="en-US" dirty="0"/>
          </a:p>
        </p:txBody>
      </p:sp>
      <p:sp>
        <p:nvSpPr>
          <p:cNvPr id="21" name="Subtitle 2"/>
          <p:cNvSpPr>
            <a:spLocks noGrp="1"/>
          </p:cNvSpPr>
          <p:nvPr>
            <p:ph type="subTitle" idx="1" hasCustomPrompt="1"/>
          </p:nvPr>
        </p:nvSpPr>
        <p:spPr>
          <a:xfrm>
            <a:off x="469498" y="3793204"/>
            <a:ext cx="8296421" cy="288131"/>
          </a:xfrm>
          <a:prstGeom prst="rect">
            <a:avLst/>
          </a:prstGeom>
        </p:spPr>
        <p:txBody>
          <a:bodyPr lIns="91408" tIns="45704" rIns="91408" bIns="45704" anchor="b" anchorCtr="0">
            <a:noAutofit/>
          </a:bodyPr>
          <a:lstStyle>
            <a:lvl1pPr marL="0" indent="0" algn="l">
              <a:buNone/>
              <a:defRPr sz="1400" b="0" i="0">
                <a:solidFill>
                  <a:srgbClr val="676767"/>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0965" indent="0" algn="ctr">
              <a:buNone/>
              <a:defRPr>
                <a:solidFill>
                  <a:schemeClr val="tx1">
                    <a:tint val="75000"/>
                  </a:schemeClr>
                </a:solidFill>
              </a:defRPr>
            </a:lvl5pPr>
            <a:lvl6pPr marL="1713865" indent="0" algn="ctr">
              <a:buNone/>
              <a:defRPr>
                <a:solidFill>
                  <a:schemeClr val="tx1">
                    <a:tint val="75000"/>
                  </a:schemeClr>
                </a:solidFill>
              </a:defRPr>
            </a:lvl6pPr>
            <a:lvl7pPr marL="2056765" indent="0" algn="ctr">
              <a:buNone/>
              <a:defRPr>
                <a:solidFill>
                  <a:schemeClr val="tx1">
                    <a:tint val="75000"/>
                  </a:schemeClr>
                </a:solidFill>
              </a:defRPr>
            </a:lvl7pPr>
            <a:lvl8pPr marL="2399665" indent="0" algn="ctr">
              <a:buNone/>
              <a:defRPr>
                <a:solidFill>
                  <a:schemeClr val="tx1">
                    <a:tint val="75000"/>
                  </a:schemeClr>
                </a:solidFill>
              </a:defRPr>
            </a:lvl8pPr>
            <a:lvl9pPr marL="2742565" indent="0" algn="ctr">
              <a:buNone/>
              <a:defRPr>
                <a:solidFill>
                  <a:schemeClr val="tx1">
                    <a:tint val="75000"/>
                  </a:schemeClr>
                </a:solidFill>
              </a:defRPr>
            </a:lvl9pPr>
          </a:lstStyle>
          <a:p>
            <a:r>
              <a:rPr lang="en-GB" dirty="0" smtClean="0"/>
              <a:t>Speaker Name</a:t>
            </a:r>
            <a:endParaRPr lang="en-US" dirty="0"/>
          </a:p>
        </p:txBody>
      </p:sp>
      <p:sp>
        <p:nvSpPr>
          <p:cNvPr id="22" name="Text Placeholder 38"/>
          <p:cNvSpPr>
            <a:spLocks noGrp="1"/>
          </p:cNvSpPr>
          <p:nvPr>
            <p:ph type="body" sz="quarter" idx="11" hasCustomPrompt="1"/>
          </p:nvPr>
        </p:nvSpPr>
        <p:spPr>
          <a:xfrm>
            <a:off x="469498" y="4033201"/>
            <a:ext cx="8296421" cy="288131"/>
          </a:xfrm>
          <a:prstGeom prst="rect">
            <a:avLst/>
          </a:prstGeom>
        </p:spPr>
        <p:txBody>
          <a:bodyPr lIns="91408" tIns="45704" rIns="91408" bIns="45704"/>
          <a:lstStyle>
            <a:lvl1pPr marL="0" indent="0" algn="l">
              <a:buFontTx/>
              <a:buNone/>
              <a:defRPr lang="en-US" sz="1400" b="0" i="0" kern="1200" dirty="0" smtClean="0">
                <a:solidFill>
                  <a:srgbClr val="676767"/>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endParaRPr lang="en-GB" dirty="0" smtClean="0"/>
          </a:p>
        </p:txBody>
      </p:sp>
      <p:sp>
        <p:nvSpPr>
          <p:cNvPr id="23" name="Text Placeholder 40"/>
          <p:cNvSpPr>
            <a:spLocks noGrp="1"/>
          </p:cNvSpPr>
          <p:nvPr>
            <p:ph type="body" sz="quarter" idx="12" hasCustomPrompt="1"/>
          </p:nvPr>
        </p:nvSpPr>
        <p:spPr>
          <a:xfrm>
            <a:off x="469498" y="4273198"/>
            <a:ext cx="8296421" cy="288131"/>
          </a:xfrm>
          <a:prstGeom prst="rect">
            <a:avLst/>
          </a:prstGeom>
        </p:spPr>
        <p:txBody>
          <a:bodyPr lIns="91408" tIns="45704" rIns="91408" bIns="45704"/>
          <a:lstStyle>
            <a:lvl1pPr marL="0" indent="0" algn="l">
              <a:buFontTx/>
              <a:buNone/>
              <a:defRPr lang="en-US" sz="1400" b="0" i="0" kern="1200" dirty="0" smtClean="0">
                <a:solidFill>
                  <a:srgbClr val="676767"/>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endParaRPr lang="en-GB" dirty="0" smtClean="0"/>
          </a:p>
        </p:txBody>
      </p:sp>
      <p:sp>
        <p:nvSpPr>
          <p:cNvPr id="9" name="矩形 8"/>
          <p:cNvSpPr/>
          <p:nvPr userDrawn="1"/>
        </p:nvSpPr>
        <p:spPr>
          <a:xfrm>
            <a:off x="529919" y="373855"/>
            <a:ext cx="1057537" cy="584776"/>
          </a:xfrm>
          <a:prstGeom prst="rect">
            <a:avLst/>
          </a:prstGeom>
        </p:spPr>
        <p:txBody>
          <a:bodyPr wrap="square">
            <a:spAutoFit/>
          </a:bodyPr>
          <a:lstStyle/>
          <a:p>
            <a:r>
              <a:rPr lang="en-US" altLang="zh-CN" sz="3200" b="1" kern="1200" spc="200" dirty="0" smtClean="0">
                <a:solidFill>
                  <a:schemeClr val="accent5"/>
                </a:solidFill>
                <a:effectLst/>
                <a:latin typeface="Avenir Black"/>
                <a:ea typeface="+mn-ea"/>
                <a:cs typeface="Avenir Black"/>
              </a:rPr>
              <a:t>TDS</a:t>
            </a:r>
            <a:r>
              <a:rPr lang="zh-CN" altLang="zh-CN" sz="3200" kern="1200" spc="200" dirty="0" smtClean="0">
                <a:solidFill>
                  <a:schemeClr val="accent5"/>
                </a:solidFill>
                <a:effectLst/>
                <a:latin typeface="Avenir Black"/>
                <a:cs typeface="Avenir Black"/>
              </a:rPr>
              <a:t> </a:t>
            </a:r>
            <a:endParaRPr lang="zh-CN" altLang="en-US" sz="3200" kern="1200" spc="200" dirty="0">
              <a:solidFill>
                <a:schemeClr val="accent5"/>
              </a:solidFill>
              <a:latin typeface="Avenir Black"/>
              <a:cs typeface="Avenir Black"/>
            </a:endParaRPr>
          </a:p>
        </p:txBody>
      </p:sp>
    </p:spTree>
  </p:cSld>
  <p:clrMapOvr>
    <a:masterClrMapping/>
  </p:clrMapOvr>
  <p:transition spd="slow">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hasCustomPrompt="1"/>
          </p:nvPr>
        </p:nvSpPr>
        <p:spPr>
          <a:xfrm>
            <a:off x="437766" y="1349376"/>
            <a:ext cx="8345488" cy="2660650"/>
          </a:xfrm>
          <a:prstGeom prst="rect">
            <a:avLst/>
          </a:prstGeom>
        </p:spPr>
        <p:txBody>
          <a:bodyPr vert="horz" lIns="91408" tIns="45704" rIns="91408" bIns="45704">
            <a:noAutofit/>
          </a:bodyPr>
          <a:lstStyle>
            <a:lvl1pPr marL="0" indent="0" algn="ctr">
              <a:buNone/>
              <a:defRPr sz="2000" b="0" i="0">
                <a:solidFill>
                  <a:schemeClr val="tx1"/>
                </a:solidFill>
                <a:latin typeface="+mn-lt"/>
                <a:cs typeface="CiscoSans ExtraLight"/>
              </a:defRPr>
            </a:lvl1pPr>
          </a:lstStyle>
          <a:p>
            <a:pPr lvl="0"/>
            <a:r>
              <a:rPr lang="en-US" noProof="0" dirty="0" smtClean="0"/>
              <a:t>Click icon to add chart</a:t>
            </a:r>
            <a:endParaRPr lang="en-US" noProof="0" dirty="0"/>
          </a:p>
        </p:txBody>
      </p:sp>
      <p:sp>
        <p:nvSpPr>
          <p:cNvPr id="7" name="Text Placeholder 9"/>
          <p:cNvSpPr>
            <a:spLocks noGrp="1"/>
          </p:cNvSpPr>
          <p:nvPr>
            <p:ph type="body" sz="quarter" idx="11" hasCustomPrompt="1"/>
          </p:nvPr>
        </p:nvSpPr>
        <p:spPr>
          <a:xfrm>
            <a:off x="437769" y="4148226"/>
            <a:ext cx="7180312" cy="326233"/>
          </a:xfrm>
          <a:prstGeom prst="rect">
            <a:avLst/>
          </a:prstGeom>
        </p:spPr>
        <p:txBody>
          <a:bodyPr wrap="square" lIns="91408" tIns="45704" rIns="91408" bIns="45704" anchor="b" anchorCtr="0">
            <a:noAutofit/>
          </a:bodyPr>
          <a:lstStyle>
            <a:lvl1pPr algn="l" defTabSz="603250">
              <a:lnSpc>
                <a:spcPct val="100000"/>
              </a:lnSpc>
              <a:spcBef>
                <a:spcPct val="50000"/>
              </a:spcBef>
              <a:buNone/>
              <a:defRPr sz="1600" b="0" i="0">
                <a:solidFill>
                  <a:srgbClr val="676767"/>
                </a:solidFill>
                <a:latin typeface="+mj-lt"/>
                <a:cs typeface="CiscoSans ExtraLight"/>
              </a:defRPr>
            </a:lvl1pPr>
            <a:lvl2pPr>
              <a:buFont typeface="Arial" panose="020B0604020202020204" pitchFamily="34" charset="0"/>
              <a:buNone/>
              <a:defRPr sz="1100"/>
            </a:lvl2pPr>
            <a:lvl3pPr>
              <a:buFont typeface="Arial" panose="020B0604020202020204" pitchFamily="34" charset="0"/>
              <a:buNone/>
              <a:defRPr sz="1100"/>
            </a:lvl3pPr>
            <a:lvl4pPr>
              <a:buFont typeface="Arial" panose="020B0604020202020204" pitchFamily="34" charset="0"/>
              <a:buNone/>
              <a:defRPr sz="1100"/>
            </a:lvl4pPr>
            <a:lvl5pPr>
              <a:buFont typeface="Arial" panose="020B0604020202020204" pitchFamily="34" charset="0"/>
              <a:buNone/>
              <a:defRPr sz="1100"/>
            </a:lvl5pPr>
          </a:lstStyle>
          <a:p>
            <a:pPr lvl="0"/>
            <a:r>
              <a:rPr lang="en-GB" dirty="0" smtClean="0"/>
              <a:t>Source</a:t>
            </a:r>
            <a:endParaRPr lang="en-GB" dirty="0" smtClean="0"/>
          </a:p>
        </p:txBody>
      </p:sp>
      <p:sp>
        <p:nvSpPr>
          <p:cNvPr id="5"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74" y="1349456"/>
            <a:ext cx="4007001" cy="3040773"/>
          </a:xfrm>
          <a:prstGeom prst="rect">
            <a:avLst/>
          </a:prstGeom>
        </p:spPr>
        <p:txBody>
          <a:bodyPr lIns="91408" tIns="45704" rIns="91408" bIns="45704"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endParaRPr lang="en-GB" dirty="0" smtClean="0"/>
          </a:p>
        </p:txBody>
      </p:sp>
      <p:sp>
        <p:nvSpPr>
          <p:cNvPr id="3" name="Chart Placeholder 2"/>
          <p:cNvSpPr>
            <a:spLocks noGrp="1"/>
          </p:cNvSpPr>
          <p:nvPr>
            <p:ph type="chart" sz="quarter" idx="12" hasCustomPrompt="1"/>
          </p:nvPr>
        </p:nvSpPr>
        <p:spPr>
          <a:xfrm>
            <a:off x="4709908" y="1349380"/>
            <a:ext cx="4073346" cy="3039397"/>
          </a:xfrm>
          <a:prstGeom prst="rect">
            <a:avLst/>
          </a:prstGeom>
        </p:spPr>
        <p:txBody>
          <a:bodyPr vert="horz" lIns="91408" tIns="45704" rIns="91408" bIns="45704">
            <a:noAutofit/>
          </a:bodyPr>
          <a:lstStyle>
            <a:lvl1pPr marL="0" indent="0" algn="ctr">
              <a:buNone/>
              <a:defRPr sz="2000">
                <a:solidFill>
                  <a:schemeClr val="tx1"/>
                </a:solidFill>
                <a:latin typeface="+mn-lt"/>
                <a:cs typeface="CiscoSans ExtraLight"/>
              </a:defRPr>
            </a:lvl1pPr>
          </a:lstStyle>
          <a:p>
            <a:pPr lvl="0"/>
            <a:r>
              <a:rPr lang="en-US" noProof="0" dirty="0" smtClean="0"/>
              <a:t>Click icon to add chart</a:t>
            </a:r>
            <a:endParaRPr lang="en-US" noProof="0" dirty="0"/>
          </a:p>
        </p:txBody>
      </p:sp>
      <p:sp>
        <p:nvSpPr>
          <p:cNvPr id="5"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71" y="1349354"/>
            <a:ext cx="4003995" cy="3040875"/>
          </a:xfrm>
          <a:prstGeom prst="rect">
            <a:avLst/>
          </a:prstGeom>
        </p:spPr>
        <p:txBody>
          <a:bodyPr lIns="91408" tIns="45704" rIns="91408" bIns="45704"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endParaRPr lang="en-GB" dirty="0" smtClean="0"/>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08" tIns="45704" rIns="91408" bIns="45704">
            <a:noAutofit/>
          </a:bodyPr>
          <a:lstStyle>
            <a:lvl1pPr marL="0" indent="0" algn="ctr">
              <a:buNone/>
              <a:defRPr sz="2000" b="0" i="0">
                <a:solidFill>
                  <a:schemeClr val="tx1"/>
                </a:solidFill>
                <a:latin typeface="+mn-lt"/>
                <a:cs typeface="CiscoSans ExtraLight"/>
              </a:defRPr>
            </a:lvl1pPr>
          </a:lstStyle>
          <a:p>
            <a:pPr lvl="0"/>
            <a:r>
              <a:rPr lang="en-US" noProof="0" dirty="0" smtClean="0"/>
              <a:t>Click icon to add picture</a:t>
            </a:r>
            <a:endParaRPr lang="en-US" noProof="0" dirty="0"/>
          </a:p>
        </p:txBody>
      </p:sp>
      <p:sp>
        <p:nvSpPr>
          <p:cNvPr id="5"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3" name="Oval 42"/>
          <p:cNvSpPr/>
          <p:nvPr userDrawn="1"/>
        </p:nvSpPr>
        <p:spPr>
          <a:xfrm>
            <a:off x="774829" y="1622395"/>
            <a:ext cx="2306251" cy="2305968"/>
          </a:xfrm>
          <a:prstGeom prst="ellipse">
            <a:avLst/>
          </a:prstGeom>
          <a:solidFill>
            <a:sysClr val="windowText" lastClr="000000">
              <a:alpha val="30000"/>
            </a:sysClr>
          </a:solidFill>
          <a:ln w="25400" cap="flat" cmpd="sng" algn="ctr">
            <a:noFill/>
            <a:prstDash val="solid"/>
          </a:ln>
          <a:effectLst/>
        </p:spPr>
        <p:txBody>
          <a:bodyPr lIns="68568" tIns="34286" rIns="68568"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44" name="Oval 43"/>
          <p:cNvSpPr/>
          <p:nvPr userDrawn="1"/>
        </p:nvSpPr>
        <p:spPr>
          <a:xfrm>
            <a:off x="3422849" y="1622395"/>
            <a:ext cx="2306251" cy="2305968"/>
          </a:xfrm>
          <a:prstGeom prst="ellipse">
            <a:avLst/>
          </a:prstGeom>
          <a:solidFill>
            <a:sysClr val="windowText" lastClr="000000">
              <a:alpha val="30000"/>
            </a:sysClr>
          </a:solidFill>
          <a:ln w="25400" cap="flat" cmpd="sng" algn="ctr">
            <a:noFill/>
            <a:prstDash val="solid"/>
          </a:ln>
          <a:effectLst/>
        </p:spPr>
        <p:txBody>
          <a:bodyPr lIns="68568" tIns="34286" rIns="68568"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45" name="Oval 44"/>
          <p:cNvSpPr/>
          <p:nvPr userDrawn="1"/>
        </p:nvSpPr>
        <p:spPr>
          <a:xfrm>
            <a:off x="6087365" y="1622395"/>
            <a:ext cx="2306251" cy="2305968"/>
          </a:xfrm>
          <a:prstGeom prst="ellipse">
            <a:avLst/>
          </a:prstGeom>
          <a:solidFill>
            <a:sysClr val="windowText" lastClr="000000">
              <a:alpha val="30000"/>
            </a:sysClr>
          </a:solidFill>
          <a:ln w="25400" cap="flat" cmpd="sng" algn="ctr">
            <a:noFill/>
            <a:prstDash val="solid"/>
          </a:ln>
          <a:effectLst/>
        </p:spPr>
        <p:txBody>
          <a:bodyPr lIns="68568" tIns="34286" rIns="68568"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3"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
        <p:nvSpPr>
          <p:cNvPr id="35" name="Picture Placeholder 25"/>
          <p:cNvSpPr>
            <a:spLocks noGrp="1"/>
          </p:cNvSpPr>
          <p:nvPr>
            <p:ph type="pic" sz="quarter" idx="10" hasCustomPrompt="1"/>
          </p:nvPr>
        </p:nvSpPr>
        <p:spPr>
          <a:xfrm>
            <a:off x="774966" y="1622395"/>
            <a:ext cx="2305968" cy="2305968"/>
          </a:xfrm>
          <a:prstGeom prst="ellipse">
            <a:avLst/>
          </a:prstGeom>
          <a:solidFill>
            <a:schemeClr val="bg1">
              <a:alpha val="30000"/>
            </a:schemeClr>
          </a:solidFill>
          <a:ln>
            <a:noFill/>
          </a:ln>
          <a:effectLst/>
        </p:spPr>
        <p:txBody>
          <a:bodyPr lIns="91412" tIns="45706" rIns="91412" bIns="45706" anchor="ctr" anchorCtr="0"/>
          <a:lstStyle>
            <a:lvl1pPr algn="l">
              <a:buFontTx/>
              <a:buNone/>
              <a:defRPr sz="1300" baseline="0">
                <a:solidFill>
                  <a:schemeClr val="tx1"/>
                </a:solidFill>
                <a:latin typeface="+mj-lt"/>
              </a:defRPr>
            </a:lvl1pPr>
          </a:lstStyle>
          <a:p>
            <a:pPr lvl="0"/>
            <a:r>
              <a:rPr lang="en-US" noProof="0" dirty="0" smtClean="0"/>
              <a:t>	</a:t>
            </a:r>
            <a:endParaRPr lang="en-US" noProof="0" dirty="0" smtClean="0"/>
          </a:p>
          <a:p>
            <a:pPr lvl="0"/>
            <a:endParaRPr lang="en-US" noProof="0" dirty="0" smtClean="0"/>
          </a:p>
          <a:p>
            <a:pPr lvl="0"/>
            <a:endParaRPr lang="en-US" noProof="0" dirty="0" smtClean="0"/>
          </a:p>
          <a:p>
            <a:pPr lvl="0"/>
            <a:r>
              <a:rPr lang="en-US" noProof="0" dirty="0" smtClean="0"/>
              <a:t>	</a:t>
            </a:r>
            <a:endParaRPr lang="en-US" noProof="0" dirty="0" smtClean="0"/>
          </a:p>
          <a:p>
            <a:pPr lvl="0"/>
            <a:r>
              <a:rPr lang="en-US" noProof="0" dirty="0" smtClean="0"/>
              <a:t>	Drag picture to placeholder or click icon to add</a:t>
            </a:r>
            <a:endParaRPr lang="en-US" noProof="0" dirty="0"/>
          </a:p>
        </p:txBody>
      </p:sp>
      <p:sp>
        <p:nvSpPr>
          <p:cNvPr id="37" name="Picture Placeholder 25"/>
          <p:cNvSpPr>
            <a:spLocks noGrp="1"/>
          </p:cNvSpPr>
          <p:nvPr>
            <p:ph type="pic" sz="quarter" idx="11" hasCustomPrompt="1"/>
          </p:nvPr>
        </p:nvSpPr>
        <p:spPr>
          <a:xfrm>
            <a:off x="3422986" y="1622395"/>
            <a:ext cx="2305968" cy="2305968"/>
          </a:xfrm>
          <a:prstGeom prst="ellipse">
            <a:avLst/>
          </a:prstGeom>
          <a:solidFill>
            <a:schemeClr val="bg1">
              <a:alpha val="30000"/>
            </a:schemeClr>
          </a:solidFill>
          <a:ln>
            <a:noFill/>
          </a:ln>
          <a:effectLst/>
        </p:spPr>
        <p:txBody>
          <a:bodyPr lIns="91412" tIns="45706" rIns="91412" bIns="45706" anchor="ctr" anchorCtr="0"/>
          <a:lstStyle>
            <a:lvl1pPr algn="l">
              <a:buFontTx/>
              <a:buNone/>
              <a:defRPr sz="1300">
                <a:solidFill>
                  <a:schemeClr val="tx1"/>
                </a:solidFill>
                <a:latin typeface="+mj-lt"/>
              </a:defRPr>
            </a:lvl1pPr>
          </a:lstStyle>
          <a:p>
            <a:pPr lvl="0"/>
            <a:r>
              <a:rPr lang="en-US" noProof="0" dirty="0" smtClean="0"/>
              <a:t>	</a:t>
            </a:r>
            <a:endParaRPr lang="en-US" noProof="0" dirty="0" smtClean="0"/>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39" name="Picture Placeholder 25"/>
          <p:cNvSpPr>
            <a:spLocks noGrp="1"/>
          </p:cNvSpPr>
          <p:nvPr>
            <p:ph type="pic" sz="quarter" idx="12" hasCustomPrompt="1"/>
          </p:nvPr>
        </p:nvSpPr>
        <p:spPr>
          <a:xfrm>
            <a:off x="6087503" y="1622395"/>
            <a:ext cx="2305968" cy="2305968"/>
          </a:xfrm>
          <a:prstGeom prst="ellipse">
            <a:avLst/>
          </a:prstGeom>
          <a:solidFill>
            <a:schemeClr val="bg1">
              <a:alpha val="30000"/>
            </a:schemeClr>
          </a:solidFill>
          <a:ln>
            <a:noFill/>
          </a:ln>
          <a:effectLst/>
        </p:spPr>
        <p:txBody>
          <a:bodyPr lIns="91412" tIns="45706" rIns="91412" bIns="45706" anchor="ctr" anchorCtr="0"/>
          <a:lstStyle>
            <a:lvl1pPr algn="l">
              <a:buFontTx/>
              <a:buNone/>
              <a:defRPr sz="1300">
                <a:solidFill>
                  <a:schemeClr val="tx1"/>
                </a:solidFill>
                <a:latin typeface="+mj-lt"/>
              </a:defRPr>
            </a:lvl1pPr>
          </a:lstStyle>
          <a:p>
            <a:pPr lvl="0"/>
            <a:r>
              <a:rPr lang="en-US" noProof="0" dirty="0" smtClean="0"/>
              <a:t>	</a:t>
            </a:r>
            <a:endParaRPr lang="en-US" noProof="0" dirty="0" smtClean="0"/>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9" name="Text Placeholder 17"/>
          <p:cNvSpPr>
            <a:spLocks noGrp="1"/>
          </p:cNvSpPr>
          <p:nvPr>
            <p:ph type="body" sz="quarter" idx="13" hasCustomPrompt="1"/>
          </p:nvPr>
        </p:nvSpPr>
        <p:spPr>
          <a:xfrm>
            <a:off x="788799" y="3873144"/>
            <a:ext cx="2292136" cy="603661"/>
          </a:xfrm>
          <a:prstGeom prst="rect">
            <a:avLst/>
          </a:prstGeom>
        </p:spPr>
        <p:txBody>
          <a:bodyPr lIns="91408" tIns="45704" rIns="91408" bIns="45704"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endParaRPr lang="en-GB" dirty="0" smtClean="0"/>
          </a:p>
        </p:txBody>
      </p:sp>
      <p:sp>
        <p:nvSpPr>
          <p:cNvPr id="10" name="Text Placeholder 17"/>
          <p:cNvSpPr>
            <a:spLocks noGrp="1"/>
          </p:cNvSpPr>
          <p:nvPr>
            <p:ph type="body" sz="quarter" idx="14" hasCustomPrompt="1"/>
          </p:nvPr>
        </p:nvSpPr>
        <p:spPr>
          <a:xfrm>
            <a:off x="3436818" y="3871197"/>
            <a:ext cx="2292136" cy="603661"/>
          </a:xfrm>
          <a:prstGeom prst="rect">
            <a:avLst/>
          </a:prstGeom>
        </p:spPr>
        <p:txBody>
          <a:bodyPr lIns="91408" tIns="45704" rIns="91408" bIns="45704"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endParaRPr lang="en-GB" dirty="0" smtClean="0"/>
          </a:p>
        </p:txBody>
      </p:sp>
      <p:sp>
        <p:nvSpPr>
          <p:cNvPr id="11" name="Text Placeholder 17"/>
          <p:cNvSpPr>
            <a:spLocks noGrp="1"/>
          </p:cNvSpPr>
          <p:nvPr>
            <p:ph type="body" sz="quarter" idx="15" hasCustomPrompt="1"/>
          </p:nvPr>
        </p:nvSpPr>
        <p:spPr>
          <a:xfrm>
            <a:off x="6101337" y="3871197"/>
            <a:ext cx="2292136" cy="603661"/>
          </a:xfrm>
          <a:prstGeom prst="rect">
            <a:avLst/>
          </a:prstGeom>
        </p:spPr>
        <p:txBody>
          <a:bodyPr lIns="91408" tIns="45704" rIns="91408" bIns="45704"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endParaRPr lang="en-GB" dirty="0" smtClean="0"/>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srcRect/>
          <a:stretch>
            <a:fillRect/>
          </a:stretch>
        </p:blipFill>
        <p:spPr bwMode="auto">
          <a:xfrm>
            <a:off x="150821" y="4629156"/>
            <a:ext cx="733425" cy="365125"/>
          </a:xfrm>
          <a:prstGeom prst="rect">
            <a:avLst/>
          </a:prstGeom>
          <a:noFill/>
          <a:ln>
            <a:noFill/>
          </a:ln>
        </p:spPr>
      </p:pic>
      <p:sp>
        <p:nvSpPr>
          <p:cNvPr id="3" name="Picture Placeholder 2"/>
          <p:cNvSpPr>
            <a:spLocks noGrp="1"/>
          </p:cNvSpPr>
          <p:nvPr>
            <p:ph type="pic" sz="quarter" idx="10"/>
          </p:nvPr>
        </p:nvSpPr>
        <p:spPr>
          <a:xfrm>
            <a:off x="0" y="0"/>
            <a:ext cx="9144000" cy="5143500"/>
          </a:xfrm>
          <a:prstGeom prst="rect">
            <a:avLst/>
          </a:prstGeom>
        </p:spPr>
        <p:txBody>
          <a:bodyPr vert="horz" lIns="91408" tIns="45704" rIns="91408" bIns="45704"/>
          <a:lstStyle>
            <a:lvl1pPr marL="0" indent="0" algn="ctr">
              <a:buNone/>
              <a:defRPr sz="2200" baseline="0">
                <a:latin typeface="+mn-lt"/>
                <a:cs typeface="CiscoSans ExtraLight"/>
              </a:defRPr>
            </a:lvl1pPr>
          </a:lstStyle>
          <a:p>
            <a:pPr lvl="0"/>
            <a:r>
              <a:rPr lang="en-US" noProof="0" dirty="0" smtClean="0"/>
              <a:t>Click icon to add picture</a:t>
            </a:r>
            <a:endParaRPr lang="en-US" noProof="0" dirty="0"/>
          </a:p>
        </p:txBody>
      </p:sp>
      <p:sp>
        <p:nvSpPr>
          <p:cNvPr id="6" name="Text Placeholder 2"/>
          <p:cNvSpPr>
            <a:spLocks noGrp="1"/>
          </p:cNvSpPr>
          <p:nvPr>
            <p:ph type="body" sz="quarter" idx="11" hasCustomPrompt="1"/>
          </p:nvPr>
        </p:nvSpPr>
        <p:spPr bwMode="auto">
          <a:xfrm>
            <a:off x="500064" y="3476655"/>
            <a:ext cx="8139112" cy="520651"/>
          </a:xfrm>
          <a:prstGeom prst="rect">
            <a:avLst/>
          </a:prstGeom>
          <a:solidFill>
            <a:schemeClr val="bg1">
              <a:alpha val="70000"/>
            </a:schemeClr>
          </a:solidFill>
        </p:spPr>
        <p:txBody>
          <a:bodyPr wrap="square" lIns="107985" tIns="0" rIns="91428" bIns="45714" numCol="1" anchor="ctr" anchorCtr="0" compatLnSpc="1">
            <a:spAutoFit/>
          </a:bodyPr>
          <a:lstStyle>
            <a:lvl1pPr marL="172720" indent="0">
              <a:lnSpc>
                <a:spcPts val="3680"/>
              </a:lnSpc>
              <a:spcBef>
                <a:spcPts val="0"/>
              </a:spcBef>
              <a:buNone/>
              <a:defRPr sz="2400" i="1"/>
            </a:lvl1pPr>
          </a:lstStyle>
          <a:p>
            <a:pPr lvl="0"/>
            <a:r>
              <a:rPr lang="en-GB" dirty="0" smtClean="0"/>
              <a:t>Text Goes Here</a:t>
            </a:r>
            <a:endParaRPr lang="en-GB" dirty="0" smtClean="0"/>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4" y="301042"/>
            <a:ext cx="8563172" cy="2542175"/>
          </a:xfrm>
          <a:prstGeom prst="rect">
            <a:avLst/>
          </a:prstGeom>
        </p:spPr>
        <p:txBody>
          <a:bodyPr vert="horz" lIns="91408" tIns="45704" rIns="91408" bIns="45704"/>
          <a:lstStyle>
            <a:lvl1pPr marL="0" indent="0" algn="ctr">
              <a:buNone/>
              <a:defRPr sz="2200" baseline="0">
                <a:solidFill>
                  <a:srgbClr val="676767"/>
                </a:solidFill>
                <a:latin typeface="+mn-lt"/>
                <a:cs typeface="CiscoSans ExtraLight"/>
              </a:defRPr>
            </a:lvl1pPr>
          </a:lstStyle>
          <a:p>
            <a:pPr lvl="0"/>
            <a:r>
              <a:rPr lang="en-US" noProof="0" dirty="0" smtClean="0"/>
              <a:t>Click icon to add picture</a:t>
            </a:r>
            <a:endParaRPr lang="en-US" noProof="0" dirty="0"/>
          </a:p>
        </p:txBody>
      </p:sp>
      <p:sp>
        <p:nvSpPr>
          <p:cNvPr id="4" name="Text Placeholder 3"/>
          <p:cNvSpPr>
            <a:spLocks noGrp="1"/>
          </p:cNvSpPr>
          <p:nvPr>
            <p:ph type="body" sz="quarter" idx="11" hasCustomPrompt="1"/>
          </p:nvPr>
        </p:nvSpPr>
        <p:spPr>
          <a:xfrm>
            <a:off x="448786" y="3054524"/>
            <a:ext cx="8364236" cy="560145"/>
          </a:xfrm>
          <a:prstGeom prst="rect">
            <a:avLst/>
          </a:prstGeom>
        </p:spPr>
        <p:txBody>
          <a:bodyPr vert="horz" wrap="square" lIns="91428" tIns="45714" rIns="91428" bIns="45714">
            <a:spAutoFit/>
          </a:bodyPr>
          <a:lstStyle>
            <a:lvl1pPr marL="0" indent="0">
              <a:buNone/>
              <a:defRPr sz="3200" baseline="0">
                <a:solidFill>
                  <a:srgbClr val="676767"/>
                </a:solidFill>
              </a:defRPr>
            </a:lvl1pPr>
          </a:lstStyle>
          <a:p>
            <a:pPr lvl="0"/>
            <a:r>
              <a:rPr lang="en-GB" dirty="0" smtClean="0"/>
              <a:t>Text Goes Here</a:t>
            </a:r>
            <a:endParaRPr lang="en-GB" dirty="0" smtClean="0"/>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srcRect/>
          <a:stretch>
            <a:fillRect/>
          </a:stretch>
        </p:blipFill>
        <p:spPr bwMode="auto">
          <a:xfrm>
            <a:off x="150821" y="4629156"/>
            <a:ext cx="733425" cy="365125"/>
          </a:xfrm>
          <a:prstGeom prst="rect">
            <a:avLst/>
          </a:prstGeom>
          <a:noFill/>
          <a:ln>
            <a:noFill/>
          </a:ln>
        </p:spPr>
      </p:pic>
      <p:sp>
        <p:nvSpPr>
          <p:cNvPr id="3" name="Picture Placeholder 2"/>
          <p:cNvSpPr>
            <a:spLocks noGrp="1"/>
          </p:cNvSpPr>
          <p:nvPr>
            <p:ph type="pic" sz="quarter" idx="10"/>
          </p:nvPr>
        </p:nvSpPr>
        <p:spPr>
          <a:xfrm>
            <a:off x="0" y="0"/>
            <a:ext cx="9147348" cy="5143500"/>
          </a:xfrm>
          <a:prstGeom prst="rect">
            <a:avLst/>
          </a:prstGeom>
        </p:spPr>
        <p:txBody>
          <a:bodyPr vert="horz" lIns="91408" tIns="45704" rIns="91408" bIns="45704"/>
          <a:lstStyle>
            <a:lvl1pPr marL="0" indent="0" algn="ctr">
              <a:buNone/>
              <a:defRPr sz="2200" baseline="0">
                <a:latin typeface="+mn-lt"/>
                <a:cs typeface="CiscoSans ExtraLight"/>
              </a:defRPr>
            </a:lvl1pPr>
          </a:lstStyle>
          <a:p>
            <a:pPr lvl="0"/>
            <a:r>
              <a:rPr lang="en-US" noProof="0" dirty="0" smtClean="0"/>
              <a:t>Click icon to add picture</a:t>
            </a:r>
            <a:endParaRPr lang="en-US" noProof="0" dirty="0"/>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3"/>
            <a:ext cx="8480388" cy="4266646"/>
          </a:xfrm>
          <a:prstGeom prst="rect">
            <a:avLst/>
          </a:prstGeom>
        </p:spPr>
        <p:txBody>
          <a:bodyPr vert="horz" lIns="91412" tIns="45706" rIns="91412" bIns="45706"/>
          <a:lstStyle>
            <a:lvl1pPr marL="0" indent="0" algn="ctr">
              <a:buNone/>
              <a:defRPr sz="1500" baseline="0">
                <a:latin typeface="+mn-lt"/>
                <a:cs typeface="CiscoSans ExtraLight"/>
              </a:defRPr>
            </a:lvl1pPr>
          </a:lstStyle>
          <a:p>
            <a:pPr lvl="0"/>
            <a:r>
              <a:rPr lang="en-US" noProof="0" dirty="0" smtClean="0"/>
              <a:t>Click icon to add picture</a:t>
            </a:r>
            <a:endParaRPr lang="en-US" noProof="0" dirty="0"/>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2" y="596901"/>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6" rIns="68568" bIns="34286" anchor="ctr"/>
          <a:lstStyle/>
          <a:p>
            <a:pPr algn="ctr" fontAlgn="auto">
              <a:spcBef>
                <a:spcPts val="0"/>
              </a:spcBef>
              <a:spcAft>
                <a:spcPts val="0"/>
              </a:spcAft>
              <a:defRPr/>
            </a:pPr>
            <a:endParaRPr lang="en-US" dirty="0">
              <a:latin typeface="+mj-lt"/>
            </a:endParaRPr>
          </a:p>
        </p:txBody>
      </p:sp>
      <p:sp>
        <p:nvSpPr>
          <p:cNvPr id="5" name="Rectangle 4"/>
          <p:cNvSpPr/>
          <p:nvPr/>
        </p:nvSpPr>
        <p:spPr>
          <a:xfrm>
            <a:off x="1892301" y="3595689"/>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8" tIns="34286" rIns="68568" bIns="34286" anchor="ctr"/>
          <a:lstStyle/>
          <a:p>
            <a:pPr algn="ctr" fontAlgn="auto">
              <a:spcBef>
                <a:spcPts val="0"/>
              </a:spcBef>
              <a:spcAft>
                <a:spcPts val="0"/>
              </a:spcAft>
              <a:defRPr/>
            </a:pPr>
            <a:endParaRPr lang="en-US" dirty="0">
              <a:latin typeface="+mj-lt"/>
            </a:endParaRPr>
          </a:p>
        </p:txBody>
      </p:sp>
      <p:sp>
        <p:nvSpPr>
          <p:cNvPr id="26" name="Picture Placeholder 25"/>
          <p:cNvSpPr>
            <a:spLocks noGrp="1"/>
          </p:cNvSpPr>
          <p:nvPr>
            <p:ph type="pic" sz="quarter" idx="10"/>
          </p:nvPr>
        </p:nvSpPr>
        <p:spPr>
          <a:xfrm>
            <a:off x="1900240" y="596646"/>
            <a:ext cx="5329238" cy="3003804"/>
          </a:xfrm>
          <a:prstGeom prst="rect">
            <a:avLst/>
          </a:prstGeom>
          <a:solidFill>
            <a:schemeClr val="bg1">
              <a:alpha val="30000"/>
            </a:schemeClr>
          </a:solidFill>
          <a:ln>
            <a:solidFill>
              <a:srgbClr val="676767"/>
            </a:solidFill>
          </a:ln>
          <a:effectLst/>
        </p:spPr>
        <p:txBody>
          <a:bodyPr lIns="91412" tIns="45706" rIns="91412" bIns="45706" anchor="ctr" anchorCtr="0"/>
          <a:lstStyle>
            <a:lvl1pPr algn="ctr">
              <a:buFontTx/>
              <a:buNone/>
              <a:defRPr>
                <a:solidFill>
                  <a:schemeClr val="tx1"/>
                </a:solidFill>
                <a:latin typeface="+mj-lt"/>
              </a:defRPr>
            </a:lvl1pPr>
          </a:lstStyle>
          <a:p>
            <a:pPr lvl="0"/>
            <a:r>
              <a:rPr lang="en-US" noProof="0" dirty="0" smtClean="0"/>
              <a:t>Click icon to add picture</a:t>
            </a:r>
            <a:endParaRPr lang="en-US" noProof="0" dirty="0"/>
          </a:p>
        </p:txBody>
      </p:sp>
      <p:sp>
        <p:nvSpPr>
          <p:cNvPr id="11" name="Title 10"/>
          <p:cNvSpPr>
            <a:spLocks noGrp="1"/>
          </p:cNvSpPr>
          <p:nvPr>
            <p:ph type="title" hasCustomPrompt="1"/>
          </p:nvPr>
        </p:nvSpPr>
        <p:spPr>
          <a:xfrm>
            <a:off x="2065873" y="3655079"/>
            <a:ext cx="5074070" cy="628650"/>
          </a:xfrm>
        </p:spPr>
        <p:txBody>
          <a:bodyPr anchor="ctr"/>
          <a:lstStyle>
            <a:lvl1pPr>
              <a:defRPr sz="2000">
                <a:solidFill>
                  <a:srgbClr val="676767"/>
                </a:solidFill>
                <a:latin typeface="+mj-lt"/>
              </a:defRPr>
            </a:lvl1pPr>
          </a:lstStyle>
          <a:p>
            <a:r>
              <a:rPr lang="en-GB" dirty="0" smtClean="0"/>
              <a:t>Click to edit title</a:t>
            </a:r>
            <a:endParaRPr lang="en-US" dirty="0"/>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806" y="233368"/>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6" rIns="68568" bIns="34286" anchor="ctr"/>
          <a:lstStyle/>
          <a:p>
            <a:pPr algn="ctr" fontAlgn="auto">
              <a:spcBef>
                <a:spcPts val="0"/>
              </a:spcBef>
              <a:spcAft>
                <a:spcPts val="0"/>
              </a:spcAft>
              <a:defRPr/>
            </a:pPr>
            <a:endParaRPr lang="en-US" dirty="0">
              <a:latin typeface="+mj-lt"/>
            </a:endParaRPr>
          </a:p>
        </p:txBody>
      </p:sp>
      <p:sp>
        <p:nvSpPr>
          <p:cNvPr id="26" name="Picture Placeholder 25"/>
          <p:cNvSpPr>
            <a:spLocks noGrp="1"/>
          </p:cNvSpPr>
          <p:nvPr>
            <p:ph type="pic" sz="quarter" idx="10"/>
          </p:nvPr>
        </p:nvSpPr>
        <p:spPr>
          <a:xfrm>
            <a:off x="549992" y="233172"/>
            <a:ext cx="3273552" cy="1844802"/>
          </a:xfrm>
          <a:prstGeom prst="rect">
            <a:avLst/>
          </a:prstGeom>
          <a:solidFill>
            <a:schemeClr val="bg1">
              <a:alpha val="30000"/>
            </a:schemeClr>
          </a:solidFill>
          <a:ln>
            <a:solidFill>
              <a:srgbClr val="676767"/>
            </a:solidFill>
          </a:ln>
          <a:effectLst/>
        </p:spPr>
        <p:txBody>
          <a:bodyPr vert="horz" lIns="68568" tIns="34286" rIns="68568" bIns="34286"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kern="1200" dirty="0">
                <a:solidFill>
                  <a:schemeClr val="tx1"/>
                </a:solidFill>
                <a:latin typeface="+mj-lt"/>
                <a:ea typeface="+mn-ea"/>
                <a:cs typeface="+mn-cs"/>
              </a:defRPr>
            </a:lvl1pPr>
          </a:lstStyle>
          <a:p>
            <a:pPr lvl="0"/>
            <a:r>
              <a:rPr lang="en-US" noProof="0" dirty="0" smtClean="0"/>
              <a:t>Click icon to add picture</a:t>
            </a:r>
            <a:endParaRPr lang="en-US" noProof="0" dirty="0"/>
          </a:p>
        </p:txBody>
      </p:sp>
      <p:sp>
        <p:nvSpPr>
          <p:cNvPr id="9" name="Title 8"/>
          <p:cNvSpPr>
            <a:spLocks noGrp="1"/>
          </p:cNvSpPr>
          <p:nvPr>
            <p:ph type="title" hasCustomPrompt="1"/>
          </p:nvPr>
        </p:nvSpPr>
        <p:spPr>
          <a:xfrm>
            <a:off x="430943" y="2480699"/>
            <a:ext cx="6729865" cy="1614419"/>
          </a:xfrm>
        </p:spPr>
        <p:txBody>
          <a:bodyPr>
            <a:noAutofit/>
          </a:bodyPr>
          <a:lstStyle>
            <a:lvl1pPr marL="0" marR="0" indent="0" algn="l" defTabSz="685800" rtl="0" eaLnBrk="1" fontAlgn="auto" latinLnBrk="0" hangingPunct="1">
              <a:lnSpc>
                <a:spcPct val="80000"/>
              </a:lnSpc>
              <a:spcBef>
                <a:spcPct val="0"/>
              </a:spcBef>
              <a:spcAft>
                <a:spcPts val="0"/>
              </a:spcAft>
              <a:buClrTx/>
              <a:buSzTx/>
              <a:buFontTx/>
              <a:buNone/>
              <a:defRPr sz="4500">
                <a:solidFill>
                  <a:srgbClr val="676767"/>
                </a:solidFill>
                <a:latin typeface="+mj-lt"/>
              </a:defRPr>
            </a:lvl1pPr>
          </a:lstStyle>
          <a:p>
            <a:r>
              <a:rPr lang="en-GB" dirty="0" smtClean="0"/>
              <a:t>Click to edit title</a:t>
            </a:r>
            <a:endParaRPr lang="en-US" dirty="0" smtClean="0"/>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Rectangle 3"/>
          <p:cNvSpPr>
            <a:spLocks noChangeArrowheads="1"/>
          </p:cNvSpPr>
          <p:nvPr/>
        </p:nvSpPr>
        <p:spPr bwMode="white">
          <a:xfrm>
            <a:off x="0" y="0"/>
            <a:ext cx="9144000" cy="133350"/>
          </a:xfrm>
          <a:prstGeom prst="rect">
            <a:avLst/>
          </a:prstGeom>
          <a:solidFill>
            <a:schemeClr val="bg2"/>
          </a:solidFill>
          <a:ln>
            <a:noFill/>
          </a:ln>
        </p:spPr>
        <p:txBody>
          <a:bodyPr wrap="none" lIns="68565" tIns="34283" rIns="68565" bIns="34283" anchor="ctr"/>
          <a:lstStyle/>
          <a:p>
            <a:endParaRPr lang="en-US" dirty="0"/>
          </a:p>
        </p:txBody>
      </p:sp>
      <p:sp>
        <p:nvSpPr>
          <p:cNvPr id="6" name="Rectangle 3"/>
          <p:cNvSpPr>
            <a:spLocks noChangeArrowheads="1"/>
          </p:cNvSpPr>
          <p:nvPr/>
        </p:nvSpPr>
        <p:spPr bwMode="hidden">
          <a:xfrm>
            <a:off x="0" y="0"/>
            <a:ext cx="9144000" cy="133350"/>
          </a:xfrm>
          <a:prstGeom prst="rect">
            <a:avLst/>
          </a:prstGeom>
          <a:solidFill>
            <a:schemeClr val="bg2"/>
          </a:solidFill>
          <a:ln>
            <a:noFill/>
          </a:ln>
        </p:spPr>
        <p:txBody>
          <a:bodyPr wrap="none" lIns="68565" tIns="34283" rIns="68565" bIns="34283" anchor="ctr"/>
          <a:lstStyle/>
          <a:p>
            <a:endParaRPr lang="en-US" dirty="0"/>
          </a:p>
        </p:txBody>
      </p:sp>
      <p:sp>
        <p:nvSpPr>
          <p:cNvPr id="3" name="Subtitle 2"/>
          <p:cNvSpPr>
            <a:spLocks noGrp="1"/>
          </p:cNvSpPr>
          <p:nvPr>
            <p:ph type="subTitle" idx="1" hasCustomPrompt="1"/>
          </p:nvPr>
        </p:nvSpPr>
        <p:spPr>
          <a:xfrm>
            <a:off x="499923" y="3209556"/>
            <a:ext cx="4684867" cy="288131"/>
          </a:xfrm>
          <a:prstGeom prst="rect">
            <a:avLst/>
          </a:prstGeom>
        </p:spPr>
        <p:txBody>
          <a:bodyPr vert="horz" lIns="68565" tIns="34283" rIns="68565" bIns="34283" rtlCol="0">
            <a:noAutofit/>
          </a:bodyPr>
          <a:lstStyle>
            <a:lvl1pPr marL="0" indent="0" algn="l" defTabSz="685800" rtl="0" eaLnBrk="1" latinLnBrk="0" hangingPunct="1">
              <a:lnSpc>
                <a:spcPct val="95000"/>
              </a:lnSpc>
              <a:spcBef>
                <a:spcPts val="1080"/>
              </a:spcBef>
              <a:buClr>
                <a:srgbClr val="92D050"/>
              </a:buClr>
              <a:buSzPct val="90000"/>
              <a:buFont typeface="Arial" panose="020B0604020202020204" pitchFamily="34" charset="0"/>
              <a:buNone/>
              <a:defRPr lang="en-US" sz="1800" kern="1200" baseline="0" dirty="0">
                <a:solidFill>
                  <a:schemeClr val="accent3"/>
                </a:solidFill>
                <a:latin typeface="+mj-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3865" indent="0" algn="ctr">
              <a:buNone/>
              <a:defRPr>
                <a:solidFill>
                  <a:schemeClr val="tx1">
                    <a:tint val="75000"/>
                  </a:schemeClr>
                </a:solidFill>
              </a:defRPr>
            </a:lvl6pPr>
            <a:lvl7pPr marL="2056765" indent="0" algn="ctr">
              <a:buNone/>
              <a:defRPr>
                <a:solidFill>
                  <a:schemeClr val="tx1">
                    <a:tint val="75000"/>
                  </a:schemeClr>
                </a:solidFill>
              </a:defRPr>
            </a:lvl7pPr>
            <a:lvl8pPr marL="2399665" indent="0" algn="ctr">
              <a:buNone/>
              <a:defRPr>
                <a:solidFill>
                  <a:schemeClr val="tx1">
                    <a:tint val="75000"/>
                  </a:schemeClr>
                </a:solidFill>
              </a:defRPr>
            </a:lvl8pPr>
            <a:lvl9pPr marL="2742565" indent="0" algn="ctr">
              <a:buNone/>
              <a:defRPr>
                <a:solidFill>
                  <a:schemeClr val="tx1">
                    <a:tint val="75000"/>
                  </a:schemeClr>
                </a:solidFill>
              </a:defRPr>
            </a:lvl9pPr>
          </a:lstStyle>
          <a:p>
            <a:pPr lvl="0"/>
            <a:r>
              <a:rPr lang="en-GB" dirty="0" smtClean="0"/>
              <a:t>Presenter Name and Title Go Here</a:t>
            </a:r>
            <a:endParaRPr lang="en-US" dirty="0"/>
          </a:p>
        </p:txBody>
      </p:sp>
      <p:sp>
        <p:nvSpPr>
          <p:cNvPr id="2" name="Title 1"/>
          <p:cNvSpPr>
            <a:spLocks noGrp="1"/>
          </p:cNvSpPr>
          <p:nvPr>
            <p:ph type="ctrTitle" hasCustomPrompt="1"/>
          </p:nvPr>
        </p:nvSpPr>
        <p:spPr>
          <a:xfrm>
            <a:off x="459533" y="2462028"/>
            <a:ext cx="4712557" cy="766763"/>
          </a:xfrm>
        </p:spPr>
        <p:txBody>
          <a:bodyPr lIns="61706" tIns="34283" rIns="61706" bIns="34283" rtlCol="0" anchor="b">
            <a:noAutofit/>
          </a:bodyPr>
          <a:lstStyle>
            <a:lvl1pPr marL="0" indent="0" algn="l" defTabSz="685800" rtl="0" eaLnBrk="1" latinLnBrk="0" hangingPunct="1">
              <a:lnSpc>
                <a:spcPct val="80000"/>
              </a:lnSpc>
              <a:spcBef>
                <a:spcPct val="0"/>
              </a:spcBef>
              <a:buClr>
                <a:schemeClr val="tx1"/>
              </a:buClr>
              <a:buFont typeface="Ciscolight" pitchFamily="2" charset="0"/>
              <a:buNone/>
              <a:defRPr lang="en-US" sz="5200" b="0" kern="1200" spc="0" baseline="0" dirty="0">
                <a:solidFill>
                  <a:srgbClr val="3E6BB4"/>
                </a:solidFill>
                <a:latin typeface="+mj-lt"/>
                <a:ea typeface="+mj-ea"/>
                <a:cs typeface="+mj-cs"/>
              </a:defRPr>
            </a:lvl1pPr>
          </a:lstStyle>
          <a:p>
            <a:r>
              <a:rPr lang="en-GB" dirty="0" smtClean="0"/>
              <a:t>Demo Title</a:t>
            </a:r>
            <a:endParaRPr lang="en-US" dirty="0"/>
          </a:p>
        </p:txBody>
      </p:sp>
      <p:sp>
        <p:nvSpPr>
          <p:cNvPr id="31" name="Picture Placeholder 30"/>
          <p:cNvSpPr>
            <a:spLocks noGrp="1"/>
          </p:cNvSpPr>
          <p:nvPr>
            <p:ph type="pic" sz="quarter" idx="10"/>
          </p:nvPr>
        </p:nvSpPr>
        <p:spPr>
          <a:xfrm>
            <a:off x="5540387" y="1438276"/>
            <a:ext cx="2676525" cy="2166938"/>
          </a:xfrm>
          <a:prstGeom prst="rect">
            <a:avLst/>
          </a:prstGeom>
        </p:spPr>
        <p:txBody>
          <a:bodyPr lIns="91408" tIns="45704" rIns="91408" bIns="45704" anchor="ctr" anchorCtr="1"/>
          <a:lstStyle>
            <a:lvl1pPr marL="0" indent="0" algn="ctr">
              <a:buNone/>
              <a:defRPr>
                <a:solidFill>
                  <a:schemeClr val="accent3"/>
                </a:solidFill>
                <a:latin typeface="+mj-lt"/>
              </a:defRPr>
            </a:lvl1pPr>
          </a:lstStyle>
          <a:p>
            <a:pPr lvl="0"/>
            <a:r>
              <a:rPr lang="en-US" noProof="0" dirty="0" smtClean="0"/>
              <a:t>Click icon to add picture</a:t>
            </a:r>
            <a:endParaRPr lang="en-US" noProof="0" dirty="0"/>
          </a:p>
        </p:txBody>
      </p:sp>
    </p:spTree>
  </p:cSld>
  <p:clrMapOvr>
    <a:masterClrMapping/>
  </p:clrMapOvr>
  <p:transition spd="slow">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609"/>
            <a:ext cx="3630612" cy="386981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6" rIns="68568" bIns="34286" anchor="ctr"/>
          <a:lstStyle/>
          <a:p>
            <a:pPr algn="ctr" fontAlgn="auto">
              <a:spcBef>
                <a:spcPts val="0"/>
              </a:spcBef>
              <a:spcAft>
                <a:spcPts val="0"/>
              </a:spcAft>
              <a:defRPr/>
            </a:pPr>
            <a:endParaRPr lang="en-US" dirty="0">
              <a:latin typeface="+mj-lt"/>
            </a:endParaRPr>
          </a:p>
        </p:txBody>
      </p:sp>
      <p:sp>
        <p:nvSpPr>
          <p:cNvPr id="26" name="Picture Placeholder 25"/>
          <p:cNvSpPr>
            <a:spLocks noGrp="1"/>
          </p:cNvSpPr>
          <p:nvPr>
            <p:ph type="pic" sz="quarter" idx="10"/>
          </p:nvPr>
        </p:nvSpPr>
        <p:spPr>
          <a:xfrm>
            <a:off x="4992624" y="546735"/>
            <a:ext cx="3630168" cy="3869818"/>
          </a:xfrm>
          <a:prstGeom prst="rect">
            <a:avLst/>
          </a:prstGeom>
          <a:solidFill>
            <a:schemeClr val="bg1">
              <a:alpha val="30000"/>
            </a:schemeClr>
          </a:solidFill>
          <a:ln>
            <a:solidFill>
              <a:srgbClr val="2968AF"/>
            </a:solidFill>
          </a:ln>
          <a:effectLst/>
        </p:spPr>
        <p:txBody>
          <a:bodyPr lIns="91412" tIns="45706" rIns="91412" bIns="45706" anchor="ctr" anchorCtr="0"/>
          <a:lstStyle>
            <a:lvl1pPr algn="ctr">
              <a:buFontTx/>
              <a:buNone/>
              <a:defRPr>
                <a:solidFill>
                  <a:schemeClr val="tx1"/>
                </a:solidFill>
                <a:latin typeface="+mj-lt"/>
              </a:defRPr>
            </a:lvl1pPr>
          </a:lstStyle>
          <a:p>
            <a:pPr lvl="0"/>
            <a:r>
              <a:rPr lang="en-US" noProof="0" dirty="0" smtClean="0"/>
              <a:t>Click icon to add picture</a:t>
            </a:r>
            <a:endParaRPr lang="en-US" noProof="0" dirty="0"/>
          </a:p>
        </p:txBody>
      </p:sp>
      <p:sp>
        <p:nvSpPr>
          <p:cNvPr id="9" name="Title 8"/>
          <p:cNvSpPr>
            <a:spLocks noGrp="1"/>
          </p:cNvSpPr>
          <p:nvPr>
            <p:ph type="title" hasCustomPrompt="1"/>
          </p:nvPr>
        </p:nvSpPr>
        <p:spPr>
          <a:xfrm>
            <a:off x="437670" y="546738"/>
            <a:ext cx="4349918" cy="813985"/>
          </a:xfrm>
        </p:spPr>
        <p:txBody>
          <a:bodyPr wrap="none" anchor="t" anchorCtr="0">
            <a:noAutofit/>
          </a:bodyPr>
          <a:lstStyle>
            <a:lvl1pPr>
              <a:lnSpc>
                <a:spcPct val="90000"/>
              </a:lnSpc>
              <a:defRPr sz="2500">
                <a:solidFill>
                  <a:schemeClr val="bg1"/>
                </a:solidFill>
                <a:latin typeface="+mj-lt"/>
              </a:defRPr>
            </a:lvl1pPr>
          </a:lstStyle>
          <a:p>
            <a:r>
              <a:rPr lang="en-GB" dirty="0" smtClean="0"/>
              <a:t>Click to edit title</a:t>
            </a:r>
            <a:endParaRPr lang="en-US" dirty="0"/>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9"/>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anchor="ctr"/>
          <a:lstStyle/>
          <a:p>
            <a:pPr algn="ctr" fontAlgn="auto">
              <a:spcBef>
                <a:spcPts val="0"/>
              </a:spcBef>
              <a:spcAft>
                <a:spcPts val="0"/>
              </a:spcAft>
              <a:defRPr/>
            </a:pPr>
            <a:endParaRPr lang="en-US" dirty="0">
              <a:latin typeface="CiscoSans"/>
              <a:cs typeface="CiscoSans"/>
            </a:endParaRPr>
          </a:p>
        </p:txBody>
      </p:sp>
      <p:sp>
        <p:nvSpPr>
          <p:cNvPr id="10" name="Rectangle 9"/>
          <p:cNvSpPr/>
          <p:nvPr/>
        </p:nvSpPr>
        <p:spPr>
          <a:xfrm>
            <a:off x="334963" y="233369"/>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anchor="ctr"/>
          <a:lstStyle/>
          <a:p>
            <a:pPr algn="ctr" fontAlgn="auto">
              <a:spcBef>
                <a:spcPts val="0"/>
              </a:spcBef>
              <a:spcAft>
                <a:spcPts val="0"/>
              </a:spcAft>
              <a:defRPr/>
            </a:pPr>
            <a:endParaRPr lang="en-US" dirty="0">
              <a:latin typeface="CiscoSans"/>
              <a:cs typeface="CiscoSans"/>
            </a:endParaRPr>
          </a:p>
        </p:txBody>
      </p:sp>
      <p:sp>
        <p:nvSpPr>
          <p:cNvPr id="11" name="Rectangle 10"/>
          <p:cNvSpPr/>
          <p:nvPr/>
        </p:nvSpPr>
        <p:spPr>
          <a:xfrm>
            <a:off x="6980243"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anchor="ctr"/>
          <a:lstStyle/>
          <a:p>
            <a:pPr algn="ctr" fontAlgn="auto">
              <a:spcBef>
                <a:spcPts val="0"/>
              </a:spcBef>
              <a:spcAft>
                <a:spcPts val="0"/>
              </a:spcAft>
              <a:defRPr/>
            </a:pPr>
            <a:endParaRPr lang="en-US" dirty="0">
              <a:latin typeface="CiscoSans"/>
              <a:cs typeface="CiscoSans"/>
            </a:endParaRPr>
          </a:p>
        </p:txBody>
      </p:sp>
      <p:sp>
        <p:nvSpPr>
          <p:cNvPr id="12" name="Rectangle 11"/>
          <p:cNvSpPr/>
          <p:nvPr/>
        </p:nvSpPr>
        <p:spPr>
          <a:xfrm>
            <a:off x="334968" y="2271719"/>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anchor="ctr"/>
          <a:lstStyle/>
          <a:p>
            <a:pPr algn="ctr" fontAlgn="auto">
              <a:spcBef>
                <a:spcPts val="0"/>
              </a:spcBef>
              <a:spcAft>
                <a:spcPts val="0"/>
              </a:spcAft>
              <a:defRPr/>
            </a:pPr>
            <a:endParaRPr lang="en-US" dirty="0">
              <a:latin typeface="CiscoSans"/>
              <a:cs typeface="CiscoSans"/>
            </a:endParaRPr>
          </a:p>
        </p:txBody>
      </p:sp>
      <p:sp>
        <p:nvSpPr>
          <p:cNvPr id="13" name="Rectangle 12"/>
          <p:cNvSpPr/>
          <p:nvPr/>
        </p:nvSpPr>
        <p:spPr>
          <a:xfrm>
            <a:off x="2911477" y="2271719"/>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anchor="ctr"/>
          <a:lstStyle/>
          <a:p>
            <a:pPr algn="ctr" fontAlgn="auto">
              <a:spcBef>
                <a:spcPts val="0"/>
              </a:spcBef>
              <a:spcAft>
                <a:spcPts val="0"/>
              </a:spcAft>
              <a:defRPr/>
            </a:pPr>
            <a:endParaRPr lang="en-US" dirty="0">
              <a:latin typeface="CiscoSans"/>
              <a:cs typeface="CiscoSans"/>
            </a:endParaRPr>
          </a:p>
        </p:txBody>
      </p:sp>
      <p:sp>
        <p:nvSpPr>
          <p:cNvPr id="14" name="Rectangle 13"/>
          <p:cNvSpPr/>
          <p:nvPr/>
        </p:nvSpPr>
        <p:spPr>
          <a:xfrm>
            <a:off x="6980243"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anchor="ctr"/>
          <a:lstStyle/>
          <a:p>
            <a:pPr algn="ctr" fontAlgn="auto">
              <a:spcBef>
                <a:spcPts val="0"/>
              </a:spcBef>
              <a:spcAft>
                <a:spcPts val="0"/>
              </a:spcAft>
              <a:defRPr/>
            </a:pPr>
            <a:endParaRPr lang="en-US" dirty="0">
              <a:latin typeface="CiscoSans"/>
              <a:cs typeface="CiscoSans"/>
            </a:endParaRPr>
          </a:p>
        </p:txBody>
      </p:sp>
      <p:sp>
        <p:nvSpPr>
          <p:cNvPr id="15" name="Rectangle 14"/>
          <p:cNvSpPr/>
          <p:nvPr/>
        </p:nvSpPr>
        <p:spPr>
          <a:xfrm>
            <a:off x="6980243"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anchor="ctr"/>
          <a:lstStyle/>
          <a:p>
            <a:pPr algn="ctr" fontAlgn="auto">
              <a:spcBef>
                <a:spcPts val="0"/>
              </a:spcBef>
              <a:spcAft>
                <a:spcPts val="0"/>
              </a:spcAft>
              <a:defRPr/>
            </a:pPr>
            <a:endParaRPr lang="en-US" dirty="0">
              <a:latin typeface="CiscoSans"/>
              <a:cs typeface="CiscoSans"/>
            </a:endParaRPr>
          </a:p>
        </p:txBody>
      </p:sp>
      <p:sp>
        <p:nvSpPr>
          <p:cNvPr id="49" name="Picture Placeholder 25"/>
          <p:cNvSpPr>
            <a:spLocks noGrp="1"/>
          </p:cNvSpPr>
          <p:nvPr>
            <p:ph type="pic" sz="quarter" idx="11"/>
          </p:nvPr>
        </p:nvSpPr>
        <p:spPr>
          <a:xfrm>
            <a:off x="3669002" y="233363"/>
            <a:ext cx="3267861" cy="1995489"/>
          </a:xfrm>
          <a:prstGeom prst="rect">
            <a:avLst/>
          </a:prstGeom>
          <a:solidFill>
            <a:schemeClr val="bg1">
              <a:alpha val="30000"/>
            </a:schemeClr>
          </a:solidFill>
          <a:ln>
            <a:solidFill>
              <a:schemeClr val="bg2"/>
            </a:solidFill>
          </a:ln>
          <a:effectLst/>
        </p:spPr>
        <p:txBody>
          <a:bodyPr vert="horz" lIns="68565" tIns="34283" rIns="68565" bIns="34283"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b="0" i="0" kern="1200" baseline="0" dirty="0">
                <a:solidFill>
                  <a:schemeClr val="tx2"/>
                </a:solidFill>
                <a:latin typeface="+mn-lt"/>
                <a:ea typeface="+mn-ea"/>
                <a:cs typeface="Broadway" panose="04040905080B02020502" pitchFamily="82" charset="0"/>
              </a:defRPr>
            </a:lvl1pPr>
          </a:lstStyle>
          <a:p>
            <a:pPr lvl="0"/>
            <a:r>
              <a:rPr lang="en-US" noProof="0" dirty="0" smtClean="0"/>
              <a:t>Click icon to add picture</a:t>
            </a:r>
            <a:endParaRPr lang="en-US" noProof="0" dirty="0"/>
          </a:p>
        </p:txBody>
      </p:sp>
      <p:sp>
        <p:nvSpPr>
          <p:cNvPr id="26" name="Picture Placeholder 25"/>
          <p:cNvSpPr>
            <a:spLocks noGrp="1"/>
          </p:cNvSpPr>
          <p:nvPr>
            <p:ph type="pic" sz="quarter" idx="10"/>
          </p:nvPr>
        </p:nvSpPr>
        <p:spPr>
          <a:xfrm>
            <a:off x="320831" y="233363"/>
            <a:ext cx="3302001" cy="1995489"/>
          </a:xfrm>
          <a:prstGeom prst="rect">
            <a:avLst/>
          </a:prstGeom>
          <a:solidFill>
            <a:schemeClr val="bg1">
              <a:alpha val="30000"/>
            </a:schemeClr>
          </a:solidFill>
          <a:ln>
            <a:solidFill>
              <a:schemeClr val="bg2"/>
            </a:solidFill>
          </a:ln>
          <a:effectLst/>
        </p:spPr>
        <p:txBody>
          <a:bodyPr vert="horz" lIns="68565" tIns="34283" rIns="68565" bIns="34283"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b="0" i="0" kern="1200" dirty="0">
                <a:solidFill>
                  <a:schemeClr val="tx2"/>
                </a:solidFill>
                <a:latin typeface="+mn-lt"/>
                <a:ea typeface="+mn-ea"/>
                <a:cs typeface="Broadway" panose="04040905080B02020502" pitchFamily="82" charset="0"/>
              </a:defRPr>
            </a:lvl1pPr>
          </a:lstStyle>
          <a:p>
            <a:pPr lvl="0"/>
            <a:r>
              <a:rPr lang="en-US" noProof="0" dirty="0" smtClean="0"/>
              <a:t>Click icon to add picture</a:t>
            </a:r>
            <a:endParaRPr lang="en-US" noProof="0" dirty="0"/>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65" tIns="34283" rIns="68565" bIns="34283"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b="0" i="0" kern="1200" dirty="0">
                <a:solidFill>
                  <a:schemeClr val="tx2"/>
                </a:solidFill>
                <a:latin typeface="+mn-lt"/>
                <a:ea typeface="+mn-ea"/>
                <a:cs typeface="Broadway" panose="04040905080B02020502" pitchFamily="82" charset="0"/>
              </a:defRPr>
            </a:lvl1pPr>
          </a:lstStyle>
          <a:p>
            <a:pPr lvl="0"/>
            <a:r>
              <a:rPr lang="en-US" noProof="0" dirty="0" smtClean="0"/>
              <a:t>Click icon to add picture</a:t>
            </a:r>
            <a:endParaRPr lang="en-US" noProof="0" dirty="0"/>
          </a:p>
        </p:txBody>
      </p:sp>
      <p:sp>
        <p:nvSpPr>
          <p:cNvPr id="53" name="Picture Placeholder 25"/>
          <p:cNvSpPr>
            <a:spLocks noGrp="1"/>
          </p:cNvSpPr>
          <p:nvPr>
            <p:ph type="pic" sz="quarter" idx="13"/>
          </p:nvPr>
        </p:nvSpPr>
        <p:spPr>
          <a:xfrm>
            <a:off x="320824" y="2271724"/>
            <a:ext cx="2537420" cy="2594201"/>
          </a:xfrm>
          <a:prstGeom prst="rect">
            <a:avLst/>
          </a:prstGeom>
          <a:solidFill>
            <a:schemeClr val="bg1">
              <a:alpha val="30000"/>
            </a:schemeClr>
          </a:solidFill>
          <a:ln>
            <a:solidFill>
              <a:schemeClr val="bg2"/>
            </a:solidFill>
          </a:ln>
          <a:effectLst/>
        </p:spPr>
        <p:txBody>
          <a:bodyPr vert="horz" lIns="68565" tIns="34283" rIns="68565" bIns="34283"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b="0" i="0" kern="1200" dirty="0">
                <a:solidFill>
                  <a:schemeClr val="tx2"/>
                </a:solidFill>
                <a:latin typeface="+mn-lt"/>
                <a:ea typeface="+mn-ea"/>
                <a:cs typeface="Broadway" panose="04040905080B02020502" pitchFamily="82" charset="0"/>
              </a:defRPr>
            </a:lvl1pPr>
          </a:lstStyle>
          <a:p>
            <a:pPr lvl="0"/>
            <a:r>
              <a:rPr lang="en-US" noProof="0" dirty="0" smtClean="0"/>
              <a:t>Click icon to add picture</a:t>
            </a:r>
            <a:endParaRPr lang="en-US" noProof="0" dirty="0"/>
          </a:p>
        </p:txBody>
      </p:sp>
      <p:sp>
        <p:nvSpPr>
          <p:cNvPr id="55" name="Picture Placeholder 25"/>
          <p:cNvSpPr>
            <a:spLocks noGrp="1"/>
          </p:cNvSpPr>
          <p:nvPr>
            <p:ph type="pic" sz="quarter" idx="14"/>
          </p:nvPr>
        </p:nvSpPr>
        <p:spPr>
          <a:xfrm>
            <a:off x="2908336" y="2271724"/>
            <a:ext cx="4028516" cy="2594201"/>
          </a:xfrm>
          <a:prstGeom prst="rect">
            <a:avLst/>
          </a:prstGeom>
          <a:solidFill>
            <a:schemeClr val="bg1">
              <a:alpha val="30000"/>
            </a:schemeClr>
          </a:solidFill>
          <a:ln>
            <a:solidFill>
              <a:schemeClr val="bg2"/>
            </a:solidFill>
          </a:ln>
          <a:effectLst/>
        </p:spPr>
        <p:txBody>
          <a:bodyPr vert="horz" lIns="68565" tIns="34283" rIns="68565" bIns="34283"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b="0" i="0" kern="1200" dirty="0">
                <a:solidFill>
                  <a:schemeClr val="tx2"/>
                </a:solidFill>
                <a:latin typeface="+mn-lt"/>
                <a:ea typeface="+mn-ea"/>
                <a:cs typeface="Broadway" panose="04040905080B02020502" pitchFamily="82" charset="0"/>
              </a:defRPr>
            </a:lvl1pPr>
          </a:lstStyle>
          <a:p>
            <a:pPr lvl="0"/>
            <a:r>
              <a:rPr lang="en-US" noProof="0" dirty="0" smtClean="0"/>
              <a:t>Click icon to add picture</a:t>
            </a:r>
            <a:endParaRPr lang="en-US" noProof="0" dirty="0"/>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65" tIns="34283" rIns="68565" bIns="34283"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b="0" i="0" kern="1200" dirty="0">
                <a:solidFill>
                  <a:schemeClr val="tx2"/>
                </a:solidFill>
                <a:latin typeface="+mn-lt"/>
                <a:ea typeface="+mn-ea"/>
                <a:cs typeface="Broadway" panose="04040905080B02020502" pitchFamily="82" charset="0"/>
              </a:defRPr>
            </a:lvl1pPr>
          </a:lstStyle>
          <a:p>
            <a:pPr lvl="0"/>
            <a:r>
              <a:rPr lang="en-US" noProof="0" dirty="0" smtClean="0"/>
              <a:t>Click icon to add picture</a:t>
            </a:r>
            <a:endParaRPr lang="en-US" noProof="0" dirty="0"/>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65" tIns="34283" rIns="68565" bIns="34283" rtlCol="0" anchor="ctr" anchorCtr="0">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500" b="0" i="0" kern="1200" dirty="0">
                <a:solidFill>
                  <a:schemeClr val="tx2"/>
                </a:solidFill>
                <a:latin typeface="+mn-lt"/>
                <a:ea typeface="+mn-ea"/>
                <a:cs typeface="Broadway" panose="04040905080B02020502" pitchFamily="82" charset="0"/>
              </a:defRPr>
            </a:lvl1pPr>
          </a:lstStyle>
          <a:p>
            <a:pPr lvl="0"/>
            <a:r>
              <a:rPr lang="en-US" noProof="0" dirty="0" smtClean="0"/>
              <a:t>Click icon to add picture</a:t>
            </a:r>
            <a:endParaRPr lang="en-US" noProof="0"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hasCustomPrompt="1"/>
          </p:nvPr>
        </p:nvSpPr>
        <p:spPr>
          <a:xfrm>
            <a:off x="528646"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65" tIns="34283" rIns="68565" bIns="34283" rtlCol="0" anchor="ctr">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400" kern="1200" baseline="0" smtClean="0">
                <a:solidFill>
                  <a:schemeClr val="lt1"/>
                </a:solidFill>
                <a:latin typeface="+mn-lt"/>
                <a:ea typeface="+mn-ea"/>
                <a:cs typeface="CiscoSans"/>
              </a:defRPr>
            </a:lvl1pPr>
          </a:lstStyle>
          <a:p>
            <a:pPr lvl="0"/>
            <a:r>
              <a:rPr lang="en-US" noProof="0" dirty="0" smtClean="0"/>
              <a:t>Click icon to add media</a:t>
            </a:r>
            <a:endParaRPr lang="en-US" noProof="0"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hasCustomPrompt="1"/>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65" tIns="34283" rIns="68565" bIns="34283" rtlCol="0" anchor="ctr">
            <a:normAutofit/>
          </a:bodyPr>
          <a:lstStyle>
            <a:lvl1pPr marL="0" indent="0" algn="ctr" defTabSz="685800" rtl="0" eaLnBrk="1" latinLnBrk="0" hangingPunct="1">
              <a:lnSpc>
                <a:spcPct val="95000"/>
              </a:lnSpc>
              <a:spcBef>
                <a:spcPts val="1080"/>
              </a:spcBef>
              <a:buClr>
                <a:srgbClr val="92D050"/>
              </a:buClr>
              <a:buSzPct val="90000"/>
              <a:buFont typeface="Arial" panose="020B0604020202020204" pitchFamily="34" charset="0"/>
              <a:buNone/>
              <a:defRPr lang="en-US" sz="1400" kern="1200">
                <a:solidFill>
                  <a:schemeClr val="lt1"/>
                </a:solidFill>
                <a:latin typeface="+mn-lt"/>
                <a:ea typeface="+mn-ea"/>
                <a:cs typeface="CiscoSans"/>
              </a:defRPr>
            </a:lvl1pPr>
          </a:lstStyle>
          <a:p>
            <a:pPr lvl="0"/>
            <a:r>
              <a:rPr lang="en-US" noProof="0" dirty="0" smtClean="0"/>
              <a:t>Click icon to add media</a:t>
            </a:r>
            <a:endParaRPr lang="en-US" noProof="0"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cstate="print"/>
          <a:srcRect/>
          <a:stretch>
            <a:fillRect/>
          </a:stretch>
        </p:blipFill>
        <p:spPr bwMode="auto">
          <a:xfrm>
            <a:off x="0" y="1"/>
            <a:ext cx="9144000" cy="5149850"/>
          </a:xfrm>
          <a:prstGeom prst="rect">
            <a:avLst/>
          </a:prstGeom>
          <a:noFill/>
          <a:ln>
            <a:noFill/>
          </a:ln>
        </p:spPr>
      </p:pic>
      <p:sp>
        <p:nvSpPr>
          <p:cNvPr id="4" name="矩形 3"/>
          <p:cNvSpPr/>
          <p:nvPr userDrawn="1"/>
        </p:nvSpPr>
        <p:spPr>
          <a:xfrm>
            <a:off x="3542013" y="2169804"/>
            <a:ext cx="2073615" cy="830997"/>
          </a:xfrm>
          <a:prstGeom prst="rect">
            <a:avLst/>
          </a:prstGeom>
        </p:spPr>
        <p:txBody>
          <a:bodyPr wrap="square">
            <a:spAutoFit/>
          </a:bodyPr>
          <a:lstStyle/>
          <a:p>
            <a:pPr algn="ctr"/>
            <a:r>
              <a:rPr lang="en-US" altLang="zh-CN" sz="4800" b="1" kern="1200" spc="200" dirty="0" smtClean="0">
                <a:solidFill>
                  <a:schemeClr val="bg1"/>
                </a:solidFill>
                <a:effectLst/>
                <a:latin typeface="Avenir Black"/>
                <a:ea typeface="+mn-ea"/>
                <a:cs typeface="Avenir Black"/>
              </a:rPr>
              <a:t>TDS</a:t>
            </a:r>
            <a:r>
              <a:rPr lang="zh-CN" altLang="zh-CN" sz="4800" kern="1200" spc="200" dirty="0" smtClean="0">
                <a:solidFill>
                  <a:schemeClr val="bg1"/>
                </a:solidFill>
                <a:effectLst/>
                <a:latin typeface="Avenir Black"/>
                <a:cs typeface="Avenir Black"/>
              </a:rPr>
              <a:t> </a:t>
            </a:r>
            <a:endParaRPr lang="zh-CN" altLang="en-US" sz="4800" kern="1200" spc="200" dirty="0">
              <a:solidFill>
                <a:schemeClr val="bg1"/>
              </a:solidFill>
              <a:latin typeface="Avenir Black"/>
              <a:cs typeface="Avenir Black"/>
            </a:endParaRPr>
          </a:p>
        </p:txBody>
      </p:sp>
      <p:sp>
        <p:nvSpPr>
          <p:cNvPr id="6" name="Rectangle 42"/>
          <p:cNvSpPr/>
          <p:nvPr userDrawn="1"/>
        </p:nvSpPr>
        <p:spPr>
          <a:xfrm>
            <a:off x="3829739" y="2845314"/>
            <a:ext cx="1498163" cy="3092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solidFill>
                  <a:schemeClr val="bg1"/>
                </a:solidFill>
                <a:latin typeface="+mj-lt"/>
              </a:rPr>
              <a:t>T</a:t>
            </a:r>
            <a:r>
              <a:rPr lang="en-US" altLang="zh-CN" sz="800" dirty="0" smtClean="0">
                <a:solidFill>
                  <a:schemeClr val="bg1"/>
                </a:solidFill>
                <a:latin typeface="+mj-lt"/>
              </a:rPr>
              <a:t>imes</a:t>
            </a:r>
            <a:r>
              <a:rPr lang="zh-CN" altLang="en-US" sz="800" dirty="0" smtClean="0">
                <a:solidFill>
                  <a:schemeClr val="bg1"/>
                </a:solidFill>
                <a:latin typeface="+mj-lt"/>
              </a:rPr>
              <a:t> </a:t>
            </a:r>
            <a:r>
              <a:rPr lang="en-US" altLang="zh-CN" sz="800" dirty="0" smtClean="0">
                <a:solidFill>
                  <a:schemeClr val="bg1"/>
                </a:solidFill>
                <a:latin typeface="+mj-lt"/>
              </a:rPr>
              <a:t>Data</a:t>
            </a:r>
            <a:r>
              <a:rPr lang="zh-CN" altLang="en-US" sz="800" dirty="0" smtClean="0">
                <a:solidFill>
                  <a:schemeClr val="bg1"/>
                </a:solidFill>
                <a:latin typeface="+mj-lt"/>
              </a:rPr>
              <a:t> </a:t>
            </a:r>
            <a:r>
              <a:rPr lang="en-US" altLang="zh-CN" sz="800" dirty="0" smtClean="0">
                <a:solidFill>
                  <a:schemeClr val="bg1"/>
                </a:solidFill>
                <a:latin typeface="+mj-lt"/>
              </a:rPr>
              <a:t>System</a:t>
            </a:r>
            <a:r>
              <a:rPr lang="zh-CN" altLang="en-US" sz="800" dirty="0" smtClean="0">
                <a:solidFill>
                  <a:schemeClr val="bg1"/>
                </a:solidFill>
                <a:latin typeface="+mj-lt"/>
              </a:rPr>
              <a:t> </a:t>
            </a:r>
            <a:r>
              <a:rPr lang="en-US" altLang="zh-CN" sz="800" dirty="0" smtClean="0">
                <a:solidFill>
                  <a:schemeClr val="bg1"/>
                </a:solidFill>
                <a:latin typeface="+mj-lt"/>
              </a:rPr>
              <a:t>Co.,</a:t>
            </a:r>
            <a:r>
              <a:rPr lang="zh-CN" altLang="en-US" sz="800" dirty="0" smtClean="0">
                <a:solidFill>
                  <a:schemeClr val="bg1"/>
                </a:solidFill>
                <a:latin typeface="+mj-lt"/>
              </a:rPr>
              <a:t> </a:t>
            </a:r>
            <a:r>
              <a:rPr lang="en-US" altLang="zh-CN" sz="800" dirty="0" smtClean="0">
                <a:solidFill>
                  <a:schemeClr val="bg1"/>
                </a:solidFill>
                <a:latin typeface="+mj-lt"/>
              </a:rPr>
              <a:t>Ltd.</a:t>
            </a:r>
            <a:endParaRPr lang="en-US" sz="800" dirty="0" smtClean="0">
              <a:solidFill>
                <a:schemeClr val="bg1"/>
              </a:solidFill>
              <a:latin typeface="+mj-lt"/>
            </a:endParaRPr>
          </a:p>
        </p:txBody>
      </p:sp>
    </p:spTree>
  </p:cSld>
  <p:clrMapOvr>
    <a:masterClrMapping/>
  </p:clrMapOvr>
  <p:transition spd="slow">
    <p:wip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1_Closing_Photo">
    <p:spTree>
      <p:nvGrpSpPr>
        <p:cNvPr id="1" name=""/>
        <p:cNvGrpSpPr/>
        <p:nvPr/>
      </p:nvGrpSpPr>
      <p:grpSpPr>
        <a:xfrm>
          <a:off x="0" y="0"/>
          <a:ext cx="0" cy="0"/>
          <a:chOff x="0" y="0"/>
          <a:chExt cx="0" cy="0"/>
        </a:xfrm>
      </p:grpSpPr>
      <p:pic>
        <p:nvPicPr>
          <p:cNvPr id="16" name="Picture Placeholder 5"/>
          <p:cNvPicPr>
            <a:picLocks noChangeAspect="1"/>
          </p:cNvPicPr>
          <p:nvPr userDrawn="1"/>
        </p:nvPicPr>
        <p:blipFill>
          <a:blip r:embed="rId2" cstate="print"/>
          <a:stretch>
            <a:fillRect/>
          </a:stretch>
        </p:blipFill>
        <p:spPr>
          <a:xfrm>
            <a:off x="-3212" y="-2569"/>
            <a:ext cx="9150431" cy="5148643"/>
          </a:xfrm>
          <a:prstGeom prst="rect">
            <a:avLst/>
          </a:prstGeom>
        </p:spPr>
      </p:pic>
      <p:sp>
        <p:nvSpPr>
          <p:cNvPr id="4" name="矩形 3"/>
          <p:cNvSpPr/>
          <p:nvPr userDrawn="1"/>
        </p:nvSpPr>
        <p:spPr>
          <a:xfrm>
            <a:off x="1924792" y="1981279"/>
            <a:ext cx="2073615" cy="830997"/>
          </a:xfrm>
          <a:prstGeom prst="rect">
            <a:avLst/>
          </a:prstGeom>
        </p:spPr>
        <p:txBody>
          <a:bodyPr wrap="square">
            <a:spAutoFit/>
          </a:bodyPr>
          <a:lstStyle/>
          <a:p>
            <a:pPr algn="ctr"/>
            <a:r>
              <a:rPr lang="en-US" altLang="zh-CN" sz="4800" b="1" kern="1200" spc="200" dirty="0" smtClean="0">
                <a:solidFill>
                  <a:srgbClr val="676767"/>
                </a:solidFill>
                <a:effectLst/>
                <a:latin typeface="Avenir Black"/>
                <a:ea typeface="+mn-ea"/>
                <a:cs typeface="Avenir Black"/>
              </a:rPr>
              <a:t>TDS</a:t>
            </a:r>
            <a:r>
              <a:rPr lang="zh-CN" altLang="zh-CN" sz="4800" kern="1200" spc="200" dirty="0" smtClean="0">
                <a:solidFill>
                  <a:srgbClr val="676767"/>
                </a:solidFill>
                <a:effectLst/>
                <a:latin typeface="Avenir Black"/>
                <a:cs typeface="Avenir Black"/>
              </a:rPr>
              <a:t> </a:t>
            </a:r>
            <a:endParaRPr lang="zh-CN" altLang="en-US" sz="4800" kern="1200" spc="200" dirty="0">
              <a:solidFill>
                <a:srgbClr val="676767"/>
              </a:solidFill>
              <a:latin typeface="Avenir Black"/>
              <a:cs typeface="Avenir Black"/>
            </a:endParaRPr>
          </a:p>
        </p:txBody>
      </p:sp>
      <p:sp>
        <p:nvSpPr>
          <p:cNvPr id="5" name="矩形 4"/>
          <p:cNvSpPr/>
          <p:nvPr userDrawn="1"/>
        </p:nvSpPr>
        <p:spPr>
          <a:xfrm>
            <a:off x="3942952" y="2189634"/>
            <a:ext cx="2684680" cy="400110"/>
          </a:xfrm>
          <a:prstGeom prst="rect">
            <a:avLst/>
          </a:prstGeom>
        </p:spPr>
        <p:txBody>
          <a:bodyPr wrap="square">
            <a:spAutoFit/>
          </a:bodyPr>
          <a:lstStyle/>
          <a:p>
            <a:pPr algn="ctr"/>
            <a:r>
              <a:rPr lang="zh-CN" altLang="en-US" sz="2000" b="1" kern="1200" spc="200" dirty="0" smtClean="0">
                <a:solidFill>
                  <a:srgbClr val="676767"/>
                </a:solidFill>
                <a:effectLst/>
                <a:latin typeface="Avenir Black"/>
                <a:ea typeface="+mn-ea"/>
                <a:cs typeface="Avenir Black"/>
              </a:rPr>
              <a:t>紧密合作，共创双赢</a:t>
            </a:r>
            <a:r>
              <a:rPr lang="zh-CN" altLang="zh-CN" sz="2000" kern="1200" spc="200" dirty="0" smtClean="0">
                <a:solidFill>
                  <a:srgbClr val="676767"/>
                </a:solidFill>
                <a:effectLst/>
                <a:latin typeface="Avenir Black"/>
                <a:cs typeface="Avenir Black"/>
              </a:rPr>
              <a:t> </a:t>
            </a:r>
            <a:endParaRPr lang="zh-CN" altLang="en-US" sz="2000" kern="1200" spc="200" dirty="0">
              <a:solidFill>
                <a:srgbClr val="676767"/>
              </a:solidFill>
              <a:latin typeface="Avenir Black"/>
              <a:cs typeface="Avenir Black"/>
            </a:endParaRPr>
          </a:p>
        </p:txBody>
      </p:sp>
    </p:spTree>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59742" y="303064"/>
            <a:ext cx="8659976" cy="728782"/>
          </a:xfrm>
          <a:prstGeom prst="rect">
            <a:avLst/>
          </a:prstGeom>
        </p:spPr>
        <p:txBody>
          <a:bodyPr anchor="t" anchorCtr="0">
            <a:noAutofit/>
          </a:bodyPr>
          <a:lstStyle>
            <a:lvl1pPr algn="l">
              <a:lnSpc>
                <a:spcPct val="90000"/>
              </a:lnSpc>
              <a:defRPr sz="2500" b="0" i="0" spc="0" baseline="0">
                <a:solidFill>
                  <a:srgbClr val="00A2BF"/>
                </a:solidFill>
                <a:latin typeface="+mj-lt"/>
                <a:cs typeface="CiscoSans Thin"/>
              </a:defRPr>
            </a:lvl1pPr>
          </a:lstStyle>
          <a:p>
            <a:r>
              <a:rPr lang="en-US" dirty="0" smtClean="0"/>
              <a:t>Bullet Title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GB" dirty="0" smtClean="0"/>
              <a:t>Section Title Goes Here</a:t>
            </a:r>
            <a:endParaRPr lang="en-US" dirty="0"/>
          </a:p>
        </p:txBody>
      </p:sp>
      <p:sp>
        <p:nvSpPr>
          <p:cNvPr id="7" name="Rectangle 7"/>
          <p:cNvSpPr>
            <a:spLocks noChangeArrowheads="1"/>
          </p:cNvSpPr>
          <p:nvPr userDrawn="1"/>
        </p:nvSpPr>
        <p:spPr bwMode="ltGray">
          <a:xfrm>
            <a:off x="8515187" y="4948017"/>
            <a:ext cx="218939" cy="154512"/>
          </a:xfrm>
          <a:prstGeom prst="rect">
            <a:avLst/>
          </a:prstGeom>
          <a:noFill/>
          <a:ln w="9525" algn="ctr">
            <a:noFill/>
            <a:miter lim="800000"/>
          </a:ln>
          <a:effectLst/>
        </p:spPr>
        <p:txBody>
          <a:bodyPr wrap="none" lIns="61577" tIns="30788" rIns="61577" bIns="30788" anchor="b">
            <a:spAutoFit/>
          </a:bodyPr>
          <a:lstStyle/>
          <a:p>
            <a:pPr algn="r" defTabSz="610870" fontAlgn="auto">
              <a:spcBef>
                <a:spcPts val="0"/>
              </a:spcBef>
              <a:spcAft>
                <a:spcPts val="0"/>
              </a:spcAft>
              <a:defRPr/>
            </a:pPr>
            <a:fld id="{4ABDCABE-3F10-B64C-92F1-862014417034}" type="slidenum">
              <a:rPr lang="en-US" sz="600">
                <a:solidFill>
                  <a:schemeClr val="bg1">
                    <a:alpha val="60000"/>
                  </a:schemeClr>
                </a:solidFill>
                <a:latin typeface="+mn-lt"/>
                <a:ea typeface="+mn-ea"/>
                <a:cs typeface="CiscoSans Thin"/>
              </a:rPr>
            </a:fld>
            <a:endParaRPr lang="en-US" sz="600" dirty="0">
              <a:solidFill>
                <a:schemeClr val="bg1">
                  <a:alpha val="60000"/>
                </a:schemeClr>
              </a:solidFill>
              <a:latin typeface="+mn-lt"/>
              <a:ea typeface="+mn-ea"/>
              <a:cs typeface="CiscoSans Thin"/>
            </a:endParaRPr>
          </a:p>
        </p:txBody>
      </p:sp>
      <p:sp>
        <p:nvSpPr>
          <p:cNvPr id="8" name="矩形 7"/>
          <p:cNvSpPr/>
          <p:nvPr userDrawn="1"/>
        </p:nvSpPr>
        <p:spPr>
          <a:xfrm>
            <a:off x="307569" y="4881890"/>
            <a:ext cx="605218" cy="261610"/>
          </a:xfrm>
          <a:prstGeom prst="rect">
            <a:avLst/>
          </a:prstGeom>
        </p:spPr>
        <p:txBody>
          <a:bodyPr wrap="square">
            <a:spAutoFit/>
          </a:bodyPr>
          <a:lstStyle/>
          <a:p>
            <a:r>
              <a:rPr lang="en-US" altLang="zh-CN" sz="1100" b="1" kern="1200" dirty="0" smtClean="0">
                <a:solidFill>
                  <a:schemeClr val="bg1"/>
                </a:solidFill>
                <a:effectLst/>
                <a:latin typeface="+mn-lt"/>
                <a:ea typeface="+mn-ea"/>
                <a:cs typeface="+mn-cs"/>
              </a:rPr>
              <a:t>TDS</a:t>
            </a:r>
            <a:r>
              <a:rPr lang="zh-CN" altLang="zh-CN" sz="1100" dirty="0" smtClean="0">
                <a:solidFill>
                  <a:schemeClr val="bg1"/>
                </a:solidFill>
                <a:effectLst/>
              </a:rPr>
              <a:t> </a:t>
            </a:r>
            <a:endParaRPr lang="zh-CN" altLang="en-US" sz="1100" dirty="0">
              <a:solidFill>
                <a:schemeClr val="bg1"/>
              </a:solidFill>
            </a:endParaRPr>
          </a:p>
        </p:txBody>
      </p:sp>
      <p:sp>
        <p:nvSpPr>
          <p:cNvPr id="12" name="Rectangle 4"/>
          <p:cNvSpPr>
            <a:spLocks noChangeArrowheads="1"/>
          </p:cNvSpPr>
          <p:nvPr userDrawn="1"/>
        </p:nvSpPr>
        <p:spPr bwMode="ltGray">
          <a:xfrm>
            <a:off x="5136039" y="4948462"/>
            <a:ext cx="3413759" cy="169905"/>
          </a:xfrm>
          <a:prstGeom prst="rect">
            <a:avLst/>
          </a:prstGeom>
          <a:noFill/>
          <a:ln w="9525">
            <a:noFill/>
            <a:miter lim="800000"/>
          </a:ln>
          <a:effectLst/>
        </p:spPr>
        <p:txBody>
          <a:bodyPr wrap="square" lIns="61582" tIns="30791" rIns="61582" bIns="30791" anchor="b">
            <a:spAutoFit/>
          </a:bodyPr>
          <a:lstStyle/>
          <a:p>
            <a:pPr algn="r" defTabSz="610870" fontAlgn="auto">
              <a:spcBef>
                <a:spcPts val="0"/>
              </a:spcBef>
              <a:spcAft>
                <a:spcPts val="0"/>
              </a:spcAft>
              <a:defRPr/>
            </a:pPr>
            <a:r>
              <a:rPr lang="en-US" altLang="zh-CN" sz="700" dirty="0" smtClean="0">
                <a:solidFill>
                  <a:srgbClr val="FFFFFF">
                    <a:alpha val="25000"/>
                  </a:srgbClr>
                </a:solidFill>
                <a:latin typeface="+mn-lt"/>
                <a:ea typeface="+mn-ea"/>
                <a:cs typeface="CiscoSans Thin"/>
              </a:rPr>
              <a:t>@2012</a:t>
            </a:r>
            <a:r>
              <a:rPr lang="zh-CN" altLang="en-US" sz="700" dirty="0" smtClean="0">
                <a:solidFill>
                  <a:srgbClr val="FFFFFF">
                    <a:alpha val="25000"/>
                  </a:srgbClr>
                </a:solidFill>
                <a:latin typeface="+mn-lt"/>
                <a:ea typeface="+mn-ea"/>
                <a:cs typeface="CiscoSans Thin"/>
              </a:rPr>
              <a:t> 广州新华时代数据系统有限公司 版权所有</a:t>
            </a:r>
            <a:endParaRPr lang="en-US" sz="700" dirty="0">
              <a:solidFill>
                <a:srgbClr val="FFFFFF">
                  <a:alpha val="25000"/>
                </a:srgbClr>
              </a:solidFill>
              <a:latin typeface="+mn-lt"/>
              <a:ea typeface="+mn-ea"/>
              <a:cs typeface="CiscoSans Thin"/>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p:spPr>
        <p:txBody>
          <a:bodyPr wrap="none" lIns="68562" tIns="34283" rIns="68562" bIns="34283" anchor="ctr"/>
          <a:lstStyle/>
          <a:p>
            <a:endParaRPr lang="en-US" dirty="0"/>
          </a:p>
        </p:txBody>
      </p:sp>
      <p:sp>
        <p:nvSpPr>
          <p:cNvPr id="4" name="Rectangle 6"/>
          <p:cNvSpPr>
            <a:spLocks noChangeArrowheads="1"/>
          </p:cNvSpPr>
          <p:nvPr/>
        </p:nvSpPr>
        <p:spPr bwMode="hidden">
          <a:xfrm>
            <a:off x="0" y="0"/>
            <a:ext cx="9144000" cy="133350"/>
          </a:xfrm>
          <a:prstGeom prst="rect">
            <a:avLst/>
          </a:prstGeom>
          <a:solidFill>
            <a:schemeClr val="bg2"/>
          </a:solidFill>
          <a:ln>
            <a:noFill/>
          </a:ln>
        </p:spPr>
        <p:txBody>
          <a:bodyPr wrap="none" lIns="68562" tIns="34283" rIns="68562" bIns="34283" anchor="ctr"/>
          <a:lstStyle/>
          <a:p>
            <a:endParaRPr lang="en-US" dirty="0"/>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mj-lt"/>
                <a:cs typeface="CiscoSans Thin"/>
              </a:defRPr>
            </a:lvl1pPr>
          </a:lstStyle>
          <a:p>
            <a:r>
              <a:rPr lang="en-GB" dirty="0" smtClean="0"/>
              <a:t>Section Title Goes Here</a:t>
            </a: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74667" y="1347790"/>
            <a:ext cx="8280057" cy="3073946"/>
          </a:xfrm>
          <a:prstGeom prst="rect">
            <a:avLst/>
          </a:prstGeom>
        </p:spPr>
        <p:txBody>
          <a:bodyPr lIns="91408" tIns="45704" rIns="91408" bIns="45704">
            <a:noAutofit/>
          </a:bodyPr>
          <a:lstStyle>
            <a:lvl1pPr marL="285750" marR="0" indent="-285750" algn="ctr" defTabSz="457200" rtl="0" eaLnBrk="1" fontAlgn="auto" latinLnBrk="0" hangingPunct="1">
              <a:lnSpc>
                <a:spcPct val="100000"/>
              </a:lnSpc>
              <a:spcBef>
                <a:spcPct val="20000"/>
              </a:spcBef>
              <a:spcAft>
                <a:spcPts val="0"/>
              </a:spcAft>
              <a:buClrTx/>
              <a:buSzTx/>
              <a:buFont typeface="Arial" panose="020B0604020202020204"/>
              <a:buNone/>
              <a:defRPr sz="2000" b="0" i="0" baseline="0">
                <a:solidFill>
                  <a:schemeClr val="tx1"/>
                </a:solidFill>
                <a:latin typeface="+mn-lt"/>
                <a:cs typeface="CiscoSans ExtraLight"/>
              </a:defRPr>
            </a:lvl1pPr>
          </a:lstStyle>
          <a:p>
            <a:pPr lvl="0"/>
            <a:r>
              <a:rPr lang="en-GB" dirty="0" smtClean="0"/>
              <a:t>Click to edit text</a:t>
            </a:r>
            <a:endParaRPr lang="en-GB" dirty="0" smtClean="0"/>
          </a:p>
        </p:txBody>
      </p:sp>
      <p:sp>
        <p:nvSpPr>
          <p:cNvPr id="4"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08" tIns="45704" rIns="91408" bIns="45704">
            <a:noAutofit/>
          </a:bodyPr>
          <a:lstStyle>
            <a:lvl1pPr marL="280670" indent="-223520">
              <a:lnSpc>
                <a:spcPct val="95000"/>
              </a:lnSpc>
              <a:spcBef>
                <a:spcPts val="1110"/>
              </a:spcBef>
              <a:buClr>
                <a:schemeClr val="tx1"/>
              </a:buClr>
              <a:buSzPct val="80000"/>
              <a:buFont typeface="Arial" panose="020B0604020202020204"/>
              <a:buChar char="•"/>
              <a:defRPr sz="3700" b="0" i="0">
                <a:solidFill>
                  <a:srgbClr val="676767"/>
                </a:solidFill>
                <a:latin typeface="+mn-lt"/>
                <a:cs typeface="CiscoSans ExtraLight"/>
              </a:defRPr>
            </a:lvl1pPr>
            <a:lvl2pPr marL="508000" indent="-215900">
              <a:lnSpc>
                <a:spcPct val="95000"/>
              </a:lnSpc>
              <a:spcBef>
                <a:spcPts val="450"/>
              </a:spcBef>
              <a:buClr>
                <a:schemeClr val="tx1"/>
              </a:buClr>
              <a:buSzPct val="80000"/>
              <a:buFont typeface="Arial" panose="020B0604020202020204"/>
              <a:buChar char="•"/>
              <a:defRPr sz="1800" b="0" i="0">
                <a:solidFill>
                  <a:srgbClr val="676767"/>
                </a:solidFill>
                <a:latin typeface="+mn-lt"/>
                <a:cs typeface="CiscoSans ExtraLight"/>
              </a:defRPr>
            </a:lvl2pPr>
            <a:lvl3pPr marL="747395" indent="-171450">
              <a:buClr>
                <a:schemeClr val="tx1"/>
              </a:buClr>
              <a:buSzPct val="80000"/>
              <a:buFont typeface="Arial" panose="020B0604020202020204"/>
              <a:buChar char="•"/>
              <a:defRPr sz="1600" b="0" i="0">
                <a:solidFill>
                  <a:srgbClr val="676767"/>
                </a:solidFill>
                <a:latin typeface="+mn-lt"/>
                <a:cs typeface="CiscoSans ExtraLight"/>
              </a:defRPr>
            </a:lvl3pPr>
            <a:lvl4pPr marL="911225" indent="-171450">
              <a:buClr>
                <a:schemeClr val="tx1"/>
              </a:buClr>
              <a:buSzPct val="80000"/>
              <a:buFont typeface="Arial" panose="020B0604020202020204"/>
              <a:buChar char="•"/>
              <a:defRPr sz="1400" b="0" i="0">
                <a:solidFill>
                  <a:srgbClr val="676767"/>
                </a:solidFill>
                <a:latin typeface="+mn-lt"/>
                <a:cs typeface="CiscoSans ExtraLight"/>
              </a:defRPr>
            </a:lvl4pPr>
            <a:lvl5pPr marL="1082040" indent="-168275">
              <a:buClr>
                <a:schemeClr val="tx1"/>
              </a:buClr>
              <a:buSzPct val="80000"/>
              <a:buFont typeface="Arial" panose="020B0604020202020204"/>
              <a:buChar char="•"/>
              <a:defRPr sz="1200" b="0" i="0">
                <a:solidFill>
                  <a:srgbClr val="676767"/>
                </a:solidFill>
                <a:latin typeface="+mn-lt"/>
                <a:cs typeface="CiscoSans ExtraLight"/>
              </a:defRPr>
            </a:lvl5pPr>
          </a:lstStyle>
          <a:p>
            <a:pPr lvl="0"/>
            <a:r>
              <a:rPr lang="en-GB" dirty="0" smtClean="0"/>
              <a:t>Click to edit text</a:t>
            </a:r>
            <a:endParaRPr lang="en-GB" dirty="0" smtClean="0"/>
          </a:p>
        </p:txBody>
      </p:sp>
      <p:sp>
        <p:nvSpPr>
          <p:cNvPr id="6"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08" tIns="45704" rIns="91408" bIns="45704">
            <a:noAutofit/>
          </a:bodyPr>
          <a:lstStyle>
            <a:lvl1pPr marL="57150" indent="0">
              <a:lnSpc>
                <a:spcPct val="95000"/>
              </a:lnSpc>
              <a:spcBef>
                <a:spcPts val="1110"/>
              </a:spcBef>
              <a:buClr>
                <a:schemeClr val="tx1"/>
              </a:buClr>
              <a:buSzPct val="80000"/>
              <a:buFont typeface="Arial" panose="020B0604020202020204"/>
              <a:buNone/>
              <a:defRPr sz="3700" b="0" i="0">
                <a:solidFill>
                  <a:srgbClr val="676767"/>
                </a:solidFill>
                <a:latin typeface="+mn-lt"/>
                <a:cs typeface="CiscoSans ExtraLight"/>
              </a:defRPr>
            </a:lvl1pPr>
            <a:lvl2pPr marL="292100" indent="0">
              <a:lnSpc>
                <a:spcPct val="95000"/>
              </a:lnSpc>
              <a:spcBef>
                <a:spcPts val="450"/>
              </a:spcBef>
              <a:buClr>
                <a:schemeClr val="tx1"/>
              </a:buClr>
              <a:buSzPct val="80000"/>
              <a:buFont typeface="Arial" panose="020B0604020202020204"/>
              <a:buNone/>
              <a:defRPr sz="1800" b="0" i="0">
                <a:solidFill>
                  <a:srgbClr val="676767"/>
                </a:solidFill>
                <a:latin typeface="+mn-lt"/>
                <a:cs typeface="CiscoSans ExtraLight"/>
              </a:defRPr>
            </a:lvl2pPr>
            <a:lvl3pPr marL="575945" indent="0">
              <a:buClr>
                <a:schemeClr val="tx1"/>
              </a:buClr>
              <a:buSzPct val="80000"/>
              <a:buFont typeface="Arial" panose="020B0604020202020204"/>
              <a:buNone/>
              <a:defRPr sz="1600" b="0" i="0">
                <a:solidFill>
                  <a:srgbClr val="676767"/>
                </a:solidFill>
                <a:latin typeface="+mn-lt"/>
                <a:cs typeface="CiscoSans ExtraLight"/>
              </a:defRPr>
            </a:lvl3pPr>
            <a:lvl4pPr marL="739775" indent="0">
              <a:buClr>
                <a:schemeClr val="tx1"/>
              </a:buClr>
              <a:buSzPct val="80000"/>
              <a:buFont typeface="Arial" panose="020B0604020202020204"/>
              <a:buNone/>
              <a:defRPr sz="1400" b="0" i="0">
                <a:solidFill>
                  <a:srgbClr val="676767"/>
                </a:solidFill>
                <a:latin typeface="+mn-lt"/>
                <a:cs typeface="CiscoSans ExtraLight"/>
              </a:defRPr>
            </a:lvl4pPr>
            <a:lvl5pPr marL="914400" indent="0">
              <a:buClr>
                <a:schemeClr val="tx1"/>
              </a:buClr>
              <a:buSzPct val="80000"/>
              <a:buFont typeface="Arial" panose="020B0604020202020204"/>
              <a:buNone/>
              <a:defRPr sz="1200" b="0" i="0">
                <a:solidFill>
                  <a:srgbClr val="676767"/>
                </a:solidFill>
                <a:latin typeface="+mn-lt"/>
                <a:cs typeface="CiscoSans ExtraLight"/>
              </a:defRPr>
            </a:lvl5pPr>
          </a:lstStyle>
          <a:p>
            <a:pPr lvl="0"/>
            <a:r>
              <a:rPr lang="en-GB" dirty="0" smtClean="0"/>
              <a:t>Click to edit Text</a:t>
            </a:r>
            <a:endParaRPr lang="en-GB" dirty="0" smtClean="0"/>
          </a:p>
        </p:txBody>
      </p:sp>
      <p:sp>
        <p:nvSpPr>
          <p:cNvPr id="6" name="Title Placeholder 5"/>
          <p:cNvSpPr>
            <a:spLocks noGrp="1"/>
          </p:cNvSpPr>
          <p:nvPr>
            <p:ph type="title"/>
          </p:nvPr>
        </p:nvSpPr>
        <p:spPr bwMode="auto">
          <a:xfrm>
            <a:off x="437766" y="341319"/>
            <a:ext cx="8345488" cy="731837"/>
          </a:xfrm>
          <a:prstGeom prst="rect">
            <a:avLst/>
          </a:prstGeom>
          <a:noFill/>
          <a:ln>
            <a:noFill/>
          </a:ln>
        </p:spPr>
        <p:txBody>
          <a:bodyPr vert="horz" wrap="square" lIns="91412" tIns="45706" rIns="91412" bIns="45706" numCol="1" anchor="ctr" anchorCtr="0" compatLnSpc="1"/>
          <a:lstStyle/>
          <a:p>
            <a:pPr lvl="0"/>
            <a:r>
              <a:rPr lang="en-US" smtClean="0"/>
              <a:t>Click to edit Master title style</a:t>
            </a:r>
            <a:endParaRPr lang="en-GB"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89665" y="895601"/>
            <a:ext cx="8398739" cy="3168210"/>
          </a:xfrm>
          <a:prstGeom prst="rect">
            <a:avLst/>
          </a:prstGeom>
        </p:spPr>
        <p:txBody>
          <a:bodyPr lIns="91408" tIns="45704" rIns="91408" bIns="45704">
            <a:noAutofit/>
          </a:bodyPr>
          <a:lstStyle>
            <a:lvl1pPr marL="57150" indent="0">
              <a:lnSpc>
                <a:spcPct val="95000"/>
              </a:lnSpc>
              <a:spcBef>
                <a:spcPts val="1110"/>
              </a:spcBef>
              <a:buClr>
                <a:schemeClr val="tx1"/>
              </a:buClr>
              <a:buSzPct val="80000"/>
              <a:buFont typeface="Arial" panose="020B0604020202020204"/>
              <a:buNone/>
              <a:defRPr sz="3700" b="0" i="0">
                <a:solidFill>
                  <a:srgbClr val="676767"/>
                </a:solidFill>
                <a:latin typeface="+mn-lt"/>
                <a:cs typeface="CiscoSans ExtraLight"/>
              </a:defRPr>
            </a:lvl1pPr>
            <a:lvl2pPr marL="292100" indent="0">
              <a:lnSpc>
                <a:spcPct val="95000"/>
              </a:lnSpc>
              <a:spcBef>
                <a:spcPts val="450"/>
              </a:spcBef>
              <a:buClr>
                <a:schemeClr val="tx1"/>
              </a:buClr>
              <a:buSzPct val="80000"/>
              <a:buFont typeface="Arial" panose="020B0604020202020204"/>
              <a:buNone/>
              <a:defRPr sz="1800" b="0" i="0">
                <a:solidFill>
                  <a:srgbClr val="676767"/>
                </a:solidFill>
                <a:latin typeface="+mn-lt"/>
                <a:cs typeface="CiscoSans ExtraLight"/>
              </a:defRPr>
            </a:lvl2pPr>
            <a:lvl3pPr marL="575945" indent="0">
              <a:buClr>
                <a:schemeClr val="tx1"/>
              </a:buClr>
              <a:buSzPct val="80000"/>
              <a:buFont typeface="Arial" panose="020B0604020202020204"/>
              <a:buNone/>
              <a:defRPr sz="1600" b="0" i="0">
                <a:solidFill>
                  <a:srgbClr val="676767"/>
                </a:solidFill>
                <a:latin typeface="+mn-lt"/>
                <a:cs typeface="CiscoSans ExtraLight"/>
              </a:defRPr>
            </a:lvl3pPr>
            <a:lvl4pPr marL="739775" indent="0">
              <a:buClr>
                <a:schemeClr val="tx1"/>
              </a:buClr>
              <a:buSzPct val="80000"/>
              <a:buFont typeface="Arial" panose="020B0604020202020204"/>
              <a:buNone/>
              <a:defRPr sz="1400" b="0" i="0">
                <a:solidFill>
                  <a:srgbClr val="676767"/>
                </a:solidFill>
                <a:latin typeface="+mn-lt"/>
                <a:cs typeface="CiscoSans ExtraLight"/>
              </a:defRPr>
            </a:lvl4pPr>
            <a:lvl5pPr marL="914400" indent="0">
              <a:buClr>
                <a:schemeClr val="tx1"/>
              </a:buClr>
              <a:buSzPct val="80000"/>
              <a:buFont typeface="Arial" panose="020B0604020202020204"/>
              <a:buNone/>
              <a:defRPr sz="1200" b="0" i="0">
                <a:solidFill>
                  <a:srgbClr val="676767"/>
                </a:solidFill>
                <a:latin typeface="+mn-lt"/>
                <a:cs typeface="CiscoSans ExtraLight"/>
              </a:defRPr>
            </a:lvl5pPr>
          </a:lstStyle>
          <a:p>
            <a:pPr lvl="0"/>
            <a:r>
              <a:rPr lang="en-GB" dirty="0" smtClean="0"/>
              <a:t>Click to edit Text</a:t>
            </a:r>
            <a:endParaRPr lang="en-GB" dirty="0" smtClean="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6"/>
            <a:ext cx="8345488" cy="731837"/>
          </a:xfrm>
          <a:prstGeom prst="rect">
            <a:avLst/>
          </a:prstGeom>
          <a:noFill/>
          <a:ln>
            <a:noFill/>
          </a:ln>
        </p:spPr>
        <p:txBody>
          <a:bodyPr vert="horz" wrap="square" lIns="91418" tIns="45709" rIns="91418" bIns="45709" numCol="1" anchor="ctr" anchorCtr="0" compatLnSpc="1"/>
          <a:lstStyle/>
          <a:p>
            <a:pPr lvl="0"/>
            <a:r>
              <a:rPr lang="en-GB" dirty="0" smtClean="0"/>
              <a:t>Title Goes Here</a:t>
            </a:r>
            <a:endParaRPr lang="en-GB" dirty="0"/>
          </a:p>
        </p:txBody>
      </p:sp>
      <p:sp>
        <p:nvSpPr>
          <p:cNvPr id="12" name="Rectangle 7"/>
          <p:cNvSpPr>
            <a:spLocks noChangeArrowheads="1"/>
          </p:cNvSpPr>
          <p:nvPr/>
        </p:nvSpPr>
        <p:spPr bwMode="ltGray">
          <a:xfrm>
            <a:off x="8515178" y="4965105"/>
            <a:ext cx="218945" cy="154516"/>
          </a:xfrm>
          <a:prstGeom prst="rect">
            <a:avLst/>
          </a:prstGeom>
          <a:noFill/>
          <a:ln w="9525" algn="ctr">
            <a:noFill/>
            <a:miter lim="800000"/>
          </a:ln>
          <a:effectLst/>
        </p:spPr>
        <p:txBody>
          <a:bodyPr wrap="none" lIns="61582" tIns="30791" rIns="61582" bIns="30791" anchor="b">
            <a:spAutoFit/>
          </a:bodyPr>
          <a:lstStyle/>
          <a:p>
            <a:pPr algn="r" defTabSz="610870" fontAlgn="auto">
              <a:spcBef>
                <a:spcPts val="0"/>
              </a:spcBef>
              <a:spcAft>
                <a:spcPts val="0"/>
              </a:spcAft>
              <a:defRPr/>
            </a:pPr>
            <a:fld id="{4ABDCABE-3F10-B64C-92F1-862014417034}" type="slidenum">
              <a:rPr lang="en-US" sz="600">
                <a:solidFill>
                  <a:srgbClr val="000000">
                    <a:alpha val="25000"/>
                  </a:srgbClr>
                </a:solidFill>
                <a:latin typeface="+mn-lt"/>
                <a:ea typeface="+mn-ea"/>
                <a:cs typeface="CiscoSans Thin"/>
              </a:rPr>
            </a:fld>
            <a:endParaRPr lang="en-US" sz="600" dirty="0">
              <a:solidFill>
                <a:srgbClr val="000000">
                  <a:alpha val="25000"/>
                </a:srgbClr>
              </a:solidFill>
              <a:latin typeface="+mn-lt"/>
              <a:ea typeface="+mn-ea"/>
              <a:cs typeface="CiscoSans Thin"/>
            </a:endParaRPr>
          </a:p>
        </p:txBody>
      </p:sp>
      <p:sp>
        <p:nvSpPr>
          <p:cNvPr id="13" name="Rectangle 4"/>
          <p:cNvSpPr>
            <a:spLocks noChangeArrowheads="1"/>
          </p:cNvSpPr>
          <p:nvPr/>
        </p:nvSpPr>
        <p:spPr bwMode="ltGray">
          <a:xfrm>
            <a:off x="5136039" y="4948462"/>
            <a:ext cx="3413759" cy="169905"/>
          </a:xfrm>
          <a:prstGeom prst="rect">
            <a:avLst/>
          </a:prstGeom>
          <a:noFill/>
          <a:ln w="9525">
            <a:noFill/>
            <a:miter lim="800000"/>
          </a:ln>
          <a:effectLst/>
        </p:spPr>
        <p:txBody>
          <a:bodyPr wrap="square" lIns="61582" tIns="30791" rIns="61582" bIns="30791" anchor="b">
            <a:spAutoFit/>
          </a:bodyPr>
          <a:lstStyle/>
          <a:p>
            <a:pPr algn="r" defTabSz="610870" fontAlgn="auto">
              <a:spcBef>
                <a:spcPts val="0"/>
              </a:spcBef>
              <a:spcAft>
                <a:spcPts val="0"/>
              </a:spcAft>
              <a:defRPr/>
            </a:pPr>
            <a:r>
              <a:rPr lang="en-US" altLang="zh-CN" sz="700" dirty="0" smtClean="0">
                <a:solidFill>
                  <a:srgbClr val="000000">
                    <a:alpha val="25000"/>
                  </a:srgbClr>
                </a:solidFill>
                <a:latin typeface="+mn-lt"/>
                <a:ea typeface="+mn-ea"/>
                <a:cs typeface="CiscoSans Thin"/>
              </a:rPr>
              <a:t>@2012</a:t>
            </a:r>
            <a:r>
              <a:rPr lang="zh-CN" altLang="en-US" sz="700" dirty="0" smtClean="0">
                <a:solidFill>
                  <a:srgbClr val="000000">
                    <a:alpha val="25000"/>
                  </a:srgbClr>
                </a:solidFill>
                <a:latin typeface="+mn-lt"/>
                <a:ea typeface="+mn-ea"/>
                <a:cs typeface="CiscoSans Thin"/>
              </a:rPr>
              <a:t> 广州新华时代数据系统有限公司 版权所有</a:t>
            </a:r>
            <a:endParaRPr lang="en-US" sz="700" dirty="0">
              <a:solidFill>
                <a:srgbClr val="000000">
                  <a:alpha val="25000"/>
                </a:srgbClr>
              </a:solidFill>
              <a:latin typeface="+mn-lt"/>
              <a:ea typeface="+mn-ea"/>
              <a:cs typeface="CiscoSans Thin"/>
            </a:endParaRPr>
          </a:p>
        </p:txBody>
      </p:sp>
      <p:sp>
        <p:nvSpPr>
          <p:cNvPr id="2" name="矩形 1"/>
          <p:cNvSpPr/>
          <p:nvPr userDrawn="1"/>
        </p:nvSpPr>
        <p:spPr>
          <a:xfrm>
            <a:off x="307569" y="4881890"/>
            <a:ext cx="605218" cy="261610"/>
          </a:xfrm>
          <a:prstGeom prst="rect">
            <a:avLst/>
          </a:prstGeom>
        </p:spPr>
        <p:txBody>
          <a:bodyPr wrap="square">
            <a:spAutoFit/>
          </a:bodyPr>
          <a:lstStyle/>
          <a:p>
            <a:r>
              <a:rPr lang="en-US" altLang="zh-CN" sz="1100" b="1" kern="1200" dirty="0" smtClean="0">
                <a:solidFill>
                  <a:srgbClr val="32B2DF"/>
                </a:solidFill>
                <a:effectLst/>
                <a:latin typeface="+mn-lt"/>
                <a:ea typeface="+mn-ea"/>
                <a:cs typeface="+mn-cs"/>
              </a:rPr>
              <a:t>TDS</a:t>
            </a:r>
            <a:r>
              <a:rPr lang="zh-CN" altLang="zh-CN" sz="1100" dirty="0" smtClean="0">
                <a:solidFill>
                  <a:srgbClr val="32B2DF"/>
                </a:solidFill>
                <a:effectLst/>
              </a:rPr>
              <a:t> </a:t>
            </a:r>
            <a:endParaRPr lang="zh-CN" altLang="en-US" sz="1100" dirty="0">
              <a:solidFill>
                <a:srgbClr val="32B2D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spd="slow">
    <p:wipe/>
  </p:transition>
  <p:timing>
    <p:tnLst>
      <p:par>
        <p:cTn id="1" dur="indefinite" restart="never" nodeType="tmRoot"/>
      </p:par>
    </p:tnLst>
  </p:timing>
  <p:txStyles>
    <p:titleStyle>
      <a:lvl1pPr algn="l" defTabSz="683895" rtl="0" eaLnBrk="1" fontAlgn="base" hangingPunct="1">
        <a:lnSpc>
          <a:spcPct val="80000"/>
        </a:lnSpc>
        <a:spcBef>
          <a:spcPct val="0"/>
        </a:spcBef>
        <a:spcAft>
          <a:spcPct val="0"/>
        </a:spcAft>
        <a:defRPr lang="en-US" sz="3000" kern="1200" dirty="0">
          <a:solidFill>
            <a:srgbClr val="676767"/>
          </a:solidFill>
          <a:latin typeface="+mj-lt"/>
          <a:ea typeface="MS PGothic" panose="020B0600070205080204" charset="-128"/>
          <a:cs typeface="CiscoSans"/>
        </a:defRPr>
      </a:lvl1pPr>
      <a:lvl2pPr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2pPr>
      <a:lvl3pPr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3pPr>
      <a:lvl4pPr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4pPr>
      <a:lvl5pPr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5pPr>
      <a:lvl6pPr marL="457200"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6pPr>
      <a:lvl7pPr marL="914400"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7pPr>
      <a:lvl8pPr marL="1371600"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8pPr>
      <a:lvl9pPr marL="1828800" algn="l" defTabSz="683895"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charset="-128"/>
        </a:defRPr>
      </a:lvl9pPr>
    </p:titleStyle>
    <p:bodyStyle>
      <a:lvl1pPr marL="169545" indent="-169545" algn="l" defTabSz="683895" rtl="0" eaLnBrk="1" fontAlgn="base" hangingPunct="1">
        <a:lnSpc>
          <a:spcPct val="95000"/>
        </a:lnSpc>
        <a:spcBef>
          <a:spcPts val="1075"/>
        </a:spcBef>
        <a:spcAft>
          <a:spcPct val="0"/>
        </a:spcAft>
        <a:buClr>
          <a:schemeClr val="tx2"/>
        </a:buClr>
        <a:buSzPct val="90000"/>
        <a:buFont typeface="Arial" panose="020B0604020202020204" pitchFamily="34" charset="0"/>
        <a:buChar char="•"/>
        <a:defRPr lang="en-US" sz="1500" kern="1200" dirty="0">
          <a:solidFill>
            <a:schemeClr val="tx1"/>
          </a:solidFill>
          <a:latin typeface="+mn-lt"/>
          <a:ea typeface="MS PGothic" panose="020B0600070205080204" charset="-128"/>
          <a:cs typeface="CiscoSans"/>
        </a:defRPr>
      </a:lvl1pPr>
      <a:lvl2pPr marL="358775" indent="-215900" algn="l" defTabSz="683895"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charset="-128"/>
          <a:cs typeface="CiscoSans"/>
        </a:defRPr>
      </a:lvl2pPr>
      <a:lvl3pPr marL="431800" indent="-169545" algn="l" defTabSz="683895"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charset="-128"/>
          <a:cs typeface="CiscoSans"/>
        </a:defRPr>
      </a:lvl3pPr>
      <a:lvl4pPr marL="502920" indent="-169545"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4pPr>
      <a:lvl5pPr marL="574675" indent="-169545"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5.jpe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1.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1.xml"/><Relationship Id="rId2" Type="http://schemas.openxmlformats.org/officeDocument/2006/relationships/image" Target="../media/image5.jpeg"/><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46.xml"/><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1.xml"/><Relationship Id="rId1" Type="http://schemas.openxmlformats.org/officeDocument/2006/relationships/image" Target="../media/image2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网站图片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24014"/>
            <a:ext cx="9144000" cy="2908183"/>
          </a:xfrm>
          <a:prstGeom prst="rect">
            <a:avLst/>
          </a:prstGeom>
        </p:spPr>
      </p:pic>
      <p:sp>
        <p:nvSpPr>
          <p:cNvPr id="14" name="Rectangle 13"/>
          <p:cNvSpPr/>
          <p:nvPr/>
        </p:nvSpPr>
        <p:spPr>
          <a:xfrm>
            <a:off x="-2" y="1041847"/>
            <a:ext cx="7798384" cy="4101653"/>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1" name="Text Placeholder 10"/>
          <p:cNvSpPr>
            <a:spLocks noGrp="1"/>
          </p:cNvSpPr>
          <p:nvPr>
            <p:ph type="body" sz="quarter" idx="13"/>
          </p:nvPr>
        </p:nvSpPr>
        <p:spPr/>
        <p:txBody>
          <a:bodyPr/>
          <a:lstStyle/>
          <a:p>
            <a:r>
              <a:rPr lang="zh-CN" altLang="en-US" dirty="0" smtClean="0">
                <a:latin typeface="+mj-ea"/>
                <a:ea typeface="+mj-ea"/>
              </a:rPr>
              <a:t>定制化解决方案、标准化运维服务</a:t>
            </a:r>
            <a:endParaRPr lang="en-US" dirty="0">
              <a:latin typeface="+mj-ea"/>
              <a:ea typeface="+mj-ea"/>
            </a:endParaRPr>
          </a:p>
        </p:txBody>
      </p:sp>
      <p:sp>
        <p:nvSpPr>
          <p:cNvPr id="4" name="Title 3"/>
          <p:cNvSpPr>
            <a:spLocks noGrp="1"/>
          </p:cNvSpPr>
          <p:nvPr>
            <p:ph type="ctrTitle"/>
          </p:nvPr>
        </p:nvSpPr>
        <p:spPr/>
        <p:txBody>
          <a:bodyPr/>
          <a:lstStyle/>
          <a:p>
            <a:r>
              <a:rPr lang="zh-CN" altLang="en-US" dirty="0" smtClean="0">
                <a:solidFill>
                  <a:schemeClr val="tx1"/>
                </a:solidFill>
                <a:latin typeface="+mj-ea"/>
                <a:ea typeface="+mj-ea"/>
                <a:cs typeface="黑体" panose="02010609060101010101" charset="-122"/>
              </a:rPr>
              <a:t>广州新华时代</a:t>
            </a:r>
            <a:r>
              <a:rPr lang="en-US" dirty="0" smtClean="0">
                <a:solidFill>
                  <a:schemeClr val="tx1"/>
                </a:solidFill>
                <a:latin typeface="+mj-ea"/>
                <a:ea typeface="+mj-ea"/>
                <a:cs typeface="黑体" panose="02010609060101010101" charset="-122"/>
              </a:rPr>
              <a:t> </a:t>
            </a:r>
            <a:endParaRPr lang="en-US" dirty="0">
              <a:solidFill>
                <a:schemeClr val="tx1"/>
              </a:solidFill>
              <a:latin typeface="+mj-ea"/>
              <a:ea typeface="+mj-ea"/>
              <a:cs typeface="黑体" panose="02010609060101010101" charset="-122"/>
            </a:endParaRPr>
          </a:p>
        </p:txBody>
      </p:sp>
      <p:sp>
        <p:nvSpPr>
          <p:cNvPr id="17" name="Subtitle 16"/>
          <p:cNvSpPr>
            <a:spLocks noGrp="1"/>
          </p:cNvSpPr>
          <p:nvPr>
            <p:ph type="subTitle" idx="1"/>
          </p:nvPr>
        </p:nvSpPr>
        <p:spPr/>
        <p:txBody>
          <a:bodyPr/>
          <a:lstStyle/>
          <a:p>
            <a:r>
              <a:rPr lang="zh-CN" altLang="en-US" dirty="0">
                <a:latin typeface="+mj-lt"/>
                <a:ea typeface="宋体" panose="02010600030101010101" pitchFamily="2" charset="-122"/>
              </a:rPr>
              <a:t>周宇轩</a:t>
            </a:r>
            <a:endParaRPr altLang="zh-CN" dirty="0">
              <a:latin typeface="+mj-lt"/>
              <a:ea typeface="宋体" panose="02010600030101010101" pitchFamily="2" charset="-122"/>
            </a:endParaRPr>
          </a:p>
        </p:txBody>
      </p:sp>
      <p:sp>
        <p:nvSpPr>
          <p:cNvPr id="18" name="Text Placeholder 17"/>
          <p:cNvSpPr>
            <a:spLocks noGrp="1"/>
          </p:cNvSpPr>
          <p:nvPr>
            <p:ph type="body" sz="quarter" idx="11"/>
          </p:nvPr>
        </p:nvSpPr>
        <p:spPr/>
        <p:txBody>
          <a:bodyPr/>
          <a:lstStyle/>
          <a:p>
            <a:r>
              <a:rPr lang="en-US" dirty="0">
                <a:latin typeface="+mj-lt"/>
              </a:rPr>
              <a:t>Spark</a:t>
            </a:r>
            <a:r>
              <a:rPr lang="zh-CN" altLang="en-US" dirty="0">
                <a:latin typeface="+mj-lt"/>
              </a:rPr>
              <a:t>基础</a:t>
            </a:r>
            <a:endParaRPr lang="zh-CN" altLang="en-US" dirty="0">
              <a:latin typeface="+mj-lt"/>
            </a:endParaRPr>
          </a:p>
        </p:txBody>
      </p:sp>
      <p:sp>
        <p:nvSpPr>
          <p:cNvPr id="9" name="Text Placeholder 8"/>
          <p:cNvSpPr>
            <a:spLocks noGrp="1"/>
          </p:cNvSpPr>
          <p:nvPr>
            <p:ph type="body" sz="quarter" idx="12"/>
          </p:nvPr>
        </p:nvSpPr>
        <p:spPr/>
        <p:txBody>
          <a:bodyPr/>
          <a:lstStyle/>
          <a:p>
            <a:r>
              <a:rPr lang="en-US" altLang="zh-CN" dirty="0" smtClean="0">
                <a:latin typeface="+mj-lt"/>
              </a:rPr>
              <a:t>2021/3/22</a:t>
            </a:r>
            <a:endParaRPr lang="en-US" dirty="0">
              <a:latin typeface="+mj-lt"/>
            </a:endParaRPr>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依赖</a:t>
            </a:r>
            <a:endParaRPr lang="zh-CN" altLang="en-US" dirty="0">
              <a:latin typeface="+mn-ea"/>
              <a:ea typeface="+mn-ea"/>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RDD的每次转换都会生成一个新的RDD，所以RDD之间就会形成类似于流水线一样的前后依赖关系。在部分分区数据丢失时，Spark可以通过这个依赖关系重新计算丢失的分区数据，而不是对RDD的所有分区进行重新计算。</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altLang="en-US" sz="2400" dirty="0">
              <a:solidFill>
                <a:schemeClr val="tx2"/>
              </a:solidFill>
              <a:latin typeface="+mj-lt"/>
            </a:endParaRPr>
          </a:p>
        </p:txBody>
      </p:sp>
      <p:pic>
        <p:nvPicPr>
          <p:cNvPr id="3" name="图片 2" descr="20160913233559680"/>
          <p:cNvPicPr>
            <a:picLocks noChangeAspect="1"/>
          </p:cNvPicPr>
          <p:nvPr>
            <p:custDataLst>
              <p:tags r:id="rId1"/>
            </p:custDataLst>
          </p:nvPr>
        </p:nvPicPr>
        <p:blipFill>
          <a:blip r:embed="rId2"/>
          <a:stretch>
            <a:fillRect/>
          </a:stretch>
        </p:blipFill>
        <p:spPr>
          <a:xfrm>
            <a:off x="848995" y="95250"/>
            <a:ext cx="7710805" cy="4688205"/>
          </a:xfrm>
          <a:prstGeom prst="rect">
            <a:avLst/>
          </a:prstGeom>
        </p:spPr>
      </p:pic>
      <p:sp>
        <p:nvSpPr>
          <p:cNvPr id="5" name="文本框 4"/>
          <p:cNvSpPr txBox="1"/>
          <p:nvPr/>
        </p:nvSpPr>
        <p:spPr>
          <a:xfrm>
            <a:off x="78105" y="1209040"/>
            <a:ext cx="704850" cy="2461260"/>
          </a:xfrm>
          <a:prstGeom prst="rect">
            <a:avLst/>
          </a:prstGeom>
          <a:noFill/>
        </p:spPr>
        <p:txBody>
          <a:bodyPr wrap="square" rtlCol="0">
            <a:spAutoFit/>
          </a:bodyPr>
          <a:p>
            <a:r>
              <a:rPr lang="zh-CN" altLang="en-US"/>
              <a:t>宽</a:t>
            </a:r>
            <a:endParaRPr lang="zh-CN" altLang="en-US"/>
          </a:p>
          <a:p>
            <a:endParaRPr lang="zh-CN" altLang="en-US"/>
          </a:p>
          <a:p>
            <a:endParaRPr lang="zh-CN" altLang="en-US"/>
          </a:p>
          <a:p>
            <a:r>
              <a:rPr lang="zh-CN" altLang="en-US"/>
              <a:t>窄</a:t>
            </a:r>
            <a:endParaRPr lang="zh-CN" altLang="en-US"/>
          </a:p>
          <a:p>
            <a:endParaRPr lang="zh-CN" altLang="en-US"/>
          </a:p>
          <a:p>
            <a:endParaRPr lang="zh-CN" altLang="en-US"/>
          </a:p>
          <a:p>
            <a:r>
              <a:rPr lang="zh-CN" altLang="en-US"/>
              <a:t>依</a:t>
            </a:r>
            <a:endParaRPr lang="zh-CN" altLang="en-US"/>
          </a:p>
          <a:p>
            <a:endParaRPr lang="zh-CN" altLang="en-US"/>
          </a:p>
          <a:p>
            <a:endParaRPr lang="zh-CN" altLang="en-US"/>
          </a:p>
          <a:p>
            <a:endParaRPr lang="zh-CN" altLang="en-US"/>
          </a:p>
          <a:p>
            <a:r>
              <a:rPr lang="zh-CN" altLang="en-US"/>
              <a:t>赖</a:t>
            </a:r>
            <a:endParaRPr lang="zh-CN" altLang="en-US"/>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Partitioner</a:t>
            </a:r>
            <a:endParaRPr lang="zh-CN" altLang="en-US" dirty="0">
              <a:latin typeface="+mn-ea"/>
              <a:ea typeface="+mn-ea"/>
            </a:endParaRPr>
          </a:p>
        </p:txBody>
      </p:sp>
      <p:sp>
        <p:nvSpPr>
          <p:cNvPr id="2" name="Rectangle 32"/>
          <p:cNvSpPr/>
          <p:nvPr/>
        </p:nvSpPr>
        <p:spPr>
          <a:xfrm>
            <a:off x="1021715" y="1073785"/>
            <a:ext cx="6447155" cy="342455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当前Spark中实现了两种类型的分片函数。一个是基于</a:t>
            </a:r>
            <a:r>
              <a:rPr lang="zh-CN" altLang="en-US" sz="1800" dirty="0">
                <a:solidFill>
                  <a:srgbClr val="FF0000"/>
                </a:solidFill>
                <a:latin typeface="+mj-lt"/>
              </a:rPr>
              <a:t>哈希的HashPartitioner</a:t>
            </a:r>
            <a:r>
              <a:rPr lang="zh-CN" altLang="en-US" sz="1800" dirty="0">
                <a:solidFill>
                  <a:schemeClr val="tx2"/>
                </a:solidFill>
                <a:latin typeface="+mj-lt"/>
              </a:rPr>
              <a:t>，另外一个是</a:t>
            </a:r>
            <a:r>
              <a:rPr lang="zh-CN" altLang="en-US" sz="1800" dirty="0">
                <a:solidFill>
                  <a:srgbClr val="FF0000"/>
                </a:solidFill>
                <a:latin typeface="+mj-lt"/>
              </a:rPr>
              <a:t>基于范围的RangePartitioner</a:t>
            </a:r>
            <a:r>
              <a:rPr lang="zh-CN" altLang="en-US" sz="1800" dirty="0">
                <a:solidFill>
                  <a:schemeClr val="tx2"/>
                </a:solidFill>
                <a:latin typeface="+mj-lt"/>
              </a:rPr>
              <a:t>。</a:t>
            </a:r>
            <a:endParaRPr lang="zh-CN" altLang="en-US" sz="1800" dirty="0">
              <a:solidFill>
                <a:schemeClr val="tx2"/>
              </a:solidFill>
              <a:latin typeface="+mj-lt"/>
            </a:endParaRPr>
          </a:p>
          <a:p>
            <a:r>
              <a:rPr lang="zh-CN" altLang="en-US" sz="1800" dirty="0">
                <a:solidFill>
                  <a:schemeClr val="tx2"/>
                </a:solidFill>
                <a:latin typeface="+mj-lt"/>
              </a:rPr>
              <a:t>对于key-value的RDD，才会有Partitioner，非key-value的RDD的Parititioner的值是None。</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7798435" cy="3514090"/>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优先位置</a:t>
            </a:r>
            <a:endParaRPr lang="zh-CN" altLang="en-US" dirty="0">
              <a:latin typeface="+mn-ea"/>
              <a:ea typeface="+mn-ea"/>
            </a:endParaRPr>
          </a:p>
        </p:txBody>
      </p:sp>
      <p:sp>
        <p:nvSpPr>
          <p:cNvPr id="2" name="Rectangle 32"/>
          <p:cNvSpPr/>
          <p:nvPr/>
        </p:nvSpPr>
        <p:spPr>
          <a:xfrm>
            <a:off x="1021715" y="1073785"/>
            <a:ext cx="6447155" cy="20853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对于一个HDFS文件来说，这个列表保存的就是每个Partition所在的块的位置。按照“移动数据不如移动计算”的理念，Spark在进行任务调度的时候，会尽可能地将计算任务分配到其所要处理数据块的存储位置。</a:t>
            </a:r>
            <a:endParaRPr lang="zh-CN" altLang="en-US" sz="1800" dirty="0">
              <a:solidFill>
                <a:schemeClr val="tx2"/>
              </a:solidFill>
              <a:latin typeface="+mj-lt"/>
            </a:endParaRPr>
          </a:p>
        </p:txBody>
      </p:sp>
      <p:sp>
        <p:nvSpPr>
          <p:cNvPr id="4" name="文本框 3"/>
          <p:cNvSpPr txBox="1"/>
          <p:nvPr/>
        </p:nvSpPr>
        <p:spPr>
          <a:xfrm>
            <a:off x="1177925" y="3418840"/>
            <a:ext cx="6340475" cy="368300"/>
          </a:xfrm>
          <a:prstGeom prst="rect">
            <a:avLst/>
          </a:prstGeom>
          <a:noFill/>
        </p:spPr>
        <p:txBody>
          <a:bodyPr wrap="square" rtlCol="0">
            <a:spAutoFit/>
          </a:bodyPr>
          <a:p>
            <a:pPr algn="l">
              <a:buClrTx/>
              <a:buSzTx/>
              <a:buFontTx/>
            </a:pPr>
            <a:r>
              <a:rPr lang="zh-CN" altLang="en-US" sz="1800" dirty="0">
                <a:solidFill>
                  <a:schemeClr val="tx2"/>
                </a:solidFill>
                <a:latin typeface="+mj-lt"/>
              </a:rPr>
              <a:t>根据输入数据源的不同，RDD 可能具有不同的优先位置</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73150"/>
            <a:ext cx="8783320" cy="374332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五种优先位置</a:t>
            </a:r>
            <a:endParaRPr lang="zh-CN" altLang="en-US" dirty="0">
              <a:latin typeface="+mn-ea"/>
              <a:ea typeface="+mn-ea"/>
            </a:endParaRPr>
          </a:p>
        </p:txBody>
      </p:sp>
      <p:sp>
        <p:nvSpPr>
          <p:cNvPr id="33" name="Rectangle 32"/>
          <p:cNvSpPr/>
          <p:nvPr/>
        </p:nvSpPr>
        <p:spPr>
          <a:xfrm>
            <a:off x="896227" y="1088977"/>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pPr algn="l"/>
            <a:r>
              <a:rPr lang="zh-CN" altLang="en-US" sz="2400" dirty="0">
                <a:solidFill>
                  <a:srgbClr val="00B0F0"/>
                </a:solidFill>
                <a:latin typeface="Times New Roman" panose="02020603050405020304" charset="0"/>
                <a:ea typeface="新宋体" panose="02010609030101010101" charset="-122"/>
                <a:cs typeface="新宋体" panose="02010609030101010101" charset="-122"/>
                <a:sym typeface="+mn-ea"/>
              </a:rPr>
              <a:t>PROCESS_LOCAL</a:t>
            </a:r>
            <a:endPar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endParaRPr>
          </a:p>
        </p:txBody>
      </p:sp>
      <p:grpSp>
        <p:nvGrpSpPr>
          <p:cNvPr id="11" name="Group 46"/>
          <p:cNvGrpSpPr/>
          <p:nvPr/>
        </p:nvGrpSpPr>
        <p:grpSpPr>
          <a:xfrm>
            <a:off x="555302" y="1072918"/>
            <a:ext cx="348835" cy="346789"/>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2" name="Rectangle 32"/>
          <p:cNvSpPr/>
          <p:nvPr/>
        </p:nvSpPr>
        <p:spPr>
          <a:xfrm>
            <a:off x="896227" y="1878917"/>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pPr algn="l"/>
            <a:r>
              <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rPr>
              <a:t>NODE_LOCAL</a:t>
            </a:r>
            <a:endPar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endParaRPr>
          </a:p>
        </p:txBody>
      </p:sp>
      <p:grpSp>
        <p:nvGrpSpPr>
          <p:cNvPr id="3" name="Group 46"/>
          <p:cNvGrpSpPr/>
          <p:nvPr/>
        </p:nvGrpSpPr>
        <p:grpSpPr>
          <a:xfrm>
            <a:off x="555302" y="1862858"/>
            <a:ext cx="348835" cy="346789"/>
            <a:chOff x="269875" y="2030730"/>
            <a:chExt cx="277813" cy="274320"/>
          </a:xfrm>
        </p:grpSpPr>
        <p:sp>
          <p:nvSpPr>
            <p:cNvPr id="6"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8"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23" name="Rectangle 32"/>
          <p:cNvSpPr/>
          <p:nvPr/>
        </p:nvSpPr>
        <p:spPr>
          <a:xfrm>
            <a:off x="894322" y="3351482"/>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pPr algn="l"/>
            <a:r>
              <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rPr>
              <a:t>NO_PREF</a:t>
            </a:r>
            <a:endPar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endParaRPr>
          </a:p>
        </p:txBody>
      </p:sp>
      <p:grpSp>
        <p:nvGrpSpPr>
          <p:cNvPr id="24" name="Group 46"/>
          <p:cNvGrpSpPr/>
          <p:nvPr/>
        </p:nvGrpSpPr>
        <p:grpSpPr>
          <a:xfrm>
            <a:off x="554667" y="3332248"/>
            <a:ext cx="348835" cy="346789"/>
            <a:chOff x="269875" y="2030730"/>
            <a:chExt cx="277813" cy="274320"/>
          </a:xfrm>
        </p:grpSpPr>
        <p:sp>
          <p:nvSpPr>
            <p:cNvPr id="25"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29"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30" name="文本框 29"/>
          <p:cNvSpPr txBox="1"/>
          <p:nvPr/>
        </p:nvSpPr>
        <p:spPr>
          <a:xfrm>
            <a:off x="1257300" y="1550035"/>
            <a:ext cx="5793740" cy="306705"/>
          </a:xfrm>
          <a:prstGeom prst="rect">
            <a:avLst/>
          </a:prstGeom>
          <a:noFill/>
        </p:spPr>
        <p:txBody>
          <a:bodyPr wrap="square" rtlCol="0">
            <a:spAutoFit/>
          </a:bodyPr>
          <a:p>
            <a:r>
              <a:rPr lang="zh-CN" altLang="en-US"/>
              <a:t> 数据在同一个 JVM 中，即同一个 executor 上。这是最佳数据 locality</a:t>
            </a:r>
            <a:endParaRPr lang="zh-CN" altLang="en-US"/>
          </a:p>
        </p:txBody>
      </p:sp>
      <p:sp>
        <p:nvSpPr>
          <p:cNvPr id="31" name="文本框 30"/>
          <p:cNvSpPr txBox="1"/>
          <p:nvPr/>
        </p:nvSpPr>
        <p:spPr>
          <a:xfrm>
            <a:off x="1422400" y="2275840"/>
            <a:ext cx="5844540" cy="306705"/>
          </a:xfrm>
          <a:prstGeom prst="rect">
            <a:avLst/>
          </a:prstGeom>
          <a:noFill/>
        </p:spPr>
        <p:txBody>
          <a:bodyPr wrap="square" rtlCol="0">
            <a:spAutoFit/>
          </a:bodyPr>
          <a:p>
            <a:r>
              <a:rPr lang="zh-CN" altLang="en-US"/>
              <a:t>数据在同一个节点上。比如数据在同一个节点的另一个 executor上</a:t>
            </a:r>
            <a:endParaRPr lang="zh-CN" altLang="en-US"/>
          </a:p>
        </p:txBody>
      </p:sp>
      <p:sp>
        <p:nvSpPr>
          <p:cNvPr id="32" name="Rectangle 32"/>
          <p:cNvSpPr/>
          <p:nvPr/>
        </p:nvSpPr>
        <p:spPr>
          <a:xfrm>
            <a:off x="894957" y="2654887"/>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pPr algn="l"/>
            <a:r>
              <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rPr>
              <a:t>RACK_LOCAL</a:t>
            </a:r>
            <a:endPar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endParaRPr>
          </a:p>
        </p:txBody>
      </p:sp>
      <p:grpSp>
        <p:nvGrpSpPr>
          <p:cNvPr id="34" name="Group 46"/>
          <p:cNvGrpSpPr/>
          <p:nvPr/>
        </p:nvGrpSpPr>
        <p:grpSpPr>
          <a:xfrm>
            <a:off x="554032" y="2638828"/>
            <a:ext cx="348835" cy="346789"/>
            <a:chOff x="269875" y="2030730"/>
            <a:chExt cx="277813" cy="274320"/>
          </a:xfrm>
        </p:grpSpPr>
        <p:sp>
          <p:nvSpPr>
            <p:cNvPr id="35"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36"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37" name="文本框 36"/>
          <p:cNvSpPr txBox="1"/>
          <p:nvPr/>
        </p:nvSpPr>
        <p:spPr>
          <a:xfrm>
            <a:off x="1421130" y="3051810"/>
            <a:ext cx="7259955" cy="306705"/>
          </a:xfrm>
          <a:prstGeom prst="rect">
            <a:avLst/>
          </a:prstGeom>
          <a:noFill/>
        </p:spPr>
        <p:txBody>
          <a:bodyPr wrap="square" rtlCol="0">
            <a:spAutoFit/>
          </a:bodyPr>
          <a:p>
            <a:r>
              <a:rPr lang="zh-CN" altLang="en-US"/>
              <a:t>数据在同一机架的不同节点上。需要通过网络传输数据及文件 IO，比 NODE_LOCAL 慢</a:t>
            </a:r>
            <a:endParaRPr lang="zh-CN" altLang="en-US"/>
          </a:p>
        </p:txBody>
      </p:sp>
      <p:sp>
        <p:nvSpPr>
          <p:cNvPr id="43" name="文本框 42"/>
          <p:cNvSpPr txBox="1"/>
          <p:nvPr/>
        </p:nvSpPr>
        <p:spPr>
          <a:xfrm>
            <a:off x="1421130" y="3745230"/>
            <a:ext cx="5844540" cy="306705"/>
          </a:xfrm>
          <a:prstGeom prst="rect">
            <a:avLst/>
          </a:prstGeom>
          <a:noFill/>
        </p:spPr>
        <p:txBody>
          <a:bodyPr wrap="square" rtlCol="0">
            <a:spAutoFit/>
          </a:bodyPr>
          <a:p>
            <a:r>
              <a:rPr lang="zh-CN" altLang="en-US"/>
              <a:t>数据从哪里访问都一样快，不需要位置优先</a:t>
            </a:r>
            <a:endParaRPr lang="zh-CN" altLang="en-US"/>
          </a:p>
        </p:txBody>
      </p:sp>
      <p:sp>
        <p:nvSpPr>
          <p:cNvPr id="44" name="Rectangle 32"/>
          <p:cNvSpPr/>
          <p:nvPr/>
        </p:nvSpPr>
        <p:spPr>
          <a:xfrm>
            <a:off x="893052" y="4116657"/>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pPr algn="l"/>
            <a:r>
              <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rPr>
              <a:t>ANY</a:t>
            </a:r>
            <a:endParaRPr lang="en-US" altLang="zh-CN" sz="2400" dirty="0">
              <a:solidFill>
                <a:srgbClr val="00B0F0"/>
              </a:solidFill>
              <a:latin typeface="Times New Roman" panose="02020603050405020304" charset="0"/>
              <a:ea typeface="新宋体" panose="02010609030101010101" charset="-122"/>
              <a:cs typeface="新宋体" panose="02010609030101010101" charset="-122"/>
              <a:sym typeface="+mn-ea"/>
            </a:endParaRPr>
          </a:p>
        </p:txBody>
      </p:sp>
      <p:grpSp>
        <p:nvGrpSpPr>
          <p:cNvPr id="45" name="Group 46"/>
          <p:cNvGrpSpPr/>
          <p:nvPr/>
        </p:nvGrpSpPr>
        <p:grpSpPr>
          <a:xfrm>
            <a:off x="553397" y="4097423"/>
            <a:ext cx="348835" cy="346789"/>
            <a:chOff x="269875" y="2030730"/>
            <a:chExt cx="277813" cy="274320"/>
          </a:xfrm>
        </p:grpSpPr>
        <p:sp>
          <p:nvSpPr>
            <p:cNvPr id="46"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47"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48" name="文本框 47"/>
          <p:cNvSpPr txBox="1"/>
          <p:nvPr/>
        </p:nvSpPr>
        <p:spPr>
          <a:xfrm>
            <a:off x="1419860" y="4510405"/>
            <a:ext cx="5844540" cy="306705"/>
          </a:xfrm>
          <a:prstGeom prst="rect">
            <a:avLst/>
          </a:prstGeom>
          <a:noFill/>
        </p:spPr>
        <p:txBody>
          <a:bodyPr wrap="square" rtlCol="0">
            <a:spAutoFit/>
          </a:bodyPr>
          <a:p>
            <a:r>
              <a:rPr lang="zh-CN" altLang="en-US"/>
              <a:t> 数据在非同一机架的网络上，速度最慢</a:t>
            </a:r>
            <a:endParaRPr lang="zh-CN" altLang="en-US"/>
          </a:p>
        </p:txBody>
      </p:sp>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并行</a:t>
            </a:r>
            <a:endParaRPr lang="zh-CN" altLang="en-US" dirty="0">
              <a:latin typeface="+mn-ea"/>
              <a:ea typeface="+mn-ea"/>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RDD内部的数据区分了不同的Partition, 不同的</a:t>
            </a:r>
            <a:r>
              <a:rPr lang="en-US" altLang="zh-CN" sz="1800" dirty="0">
                <a:solidFill>
                  <a:schemeClr val="tx2"/>
                </a:solidFill>
                <a:latin typeface="+mj-lt"/>
              </a:rPr>
              <a:t>Partition</a:t>
            </a:r>
            <a:r>
              <a:rPr lang="zh-CN" altLang="en-US" sz="1800" dirty="0">
                <a:solidFill>
                  <a:schemeClr val="tx2"/>
                </a:solidFill>
                <a:latin typeface="+mj-lt"/>
              </a:rPr>
              <a:t>可能存储在不同的节点上，且会根据指定的并行度进行并行计算。</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6169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en-US" dirty="0">
                <a:latin typeface="+mn-ea"/>
                <a:ea typeface="+mn-ea"/>
              </a:rPr>
              <a:t>Spark </a:t>
            </a:r>
            <a:r>
              <a:rPr lang="zh-CN" altLang="en-US" dirty="0">
                <a:latin typeface="+mn-ea"/>
                <a:ea typeface="+mn-ea"/>
              </a:rPr>
              <a:t>三种组件</a:t>
            </a:r>
            <a:endParaRPr lang="zh-CN" altLang="en-US" dirty="0">
              <a:latin typeface="+mn-ea"/>
              <a:ea typeface="+mn-ea"/>
            </a:endParaRPr>
          </a:p>
        </p:txBody>
      </p:sp>
      <p:sp>
        <p:nvSpPr>
          <p:cNvPr id="33" name="Rectangle 32"/>
          <p:cNvSpPr/>
          <p:nvPr/>
        </p:nvSpPr>
        <p:spPr>
          <a:xfrm>
            <a:off x="894957" y="1425527"/>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sz="2400" dirty="0">
                <a:solidFill>
                  <a:schemeClr val="tx2"/>
                </a:solidFill>
                <a:latin typeface="+mj-lt"/>
              </a:rPr>
              <a:t>Spark-Core</a:t>
            </a:r>
            <a:endParaRPr lang="en-US" sz="2400" dirty="0">
              <a:solidFill>
                <a:schemeClr val="tx2"/>
              </a:solidFill>
              <a:latin typeface="+mj-lt"/>
            </a:endParaRPr>
          </a:p>
        </p:txBody>
      </p:sp>
      <p:sp>
        <p:nvSpPr>
          <p:cNvPr id="47" name="Rectangle 32"/>
          <p:cNvSpPr/>
          <p:nvPr/>
        </p:nvSpPr>
        <p:spPr>
          <a:xfrm>
            <a:off x="908455" y="2540395"/>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sz="2400" dirty="0">
                <a:solidFill>
                  <a:schemeClr val="tx2"/>
                </a:solidFill>
                <a:latin typeface="+mj-lt"/>
              </a:rPr>
              <a:t>Spark-Streaming</a:t>
            </a:r>
            <a:endParaRPr lang="zh-CN" altLang="en-US" sz="2400" dirty="0">
              <a:solidFill>
                <a:schemeClr val="tx2"/>
              </a:solidFill>
              <a:latin typeface="+mj-lt"/>
            </a:endParaRPr>
          </a:p>
        </p:txBody>
      </p:sp>
      <p:grpSp>
        <p:nvGrpSpPr>
          <p:cNvPr id="11" name="Group 46"/>
          <p:cNvGrpSpPr/>
          <p:nvPr/>
        </p:nvGrpSpPr>
        <p:grpSpPr>
          <a:xfrm>
            <a:off x="554032" y="1409468"/>
            <a:ext cx="348835" cy="346789"/>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grpSp>
        <p:nvGrpSpPr>
          <p:cNvPr id="14" name="Group 46"/>
          <p:cNvGrpSpPr/>
          <p:nvPr/>
        </p:nvGrpSpPr>
        <p:grpSpPr>
          <a:xfrm>
            <a:off x="587372" y="2524337"/>
            <a:ext cx="348835" cy="346789"/>
            <a:chOff x="269875" y="2030730"/>
            <a:chExt cx="277813" cy="274320"/>
          </a:xfrm>
        </p:grpSpPr>
        <p:sp>
          <p:nvSpPr>
            <p:cNvPr id="15"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6"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sp>
        <p:nvSpPr>
          <p:cNvPr id="2" name="Rectangle 32"/>
          <p:cNvSpPr/>
          <p:nvPr/>
        </p:nvSpPr>
        <p:spPr>
          <a:xfrm>
            <a:off x="875435" y="3558935"/>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en-US" sz="2400" dirty="0">
                <a:solidFill>
                  <a:schemeClr val="tx2"/>
                </a:solidFill>
                <a:latin typeface="+mj-lt"/>
              </a:rPr>
              <a:t>Spark-StructuredStreaming</a:t>
            </a:r>
            <a:endParaRPr lang="zh-CN" altLang="en-US" sz="2400" dirty="0">
              <a:solidFill>
                <a:schemeClr val="tx2"/>
              </a:solidFill>
              <a:latin typeface="+mj-lt"/>
            </a:endParaRPr>
          </a:p>
        </p:txBody>
      </p:sp>
      <p:grpSp>
        <p:nvGrpSpPr>
          <p:cNvPr id="3" name="Group 46"/>
          <p:cNvGrpSpPr/>
          <p:nvPr/>
        </p:nvGrpSpPr>
        <p:grpSpPr>
          <a:xfrm>
            <a:off x="554352" y="3542877"/>
            <a:ext cx="348835" cy="346789"/>
            <a:chOff x="269875" y="2030730"/>
            <a:chExt cx="277813" cy="274320"/>
          </a:xfrm>
        </p:grpSpPr>
        <p:sp>
          <p:nvSpPr>
            <p:cNvPr id="4"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5"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Spark-Core</a:t>
            </a:r>
            <a:endParaRPr altLang="zh-CN" dirty="0">
              <a:latin typeface="+mn-ea"/>
              <a:ea typeface="+mn-ea"/>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chemeClr val="tx2"/>
                </a:solidFill>
                <a:latin typeface="+mj-lt"/>
              </a:rPr>
              <a:t>即是通过 Spark RDD 作为底层数据结构, 将数据直接加载到内存中，完成对数据的一系列操作</a:t>
            </a:r>
            <a:r>
              <a:rPr lang="zh-CN" sz="1800" dirty="0">
                <a:solidFill>
                  <a:schemeClr val="tx2"/>
                </a:solidFill>
                <a:latin typeface="+mj-lt"/>
              </a:rPr>
              <a:t>。</a:t>
            </a:r>
            <a:endParaRPr lang="zh-CN"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127000"/>
            <a:ext cx="8345805" cy="729615"/>
          </a:xfrm>
        </p:spPr>
        <p:txBody>
          <a:bodyPr/>
          <a:lstStyle/>
          <a:p>
            <a:pPr algn="l"/>
            <a:r>
              <a:rPr altLang="zh-CN" dirty="0">
                <a:latin typeface="+mn-ea"/>
                <a:ea typeface="+mn-ea"/>
              </a:rPr>
              <a:t>Spark-Core </a:t>
            </a:r>
            <a:r>
              <a:rPr lang="zh-CN" altLang="en-US" dirty="0">
                <a:latin typeface="+mn-ea"/>
                <a:ea typeface="+mn-ea"/>
              </a:rPr>
              <a:t>代码示例</a:t>
            </a:r>
            <a:endParaRPr lang="zh-CN" altLang="en-US" dirty="0">
              <a:latin typeface="+mn-ea"/>
              <a:ea typeface="+mn-ea"/>
            </a:endParaRPr>
          </a:p>
        </p:txBody>
      </p:sp>
      <p:pic>
        <p:nvPicPr>
          <p:cNvPr id="3" name="图片 2" descr="Spark_Core_Demo"/>
          <p:cNvPicPr>
            <a:picLocks noChangeAspect="1"/>
          </p:cNvPicPr>
          <p:nvPr/>
        </p:nvPicPr>
        <p:blipFill>
          <a:blip r:embed="rId1"/>
          <a:stretch>
            <a:fillRect/>
          </a:stretch>
        </p:blipFill>
        <p:spPr>
          <a:xfrm>
            <a:off x="437515" y="857250"/>
            <a:ext cx="8253095" cy="4019550"/>
          </a:xfrm>
          <a:prstGeom prst="rect">
            <a:avLst/>
          </a:prstGeom>
        </p:spPr>
      </p:pic>
      <p:sp>
        <p:nvSpPr>
          <p:cNvPr id="4" name="文本框 3"/>
          <p:cNvSpPr txBox="1"/>
          <p:nvPr/>
        </p:nvSpPr>
        <p:spPr>
          <a:xfrm>
            <a:off x="5031105" y="2319020"/>
            <a:ext cx="3565525" cy="521970"/>
          </a:xfrm>
          <a:prstGeom prst="rect">
            <a:avLst/>
          </a:prstGeom>
          <a:noFill/>
        </p:spPr>
        <p:txBody>
          <a:bodyPr wrap="square" rtlCol="0">
            <a:spAutoFit/>
          </a:bodyPr>
          <a:p>
            <a:r>
              <a:rPr lang="zh-CN" altLang="en-US"/>
              <a:t>实现了统计字符串数组中， 每个字符串出现了多少次。</a:t>
            </a:r>
            <a:endParaRPr lang="zh-CN" altLang="en-US"/>
          </a:p>
        </p:txBody>
      </p:sp>
      <p:sp>
        <p:nvSpPr>
          <p:cNvPr id="6" name="文本框 5"/>
          <p:cNvSpPr txBox="1"/>
          <p:nvPr/>
        </p:nvSpPr>
        <p:spPr>
          <a:xfrm>
            <a:off x="4851400" y="3584575"/>
            <a:ext cx="3069590" cy="521970"/>
          </a:xfrm>
          <a:prstGeom prst="rect">
            <a:avLst/>
          </a:prstGeom>
          <a:noFill/>
        </p:spPr>
        <p:txBody>
          <a:bodyPr wrap="square" rtlCol="0">
            <a:spAutoFit/>
          </a:bodyPr>
          <a:p>
            <a:r>
              <a:rPr lang="zh-CN" altLang="en-US"/>
              <a:t>数据处理过程主要有</a:t>
            </a:r>
            <a:r>
              <a:rPr lang="en-US" altLang="zh-CN"/>
              <a:t>transform </a:t>
            </a:r>
            <a:r>
              <a:rPr lang="zh-CN" altLang="en-US"/>
              <a:t>和 </a:t>
            </a:r>
            <a:r>
              <a:rPr lang="en-US" altLang="zh-CN"/>
              <a:t>action</a:t>
            </a:r>
            <a:r>
              <a:rPr lang="zh-CN" altLang="en-US"/>
              <a:t>两种。</a:t>
            </a:r>
            <a:endParaRPr lang="zh-CN" altLang="en-US"/>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127000"/>
            <a:ext cx="8345805" cy="729615"/>
          </a:xfrm>
        </p:spPr>
        <p:txBody>
          <a:bodyPr/>
          <a:lstStyle/>
          <a:p>
            <a:pPr algn="l"/>
            <a:r>
              <a:rPr lang="zh-CN" altLang="en-US" dirty="0">
                <a:latin typeface="+mn-ea"/>
                <a:ea typeface="+mn-ea"/>
              </a:rPr>
              <a:t>执行结果</a:t>
            </a:r>
            <a:endParaRPr lang="zh-CN" altLang="en-US" dirty="0">
              <a:latin typeface="+mn-ea"/>
              <a:ea typeface="+mn-ea"/>
            </a:endParaRPr>
          </a:p>
        </p:txBody>
      </p:sp>
      <p:pic>
        <p:nvPicPr>
          <p:cNvPr id="2" name="图片 1" descr="Spark_Core_Demo_Execute"/>
          <p:cNvPicPr>
            <a:picLocks noChangeAspect="1"/>
          </p:cNvPicPr>
          <p:nvPr/>
        </p:nvPicPr>
        <p:blipFill>
          <a:blip r:embed="rId1"/>
          <a:stretch>
            <a:fillRect/>
          </a:stretch>
        </p:blipFill>
        <p:spPr>
          <a:xfrm>
            <a:off x="437515" y="1295400"/>
            <a:ext cx="6955155" cy="2552700"/>
          </a:xfrm>
          <a:prstGeom prst="rect">
            <a:avLst/>
          </a:prstGeom>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6169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smtClean="0">
                <a:latin typeface="+mn-ea"/>
                <a:ea typeface="+mn-ea"/>
              </a:rPr>
              <a:t>内 容</a:t>
            </a:r>
            <a:endParaRPr lang="en-US" dirty="0">
              <a:latin typeface="+mn-ea"/>
              <a:ea typeface="+mn-ea"/>
            </a:endParaRPr>
          </a:p>
        </p:txBody>
      </p:sp>
      <p:sp>
        <p:nvSpPr>
          <p:cNvPr id="33" name="Rectangle 32"/>
          <p:cNvSpPr/>
          <p:nvPr/>
        </p:nvSpPr>
        <p:spPr>
          <a:xfrm>
            <a:off x="894957" y="1425527"/>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sz="2400" dirty="0">
                <a:solidFill>
                  <a:schemeClr val="tx2"/>
                </a:solidFill>
                <a:latin typeface="+mj-lt"/>
              </a:rPr>
              <a:t>Spark</a:t>
            </a:r>
            <a:r>
              <a:rPr lang="zh-CN" altLang="en-US" sz="2400" dirty="0">
                <a:solidFill>
                  <a:schemeClr val="tx2"/>
                </a:solidFill>
                <a:latin typeface="+mj-lt"/>
              </a:rPr>
              <a:t>代码</a:t>
            </a:r>
            <a:r>
              <a:rPr lang="zh-CN" altLang="en-US" sz="2400" dirty="0">
                <a:solidFill>
                  <a:schemeClr val="tx2"/>
                </a:solidFill>
                <a:latin typeface="+mj-lt"/>
              </a:rPr>
              <a:t>基础</a:t>
            </a:r>
            <a:endParaRPr lang="zh-CN" altLang="en-US" sz="2400" dirty="0">
              <a:solidFill>
                <a:schemeClr val="tx2"/>
              </a:solidFill>
              <a:latin typeface="+mj-lt"/>
            </a:endParaRPr>
          </a:p>
        </p:txBody>
      </p:sp>
      <p:sp>
        <p:nvSpPr>
          <p:cNvPr id="47" name="Rectangle 32"/>
          <p:cNvSpPr/>
          <p:nvPr/>
        </p:nvSpPr>
        <p:spPr>
          <a:xfrm>
            <a:off x="908455" y="2540395"/>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sz="2400" dirty="0">
                <a:solidFill>
                  <a:schemeClr val="tx2"/>
                </a:solidFill>
                <a:latin typeface="+mj-lt"/>
              </a:rPr>
              <a:t>Spark</a:t>
            </a:r>
            <a:r>
              <a:rPr lang="zh-CN" altLang="en-US" sz="2400" dirty="0">
                <a:solidFill>
                  <a:schemeClr val="tx2"/>
                </a:solidFill>
                <a:latin typeface="+mj-lt"/>
              </a:rPr>
              <a:t>集群</a:t>
            </a:r>
            <a:endParaRPr lang="zh-CN" altLang="en-US" sz="2400" dirty="0">
              <a:solidFill>
                <a:schemeClr val="tx2"/>
              </a:solidFill>
              <a:latin typeface="+mj-lt"/>
            </a:endParaRPr>
          </a:p>
        </p:txBody>
      </p:sp>
      <p:grpSp>
        <p:nvGrpSpPr>
          <p:cNvPr id="11" name="Group 46"/>
          <p:cNvGrpSpPr/>
          <p:nvPr/>
        </p:nvGrpSpPr>
        <p:grpSpPr>
          <a:xfrm>
            <a:off x="554032" y="1409468"/>
            <a:ext cx="348835" cy="346789"/>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grpSp>
        <p:nvGrpSpPr>
          <p:cNvPr id="14" name="Group 46"/>
          <p:cNvGrpSpPr/>
          <p:nvPr/>
        </p:nvGrpSpPr>
        <p:grpSpPr>
          <a:xfrm>
            <a:off x="587372" y="2524337"/>
            <a:ext cx="348835" cy="346789"/>
            <a:chOff x="269875" y="2030730"/>
            <a:chExt cx="277813" cy="274320"/>
          </a:xfrm>
        </p:grpSpPr>
        <p:sp>
          <p:nvSpPr>
            <p:cNvPr id="15"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6"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784225"/>
            <a:ext cx="8877300" cy="404050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127000"/>
            <a:ext cx="8345805" cy="729615"/>
          </a:xfrm>
        </p:spPr>
        <p:txBody>
          <a:bodyPr/>
          <a:lstStyle/>
          <a:p>
            <a:pPr algn="l"/>
            <a:r>
              <a:rPr altLang="zh-CN" dirty="0">
                <a:latin typeface="+mn-ea"/>
                <a:ea typeface="+mn-ea"/>
              </a:rPr>
              <a:t>Spark-Streaming</a:t>
            </a:r>
            <a:r>
              <a:rPr lang="zh-CN" altLang="en-US" dirty="0">
                <a:latin typeface="+mn-ea"/>
                <a:ea typeface="+mn-ea"/>
              </a:rPr>
              <a:t>代码示例</a:t>
            </a:r>
            <a:endParaRPr lang="zh-CN" altLang="en-US" dirty="0">
              <a:latin typeface="+mn-ea"/>
              <a:ea typeface="+mn-ea"/>
            </a:endParaRPr>
          </a:p>
        </p:txBody>
      </p:sp>
      <p:pic>
        <p:nvPicPr>
          <p:cNvPr id="2" name="图片 1" descr="Streaming_Demo_Receiver"/>
          <p:cNvPicPr>
            <a:picLocks noChangeAspect="1"/>
          </p:cNvPicPr>
          <p:nvPr/>
        </p:nvPicPr>
        <p:blipFill>
          <a:blip r:embed="rId1"/>
          <a:stretch>
            <a:fillRect/>
          </a:stretch>
        </p:blipFill>
        <p:spPr>
          <a:xfrm>
            <a:off x="245110" y="784225"/>
            <a:ext cx="3737610" cy="4040505"/>
          </a:xfrm>
          <a:prstGeom prst="rect">
            <a:avLst/>
          </a:prstGeom>
        </p:spPr>
      </p:pic>
      <p:pic>
        <p:nvPicPr>
          <p:cNvPr id="5" name="图片 4" descr="Streaming_Demo_Code"/>
          <p:cNvPicPr>
            <a:picLocks noChangeAspect="1"/>
          </p:cNvPicPr>
          <p:nvPr/>
        </p:nvPicPr>
        <p:blipFill>
          <a:blip r:embed="rId2"/>
          <a:stretch>
            <a:fillRect/>
          </a:stretch>
        </p:blipFill>
        <p:spPr>
          <a:xfrm>
            <a:off x="4166870" y="808990"/>
            <a:ext cx="4616450" cy="3991610"/>
          </a:xfrm>
          <a:prstGeom prst="rect">
            <a:avLst/>
          </a:prstGeom>
        </p:spPr>
      </p:pic>
      <p:sp>
        <p:nvSpPr>
          <p:cNvPr id="8" name="文本框 7"/>
          <p:cNvSpPr txBox="1"/>
          <p:nvPr/>
        </p:nvSpPr>
        <p:spPr>
          <a:xfrm>
            <a:off x="1839595" y="2995295"/>
            <a:ext cx="2238375" cy="521970"/>
          </a:xfrm>
          <a:prstGeom prst="rect">
            <a:avLst/>
          </a:prstGeom>
          <a:noFill/>
        </p:spPr>
        <p:txBody>
          <a:bodyPr wrap="none" rtlCol="0">
            <a:spAutoFit/>
          </a:bodyPr>
          <a:p>
            <a:r>
              <a:rPr lang="zh-CN" altLang="en-US"/>
              <a:t>每</a:t>
            </a:r>
            <a:r>
              <a:rPr lang="en-US" altLang="zh-CN"/>
              <a:t>10ms</a:t>
            </a:r>
            <a:r>
              <a:rPr lang="zh-CN" altLang="en-US"/>
              <a:t>产生一个</a:t>
            </a:r>
            <a:r>
              <a:rPr lang="en-US" altLang="zh-CN"/>
              <a:t>10</a:t>
            </a:r>
            <a:r>
              <a:rPr lang="zh-CN" altLang="en-US"/>
              <a:t>以内的</a:t>
            </a:r>
            <a:endParaRPr lang="zh-CN" altLang="en-US"/>
          </a:p>
          <a:p>
            <a:r>
              <a:rPr lang="zh-CN" altLang="en-US"/>
              <a:t>随机数</a:t>
            </a:r>
            <a:endParaRPr lang="zh-CN" altLang="en-US"/>
          </a:p>
        </p:txBody>
      </p:sp>
      <p:sp>
        <p:nvSpPr>
          <p:cNvPr id="9" name="文本框 8"/>
          <p:cNvSpPr txBox="1"/>
          <p:nvPr/>
        </p:nvSpPr>
        <p:spPr>
          <a:xfrm>
            <a:off x="6137910" y="3067050"/>
            <a:ext cx="1926590" cy="306705"/>
          </a:xfrm>
          <a:prstGeom prst="rect">
            <a:avLst/>
          </a:prstGeom>
          <a:noFill/>
        </p:spPr>
        <p:txBody>
          <a:bodyPr wrap="square" rtlCol="0">
            <a:spAutoFit/>
          </a:bodyPr>
          <a:p>
            <a:r>
              <a:rPr lang="zh-CN" altLang="en-US"/>
              <a:t>统计数值出现的频次</a:t>
            </a:r>
            <a:endParaRPr lang="zh-CN" altLang="en-US"/>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789305"/>
            <a:ext cx="7798435" cy="389572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127000"/>
            <a:ext cx="8345805" cy="729615"/>
          </a:xfrm>
        </p:spPr>
        <p:txBody>
          <a:bodyPr/>
          <a:lstStyle/>
          <a:p>
            <a:pPr algn="l"/>
            <a:r>
              <a:rPr lang="zh-CN" altLang="en-US" dirty="0">
                <a:latin typeface="+mn-ea"/>
                <a:ea typeface="+mn-ea"/>
              </a:rPr>
              <a:t>执行结果</a:t>
            </a:r>
            <a:endParaRPr lang="zh-CN" altLang="en-US" dirty="0">
              <a:latin typeface="+mn-ea"/>
              <a:ea typeface="+mn-ea"/>
            </a:endParaRPr>
          </a:p>
        </p:txBody>
      </p:sp>
      <p:pic>
        <p:nvPicPr>
          <p:cNvPr id="3" name="图片 2" descr="Streaming_Demo_Execute_1"/>
          <p:cNvPicPr>
            <a:picLocks noChangeAspect="1"/>
          </p:cNvPicPr>
          <p:nvPr/>
        </p:nvPicPr>
        <p:blipFill>
          <a:blip r:embed="rId1"/>
          <a:stretch>
            <a:fillRect/>
          </a:stretch>
        </p:blipFill>
        <p:spPr>
          <a:xfrm>
            <a:off x="434340" y="1129030"/>
            <a:ext cx="6929120" cy="1466850"/>
          </a:xfrm>
          <a:prstGeom prst="rect">
            <a:avLst/>
          </a:prstGeom>
        </p:spPr>
      </p:pic>
      <p:pic>
        <p:nvPicPr>
          <p:cNvPr id="4" name="图片 3" descr="Streaming_Demo_Execute_2"/>
          <p:cNvPicPr>
            <a:picLocks noChangeAspect="1"/>
          </p:cNvPicPr>
          <p:nvPr/>
        </p:nvPicPr>
        <p:blipFill>
          <a:blip r:embed="rId2"/>
          <a:stretch>
            <a:fillRect/>
          </a:stretch>
        </p:blipFill>
        <p:spPr>
          <a:xfrm>
            <a:off x="434340" y="3018790"/>
            <a:ext cx="7364095" cy="1666240"/>
          </a:xfrm>
          <a:prstGeom prst="rect">
            <a:avLst/>
          </a:prstGeom>
        </p:spPr>
      </p:pic>
      <p:sp>
        <p:nvSpPr>
          <p:cNvPr id="33" name="Rectangle 32"/>
          <p:cNvSpPr/>
          <p:nvPr/>
        </p:nvSpPr>
        <p:spPr>
          <a:xfrm>
            <a:off x="751205" y="855980"/>
            <a:ext cx="4621530" cy="19748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600" dirty="0">
                <a:solidFill>
                  <a:schemeClr val="tx2"/>
                </a:solidFill>
                <a:latin typeface="+mj-lt"/>
              </a:rPr>
              <a:t>第一批</a:t>
            </a:r>
            <a:endParaRPr lang="zh-CN" altLang="en-US" sz="1600" dirty="0">
              <a:solidFill>
                <a:schemeClr val="tx2"/>
              </a:solidFill>
              <a:latin typeface="+mj-lt"/>
            </a:endParaRPr>
          </a:p>
        </p:txBody>
      </p:sp>
      <p:grpSp>
        <p:nvGrpSpPr>
          <p:cNvPr id="11" name="Group 46"/>
          <p:cNvGrpSpPr/>
          <p:nvPr/>
        </p:nvGrpSpPr>
        <p:grpSpPr>
          <a:xfrm>
            <a:off x="542925" y="844550"/>
            <a:ext cx="212090" cy="219710"/>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5" name="Rectangle 32"/>
          <p:cNvSpPr/>
          <p:nvPr/>
        </p:nvSpPr>
        <p:spPr>
          <a:xfrm>
            <a:off x="750570" y="2736850"/>
            <a:ext cx="4621530" cy="19748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600" dirty="0">
                <a:solidFill>
                  <a:schemeClr val="tx2"/>
                </a:solidFill>
                <a:latin typeface="+mj-lt"/>
              </a:rPr>
              <a:t>第二批</a:t>
            </a:r>
            <a:endParaRPr lang="zh-CN" altLang="en-US" sz="1600" dirty="0">
              <a:solidFill>
                <a:schemeClr val="tx2"/>
              </a:solidFill>
              <a:latin typeface="+mj-lt"/>
            </a:endParaRPr>
          </a:p>
        </p:txBody>
      </p:sp>
      <p:grpSp>
        <p:nvGrpSpPr>
          <p:cNvPr id="6" name="Group 46"/>
          <p:cNvGrpSpPr/>
          <p:nvPr/>
        </p:nvGrpSpPr>
        <p:grpSpPr>
          <a:xfrm>
            <a:off x="542290" y="2725420"/>
            <a:ext cx="212090" cy="219710"/>
            <a:chOff x="269875" y="2030730"/>
            <a:chExt cx="277813" cy="274320"/>
          </a:xfrm>
        </p:grpSpPr>
        <p:sp>
          <p:nvSpPr>
            <p:cNvPr id="8"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9"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784225"/>
            <a:ext cx="8877300" cy="404050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127000"/>
            <a:ext cx="8345805" cy="729615"/>
          </a:xfrm>
        </p:spPr>
        <p:txBody>
          <a:bodyPr/>
          <a:lstStyle/>
          <a:p>
            <a:pPr algn="l"/>
            <a:r>
              <a:rPr altLang="zh-CN" dirty="0">
                <a:latin typeface="+mn-ea"/>
                <a:ea typeface="+mn-ea"/>
              </a:rPr>
              <a:t>Spark-StructuredStreaming</a:t>
            </a:r>
            <a:r>
              <a:rPr lang="zh-CN" altLang="en-US" dirty="0">
                <a:latin typeface="+mn-ea"/>
                <a:ea typeface="+mn-ea"/>
              </a:rPr>
              <a:t>代码示例</a:t>
            </a:r>
            <a:endParaRPr lang="zh-CN" altLang="en-US" dirty="0">
              <a:latin typeface="+mn-ea"/>
              <a:ea typeface="+mn-ea"/>
            </a:endParaRPr>
          </a:p>
        </p:txBody>
      </p:sp>
      <p:sp>
        <p:nvSpPr>
          <p:cNvPr id="3" name="文本框 2"/>
          <p:cNvSpPr txBox="1"/>
          <p:nvPr/>
        </p:nvSpPr>
        <p:spPr>
          <a:xfrm>
            <a:off x="164465" y="996950"/>
            <a:ext cx="8979535" cy="3538220"/>
          </a:xfrm>
          <a:prstGeom prst="rect">
            <a:avLst/>
          </a:prstGeom>
          <a:noFill/>
        </p:spPr>
        <p:txBody>
          <a:bodyPr wrap="square" rtlCol="0">
            <a:spAutoFit/>
          </a:bodyPr>
          <a:p>
            <a:r>
              <a:rPr lang="zh-CN" altLang="en-US"/>
              <a:t>        // 从socket去接收数据</a:t>
            </a:r>
            <a:endParaRPr lang="zh-CN" altLang="en-US"/>
          </a:p>
          <a:p>
            <a:r>
              <a:rPr lang="zh-CN" altLang="en-US"/>
              <a:t>        Dataset&lt;Row&gt; lines = spark</a:t>
            </a:r>
            <a:endParaRPr lang="zh-CN" altLang="en-US"/>
          </a:p>
          <a:p>
            <a:r>
              <a:rPr lang="zh-CN" altLang="en-US"/>
              <a:t>                .readStream()</a:t>
            </a:r>
            <a:endParaRPr lang="zh-CN" altLang="en-US"/>
          </a:p>
          <a:p>
            <a:r>
              <a:rPr lang="zh-CN" altLang="en-US"/>
              <a:t>                .format("socket")</a:t>
            </a:r>
            <a:endParaRPr lang="zh-CN" altLang="en-US"/>
          </a:p>
          <a:p>
            <a:r>
              <a:rPr lang="zh-CN" altLang="en-US"/>
              <a:t>                .option("host", "localhost")</a:t>
            </a:r>
            <a:endParaRPr lang="zh-CN" altLang="en-US"/>
          </a:p>
          <a:p>
            <a:r>
              <a:rPr lang="zh-CN" altLang="en-US"/>
              <a:t>                .option("port", 9999)</a:t>
            </a:r>
            <a:endParaRPr lang="zh-CN" altLang="en-US"/>
          </a:p>
          <a:p>
            <a:r>
              <a:rPr lang="zh-CN" altLang="en-US"/>
              <a:t>                .load();</a:t>
            </a:r>
            <a:endParaRPr lang="zh-CN" altLang="en-US"/>
          </a:p>
          <a:p>
            <a:r>
              <a:rPr lang="zh-CN" altLang="en-US"/>
              <a:t>        // 将数据切分成单个单词</a:t>
            </a:r>
            <a:endParaRPr lang="zh-CN" altLang="en-US"/>
          </a:p>
          <a:p>
            <a:r>
              <a:rPr lang="zh-CN" altLang="en-US"/>
              <a:t>        // 在这一步, 就是将数据转换成 DataFrame作为底层的格式了.</a:t>
            </a:r>
            <a:endParaRPr lang="zh-CN" altLang="en-US"/>
          </a:p>
          <a:p>
            <a:r>
              <a:rPr lang="zh-CN" altLang="en-US"/>
              <a:t>        Dataset&lt;String&gt; words = lines.as(Encoders.STRING()).flatMap((FlatMapFunction&lt;String, String&gt;) x -&gt; Arrays.asList(x.split(" ")).iterator(), Encoders.STRING());</a:t>
            </a:r>
            <a:endParaRPr lang="zh-CN" altLang="en-US"/>
          </a:p>
          <a:p>
            <a:r>
              <a:rPr lang="zh-CN" altLang="en-US"/>
              <a:t>        // 这一步比较像是 mysql中的 select count(*) from xxx group by value.</a:t>
            </a:r>
            <a:endParaRPr lang="zh-CN" altLang="en-US"/>
          </a:p>
          <a:p>
            <a:r>
              <a:rPr lang="zh-CN" altLang="en-US"/>
              <a:t>        Dataset&lt;Row&gt; wordCounts = words.groupBy("value").count();</a:t>
            </a:r>
            <a:endParaRPr lang="zh-CN" altLang="en-US"/>
          </a:p>
          <a:p>
            <a:r>
              <a:rPr lang="zh-CN" altLang="en-US"/>
              <a:t>        // 指定了需要将数据输出到 控制台.</a:t>
            </a:r>
            <a:endParaRPr lang="zh-CN" altLang="en-US"/>
          </a:p>
          <a:p>
            <a:r>
              <a:rPr lang="zh-CN" altLang="en-US"/>
              <a:t>        StreamingQuery query = wordCounts.writeStream().outputMode("complete").format("console")</a:t>
            </a:r>
            <a:r>
              <a:rPr lang="en-US" altLang="zh-CN"/>
              <a:t>.</a:t>
            </a:r>
            <a:r>
              <a:rPr lang="zh-CN" altLang="en-US"/>
              <a:t>start();</a:t>
            </a:r>
            <a:endParaRPr lang="zh-CN" altLang="en-US"/>
          </a:p>
          <a:p>
            <a:r>
              <a:rPr lang="zh-CN" altLang="en-US"/>
              <a:t>        query.awaitTermination();</a:t>
            </a:r>
            <a:endParaRPr lang="zh-CN" altLang="en-US"/>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784225"/>
            <a:ext cx="8877300" cy="404050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127000"/>
            <a:ext cx="8345805" cy="729615"/>
          </a:xfrm>
        </p:spPr>
        <p:txBody>
          <a:bodyPr/>
          <a:lstStyle/>
          <a:p>
            <a:pPr algn="l"/>
            <a:r>
              <a:rPr altLang="zh-CN" dirty="0">
                <a:latin typeface="+mn-ea"/>
                <a:ea typeface="+mn-ea"/>
              </a:rPr>
              <a:t>Spark-StructuredStreaming</a:t>
            </a:r>
            <a:r>
              <a:rPr lang="zh-CN" altLang="en-US" dirty="0">
                <a:latin typeface="+mn-ea"/>
                <a:ea typeface="+mn-ea"/>
              </a:rPr>
              <a:t>代码示例</a:t>
            </a:r>
            <a:endParaRPr lang="zh-CN" altLang="en-US" dirty="0">
              <a:latin typeface="+mn-ea"/>
              <a:ea typeface="+mn-ea"/>
            </a:endParaRPr>
          </a:p>
        </p:txBody>
      </p:sp>
      <p:sp>
        <p:nvSpPr>
          <p:cNvPr id="3" name="文本框 2"/>
          <p:cNvSpPr txBox="1"/>
          <p:nvPr/>
        </p:nvSpPr>
        <p:spPr>
          <a:xfrm>
            <a:off x="164465" y="996950"/>
            <a:ext cx="8979535" cy="3538220"/>
          </a:xfrm>
          <a:prstGeom prst="rect">
            <a:avLst/>
          </a:prstGeom>
          <a:noFill/>
        </p:spPr>
        <p:txBody>
          <a:bodyPr wrap="square" rtlCol="0">
            <a:spAutoFit/>
          </a:bodyPr>
          <a:p>
            <a:r>
              <a:rPr lang="zh-CN" altLang="en-US"/>
              <a:t>        // 从socket去接收数据</a:t>
            </a:r>
            <a:endParaRPr lang="zh-CN" altLang="en-US"/>
          </a:p>
          <a:p>
            <a:r>
              <a:rPr lang="zh-CN" altLang="en-US"/>
              <a:t>        Dataset&lt;Row&gt; lines = spark</a:t>
            </a:r>
            <a:endParaRPr lang="zh-CN" altLang="en-US"/>
          </a:p>
          <a:p>
            <a:r>
              <a:rPr lang="zh-CN" altLang="en-US"/>
              <a:t>                .readStream()</a:t>
            </a:r>
            <a:endParaRPr lang="zh-CN" altLang="en-US"/>
          </a:p>
          <a:p>
            <a:r>
              <a:rPr lang="zh-CN" altLang="en-US"/>
              <a:t>                .format("socket")</a:t>
            </a:r>
            <a:endParaRPr lang="zh-CN" altLang="en-US"/>
          </a:p>
          <a:p>
            <a:r>
              <a:rPr lang="zh-CN" altLang="en-US"/>
              <a:t>                .option("host", "localhost")</a:t>
            </a:r>
            <a:endParaRPr lang="zh-CN" altLang="en-US"/>
          </a:p>
          <a:p>
            <a:r>
              <a:rPr lang="zh-CN" altLang="en-US"/>
              <a:t>                .option("port", 9999)</a:t>
            </a:r>
            <a:endParaRPr lang="zh-CN" altLang="en-US"/>
          </a:p>
          <a:p>
            <a:r>
              <a:rPr lang="zh-CN" altLang="en-US"/>
              <a:t>                .load();</a:t>
            </a:r>
            <a:endParaRPr lang="zh-CN" altLang="en-US"/>
          </a:p>
          <a:p>
            <a:r>
              <a:rPr lang="zh-CN" altLang="en-US"/>
              <a:t>        // 将数据切分成单个单词</a:t>
            </a:r>
            <a:endParaRPr lang="zh-CN" altLang="en-US"/>
          </a:p>
          <a:p>
            <a:r>
              <a:rPr lang="zh-CN" altLang="en-US"/>
              <a:t>        // 在这一步, 就是将数据转换成 DataFrame作为底层的格式了.</a:t>
            </a:r>
            <a:endParaRPr lang="zh-CN" altLang="en-US"/>
          </a:p>
          <a:p>
            <a:r>
              <a:rPr lang="zh-CN" altLang="en-US"/>
              <a:t>        Dataset&lt;String&gt; words = lines.as(Encoders.STRING()).flatMap((FlatMapFunction&lt;String, String&gt;) x -&gt; Arrays.asList(x.split(" ")).iterator(), Encoders.STRING());</a:t>
            </a:r>
            <a:endParaRPr lang="zh-CN" altLang="en-US"/>
          </a:p>
          <a:p>
            <a:r>
              <a:rPr lang="zh-CN" altLang="en-US"/>
              <a:t>        // 这一步比较像是 mysql中的 select count(*) from xxx group by value.</a:t>
            </a:r>
            <a:endParaRPr lang="zh-CN" altLang="en-US"/>
          </a:p>
          <a:p>
            <a:r>
              <a:rPr lang="zh-CN" altLang="en-US"/>
              <a:t>        Dataset&lt;Row&gt; wordCounts = words.groupBy("value").count();</a:t>
            </a:r>
            <a:endParaRPr lang="zh-CN" altLang="en-US"/>
          </a:p>
          <a:p>
            <a:r>
              <a:rPr lang="zh-CN" altLang="en-US"/>
              <a:t>        // 指定了需要将数据输出到 控制台.</a:t>
            </a:r>
            <a:endParaRPr lang="zh-CN" altLang="en-US"/>
          </a:p>
          <a:p>
            <a:r>
              <a:rPr lang="zh-CN" altLang="en-US"/>
              <a:t>        StreamingQuery query = wordCounts.writeStream().outputMode("complete").format("console")</a:t>
            </a:r>
            <a:r>
              <a:rPr lang="en-US" altLang="zh-CN"/>
              <a:t>.</a:t>
            </a:r>
            <a:r>
              <a:rPr lang="zh-CN" altLang="en-US"/>
              <a:t>start();</a:t>
            </a:r>
            <a:endParaRPr lang="zh-CN" altLang="en-US"/>
          </a:p>
          <a:p>
            <a:r>
              <a:rPr lang="zh-CN" altLang="en-US"/>
              <a:t>        query.awaitTermination();</a:t>
            </a:r>
            <a:endParaRPr lang="zh-CN" altLang="en-US"/>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6169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en-US" dirty="0">
                <a:latin typeface="+mn-ea"/>
                <a:ea typeface="+mn-ea"/>
              </a:rPr>
              <a:t>Spark </a:t>
            </a:r>
            <a:r>
              <a:rPr lang="zh-CN" altLang="en-US" dirty="0">
                <a:latin typeface="+mn-ea"/>
                <a:ea typeface="+mn-ea"/>
              </a:rPr>
              <a:t>任务</a:t>
            </a:r>
            <a:endParaRPr lang="zh-CN" altLang="en-US" dirty="0">
              <a:latin typeface="+mn-ea"/>
              <a:ea typeface="+mn-ea"/>
            </a:endParaRPr>
          </a:p>
        </p:txBody>
      </p:sp>
      <p:sp>
        <p:nvSpPr>
          <p:cNvPr id="33" name="Rectangle 32"/>
          <p:cNvSpPr/>
          <p:nvPr/>
        </p:nvSpPr>
        <p:spPr>
          <a:xfrm>
            <a:off x="894957" y="1425527"/>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sz="2400" dirty="0">
                <a:solidFill>
                  <a:schemeClr val="tx2"/>
                </a:solidFill>
                <a:latin typeface="+mj-lt"/>
              </a:rPr>
              <a:t>Job</a:t>
            </a:r>
            <a:endParaRPr lang="en-US" sz="2400" dirty="0">
              <a:solidFill>
                <a:schemeClr val="tx2"/>
              </a:solidFill>
              <a:latin typeface="+mj-lt"/>
            </a:endParaRPr>
          </a:p>
        </p:txBody>
      </p:sp>
      <p:sp>
        <p:nvSpPr>
          <p:cNvPr id="47" name="Rectangle 32"/>
          <p:cNvSpPr/>
          <p:nvPr/>
        </p:nvSpPr>
        <p:spPr>
          <a:xfrm>
            <a:off x="908455" y="2540395"/>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altLang="zh-CN" sz="2400" dirty="0">
                <a:solidFill>
                  <a:schemeClr val="tx2"/>
                </a:solidFill>
                <a:latin typeface="+mj-lt"/>
              </a:rPr>
              <a:t>Stage</a:t>
            </a:r>
            <a:endParaRPr lang="en-US" altLang="zh-CN" sz="2400" dirty="0">
              <a:solidFill>
                <a:schemeClr val="tx2"/>
              </a:solidFill>
              <a:latin typeface="+mj-lt"/>
            </a:endParaRPr>
          </a:p>
        </p:txBody>
      </p:sp>
      <p:grpSp>
        <p:nvGrpSpPr>
          <p:cNvPr id="11" name="Group 46"/>
          <p:cNvGrpSpPr/>
          <p:nvPr/>
        </p:nvGrpSpPr>
        <p:grpSpPr>
          <a:xfrm>
            <a:off x="554032" y="1409468"/>
            <a:ext cx="348835" cy="346789"/>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grpSp>
        <p:nvGrpSpPr>
          <p:cNvPr id="14" name="Group 46"/>
          <p:cNvGrpSpPr/>
          <p:nvPr/>
        </p:nvGrpSpPr>
        <p:grpSpPr>
          <a:xfrm>
            <a:off x="587372" y="2524337"/>
            <a:ext cx="348835" cy="346789"/>
            <a:chOff x="269875" y="2030730"/>
            <a:chExt cx="277813" cy="274320"/>
          </a:xfrm>
        </p:grpSpPr>
        <p:sp>
          <p:nvSpPr>
            <p:cNvPr id="15"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6"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sp>
        <p:nvSpPr>
          <p:cNvPr id="2" name="Rectangle 32"/>
          <p:cNvSpPr/>
          <p:nvPr/>
        </p:nvSpPr>
        <p:spPr>
          <a:xfrm>
            <a:off x="875435" y="3558935"/>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en-US" altLang="zh-CN" sz="2400" dirty="0">
                <a:solidFill>
                  <a:schemeClr val="tx2"/>
                </a:solidFill>
                <a:latin typeface="+mj-lt"/>
              </a:rPr>
              <a:t>Task</a:t>
            </a:r>
            <a:endParaRPr lang="en-US" altLang="zh-CN" sz="2400" dirty="0">
              <a:solidFill>
                <a:schemeClr val="tx2"/>
              </a:solidFill>
              <a:latin typeface="+mj-lt"/>
            </a:endParaRPr>
          </a:p>
        </p:txBody>
      </p:sp>
      <p:grpSp>
        <p:nvGrpSpPr>
          <p:cNvPr id="3" name="Group 46"/>
          <p:cNvGrpSpPr/>
          <p:nvPr/>
        </p:nvGrpSpPr>
        <p:grpSpPr>
          <a:xfrm>
            <a:off x="554352" y="3542877"/>
            <a:ext cx="348835" cy="346789"/>
            <a:chOff x="269875" y="2030730"/>
            <a:chExt cx="277813" cy="274320"/>
          </a:xfrm>
        </p:grpSpPr>
        <p:sp>
          <p:nvSpPr>
            <p:cNvPr id="4"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5"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7798435" cy="357187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Paritition</a:t>
            </a:r>
            <a:endParaRPr altLang="zh-CN" dirty="0">
              <a:latin typeface="+mn-ea"/>
              <a:ea typeface="+mn-ea"/>
            </a:endParaRPr>
          </a:p>
        </p:txBody>
      </p:sp>
      <p:sp>
        <p:nvSpPr>
          <p:cNvPr id="2" name="Rectangle 32"/>
          <p:cNvSpPr/>
          <p:nvPr/>
        </p:nvSpPr>
        <p:spPr>
          <a:xfrm>
            <a:off x="438150" y="1073785"/>
            <a:ext cx="7030720" cy="36804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chemeClr val="tx2"/>
                </a:solidFill>
                <a:latin typeface="+mj-lt"/>
              </a:rPr>
              <a:t>partition是spark rdd计算的最小单元。大量的数据分散在集群中的若干节点上，每个节点上的那部分数据，在执行计算的时候，又可以切分成若干份，每一份就是一个批次，也就是一个partition。</a:t>
            </a:r>
            <a:endParaRPr sz="1800" dirty="0">
              <a:solidFill>
                <a:schemeClr val="tx2"/>
              </a:solidFill>
              <a:latin typeface="+mj-lt"/>
            </a:endParaRPr>
          </a:p>
          <a:p>
            <a:endParaRPr sz="1800" dirty="0">
              <a:solidFill>
                <a:schemeClr val="tx2"/>
              </a:solidFill>
              <a:latin typeface="+mj-lt"/>
            </a:endParaRPr>
          </a:p>
          <a:p>
            <a:r>
              <a:rPr sz="1800" dirty="0">
                <a:solidFill>
                  <a:schemeClr val="tx2"/>
                </a:solidFill>
                <a:latin typeface="+mj-lt"/>
              </a:rPr>
              <a:t>spark计算的性能与partition的数量有很大的关系。每个task处理一个partition。如果partition的数量小于集群可用的CPU核数，就不能充分利用并行计算的性能，还可能引发数据倾斜的问题。但是partition的数量远大于集群可用CPU核数的时候，又可能导致资源分配的时间超过任务实际执行的时间。</a:t>
            </a:r>
            <a:endParaRPr sz="1800" dirty="0">
              <a:solidFill>
                <a:schemeClr val="tx2"/>
              </a:solidFill>
              <a:latin typeface="+mj-lt"/>
            </a:endParaRPr>
          </a:p>
          <a:p>
            <a:endParaRPr sz="1800" dirty="0">
              <a:solidFill>
                <a:schemeClr val="tx2"/>
              </a:solidFill>
              <a:latin typeface="+mj-lt"/>
            </a:endParaRPr>
          </a:p>
          <a:p>
            <a:r>
              <a:rPr sz="1800" dirty="0">
                <a:solidFill>
                  <a:schemeClr val="tx2"/>
                </a:solidFill>
                <a:latin typeface="+mj-lt"/>
              </a:rPr>
              <a:t>partition一个是在加载数据源的时候会被确定下来, 又或是在进行 repartition 以及 部分 transform 会导致 partition数量变更.</a:t>
            </a:r>
            <a:endParaRPr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7312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en-US" dirty="0">
                <a:latin typeface="+mn-ea"/>
                <a:ea typeface="+mn-ea"/>
              </a:rPr>
              <a:t>Spark </a:t>
            </a:r>
            <a:r>
              <a:rPr lang="zh-CN" altLang="en-US" dirty="0">
                <a:latin typeface="+mn-ea"/>
                <a:ea typeface="+mn-ea"/>
              </a:rPr>
              <a:t>执行图</a:t>
            </a:r>
            <a:endParaRPr lang="zh-CN" altLang="en-US" dirty="0">
              <a:latin typeface="+mn-ea"/>
              <a:ea typeface="+mn-ea"/>
            </a:endParaRPr>
          </a:p>
        </p:txBody>
      </p:sp>
      <p:pic>
        <p:nvPicPr>
          <p:cNvPr id="6" name="图片 5" descr="20170418145256538"/>
          <p:cNvPicPr>
            <a:picLocks noChangeAspect="1"/>
          </p:cNvPicPr>
          <p:nvPr/>
        </p:nvPicPr>
        <p:blipFill>
          <a:blip r:embed="rId1"/>
          <a:stretch>
            <a:fillRect/>
          </a:stretch>
        </p:blipFill>
        <p:spPr>
          <a:xfrm>
            <a:off x="520700" y="951230"/>
            <a:ext cx="7734935" cy="3865245"/>
          </a:xfrm>
          <a:prstGeom prst="rect">
            <a:avLst/>
          </a:prstGeom>
        </p:spPr>
      </p:pic>
    </p:spTree>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DAG</a:t>
            </a:r>
            <a:endParaRPr altLang="zh-CN" dirty="0">
              <a:latin typeface="+mn-ea"/>
              <a:ea typeface="+mn-ea"/>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chemeClr val="tx2"/>
                </a:solidFill>
                <a:latin typeface="+mj-lt"/>
              </a:rPr>
              <a:t>Spark中使用DAG对RDD的关系进行建模，</a:t>
            </a:r>
            <a:r>
              <a:rPr sz="1800" dirty="0">
                <a:solidFill>
                  <a:srgbClr val="FF0000"/>
                </a:solidFill>
                <a:latin typeface="+mj-lt"/>
              </a:rPr>
              <a:t>描述了RDD的依赖关系</a:t>
            </a:r>
            <a:r>
              <a:rPr sz="1800" dirty="0">
                <a:solidFill>
                  <a:schemeClr val="tx2"/>
                </a:solidFill>
                <a:latin typeface="+mj-lt"/>
              </a:rPr>
              <a:t>，这种关系也被称之为lineage，RDD的依赖关系使用Dependency维护，参考Spark RDD之Dependency，DAG在Spark中的对应的实现为DAGScheduler。</a:t>
            </a:r>
            <a:endParaRPr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7798435" cy="357187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Job</a:t>
            </a:r>
            <a:endParaRPr altLang="zh-CN" dirty="0">
              <a:latin typeface="+mn-ea"/>
              <a:ea typeface="+mn-ea"/>
            </a:endParaRPr>
          </a:p>
        </p:txBody>
      </p:sp>
      <p:sp>
        <p:nvSpPr>
          <p:cNvPr id="2" name="Rectangle 32"/>
          <p:cNvSpPr/>
          <p:nvPr/>
        </p:nvSpPr>
        <p:spPr>
          <a:xfrm>
            <a:off x="438150" y="1073785"/>
            <a:ext cx="7030720" cy="186245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chemeClr val="tx2"/>
                </a:solidFill>
                <a:latin typeface="+mj-lt"/>
              </a:rPr>
              <a:t>spark中的数据都是抽象为RDD的，它支持两种类型的算子操作：Transformation和Action。Transformation算子的代码不会真正被执行。只有当我们的程序里面遇到一个action算子的时候，代码才会真正的被执行。</a:t>
            </a:r>
            <a:endParaRPr sz="1800" dirty="0">
              <a:solidFill>
                <a:schemeClr val="tx2"/>
              </a:solidFill>
              <a:latin typeface="+mj-lt"/>
            </a:endParaRPr>
          </a:p>
        </p:txBody>
      </p:sp>
      <p:sp>
        <p:nvSpPr>
          <p:cNvPr id="3" name="Rectangle 32"/>
          <p:cNvSpPr/>
          <p:nvPr/>
        </p:nvSpPr>
        <p:spPr>
          <a:xfrm>
            <a:off x="438150" y="3235325"/>
            <a:ext cx="7030720" cy="10579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chemeClr val="tx2"/>
                </a:solidFill>
                <a:latin typeface="+mj-lt"/>
              </a:rPr>
              <a:t>当在程序中遇到一个action算子的时候，就会提交一个job，执行前面的一系列操作。</a:t>
            </a:r>
            <a:endParaRPr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当在程序中遇到一个action算子的时候，就会提交一个job，执行前面的一系列操作。</a:t>
            </a: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Transform</a:t>
            </a:r>
            <a:endParaRPr altLang="zh-CN" dirty="0">
              <a:latin typeface="+mn-ea"/>
              <a:ea typeface="+mn-ea"/>
            </a:endParaRPr>
          </a:p>
        </p:txBody>
      </p:sp>
      <p:sp>
        <p:nvSpPr>
          <p:cNvPr id="2" name="Rectangle 32"/>
          <p:cNvSpPr/>
          <p:nvPr/>
        </p:nvSpPr>
        <p:spPr>
          <a:xfrm>
            <a:off x="436880" y="1073785"/>
            <a:ext cx="7031990" cy="35153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sz="2400" dirty="0">
              <a:solidFill>
                <a:schemeClr val="tx2"/>
              </a:solidFill>
              <a:latin typeface="+mj-lt"/>
            </a:endParaRPr>
          </a:p>
        </p:txBody>
      </p:sp>
      <p:sp>
        <p:nvSpPr>
          <p:cNvPr id="27" name="AutoShape 38"/>
          <p:cNvSpPr>
            <a:spLocks noChangeArrowheads="1"/>
          </p:cNvSpPr>
          <p:nvPr/>
        </p:nvSpPr>
        <p:spPr bwMode="auto">
          <a:xfrm>
            <a:off x="437515" y="107315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map</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3" name="AutoShape 38"/>
          <p:cNvSpPr>
            <a:spLocks noChangeArrowheads="1"/>
          </p:cNvSpPr>
          <p:nvPr/>
        </p:nvSpPr>
        <p:spPr bwMode="auto">
          <a:xfrm>
            <a:off x="2361565" y="107315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filter</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4" name="AutoShape 38"/>
          <p:cNvSpPr>
            <a:spLocks noChangeArrowheads="1"/>
          </p:cNvSpPr>
          <p:nvPr/>
        </p:nvSpPr>
        <p:spPr bwMode="auto">
          <a:xfrm>
            <a:off x="4285615" y="107378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flatMap</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5" name="AutoShape 38"/>
          <p:cNvSpPr>
            <a:spLocks noChangeArrowheads="1"/>
          </p:cNvSpPr>
          <p:nvPr/>
        </p:nvSpPr>
        <p:spPr bwMode="auto">
          <a:xfrm>
            <a:off x="6216650" y="107378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mapPartitions</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1" name="AutoShape 38"/>
          <p:cNvSpPr>
            <a:spLocks noChangeArrowheads="1"/>
          </p:cNvSpPr>
          <p:nvPr/>
        </p:nvSpPr>
        <p:spPr bwMode="auto">
          <a:xfrm>
            <a:off x="437515" y="4109720"/>
            <a:ext cx="300037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repartitionAndSortWithinPartitions</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3" name="AutoShape 38"/>
          <p:cNvSpPr>
            <a:spLocks noChangeArrowheads="1"/>
          </p:cNvSpPr>
          <p:nvPr/>
        </p:nvSpPr>
        <p:spPr bwMode="auto">
          <a:xfrm>
            <a:off x="4284980"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sample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4" name="AutoShape 38"/>
          <p:cNvSpPr>
            <a:spLocks noChangeArrowheads="1"/>
          </p:cNvSpPr>
          <p:nvPr/>
        </p:nvSpPr>
        <p:spPr bwMode="auto">
          <a:xfrm>
            <a:off x="6216015"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union</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5" name="AutoShape 38"/>
          <p:cNvSpPr>
            <a:spLocks noChangeArrowheads="1"/>
          </p:cNvSpPr>
          <p:nvPr/>
        </p:nvSpPr>
        <p:spPr bwMode="auto">
          <a:xfrm>
            <a:off x="436880"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intersection</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6" name="AutoShape 38"/>
          <p:cNvSpPr>
            <a:spLocks noChangeArrowheads="1"/>
          </p:cNvSpPr>
          <p:nvPr/>
        </p:nvSpPr>
        <p:spPr bwMode="auto">
          <a:xfrm>
            <a:off x="2360930"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filter</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7" name="AutoShape 38"/>
          <p:cNvSpPr>
            <a:spLocks noChangeArrowheads="1"/>
          </p:cNvSpPr>
          <p:nvPr/>
        </p:nvSpPr>
        <p:spPr bwMode="auto">
          <a:xfrm>
            <a:off x="4284980"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reduceByKey</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8" name="AutoShape 38"/>
          <p:cNvSpPr>
            <a:spLocks noChangeArrowheads="1"/>
          </p:cNvSpPr>
          <p:nvPr/>
        </p:nvSpPr>
        <p:spPr bwMode="auto">
          <a:xfrm>
            <a:off x="6216015"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aggregateByKey</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9" name="AutoShape 38"/>
          <p:cNvSpPr>
            <a:spLocks noChangeArrowheads="1"/>
          </p:cNvSpPr>
          <p:nvPr/>
        </p:nvSpPr>
        <p:spPr bwMode="auto">
          <a:xfrm>
            <a:off x="436880"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distinct</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0" name="AutoShape 38"/>
          <p:cNvSpPr>
            <a:spLocks noChangeArrowheads="1"/>
          </p:cNvSpPr>
          <p:nvPr/>
        </p:nvSpPr>
        <p:spPr bwMode="auto">
          <a:xfrm>
            <a:off x="2360930"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groupByKey</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1" name="AutoShape 38"/>
          <p:cNvSpPr>
            <a:spLocks noChangeArrowheads="1"/>
          </p:cNvSpPr>
          <p:nvPr/>
        </p:nvSpPr>
        <p:spPr bwMode="auto">
          <a:xfrm>
            <a:off x="4285615" y="290004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cogroup</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2" name="AutoShape 38"/>
          <p:cNvSpPr>
            <a:spLocks noChangeArrowheads="1"/>
          </p:cNvSpPr>
          <p:nvPr/>
        </p:nvSpPr>
        <p:spPr bwMode="auto">
          <a:xfrm>
            <a:off x="6216650" y="290004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cartesian</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3" name="AutoShape 38"/>
          <p:cNvSpPr>
            <a:spLocks noChangeArrowheads="1"/>
          </p:cNvSpPr>
          <p:nvPr/>
        </p:nvSpPr>
        <p:spPr bwMode="auto">
          <a:xfrm>
            <a:off x="437515" y="290004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sortByKey</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4" name="AutoShape 38"/>
          <p:cNvSpPr>
            <a:spLocks noChangeArrowheads="1"/>
          </p:cNvSpPr>
          <p:nvPr/>
        </p:nvSpPr>
        <p:spPr bwMode="auto">
          <a:xfrm>
            <a:off x="2361565" y="290004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join</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5" name="AutoShape 38"/>
          <p:cNvSpPr>
            <a:spLocks noChangeArrowheads="1"/>
          </p:cNvSpPr>
          <p:nvPr/>
        </p:nvSpPr>
        <p:spPr bwMode="auto">
          <a:xfrm>
            <a:off x="4285615" y="348932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repartition</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6" name="AutoShape 38"/>
          <p:cNvSpPr>
            <a:spLocks noChangeArrowheads="1"/>
          </p:cNvSpPr>
          <p:nvPr/>
        </p:nvSpPr>
        <p:spPr bwMode="auto">
          <a:xfrm>
            <a:off x="6216650" y="348932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cartesian</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8" name="AutoShape 38"/>
          <p:cNvSpPr>
            <a:spLocks noChangeArrowheads="1"/>
          </p:cNvSpPr>
          <p:nvPr/>
        </p:nvSpPr>
        <p:spPr bwMode="auto">
          <a:xfrm>
            <a:off x="437515" y="348932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pipe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9" name="AutoShape 38"/>
          <p:cNvSpPr>
            <a:spLocks noChangeArrowheads="1"/>
          </p:cNvSpPr>
          <p:nvPr/>
        </p:nvSpPr>
        <p:spPr bwMode="auto">
          <a:xfrm>
            <a:off x="2361565" y="348932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coalesce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30" name="AutoShape 38"/>
          <p:cNvSpPr>
            <a:spLocks noChangeArrowheads="1"/>
          </p:cNvSpPr>
          <p:nvPr/>
        </p:nvSpPr>
        <p:spPr bwMode="auto">
          <a:xfrm>
            <a:off x="4284980" y="4109720"/>
            <a:ext cx="2419350"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mapPartitionsWithIndex</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6169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en-US" dirty="0">
                <a:latin typeface="+mn-ea"/>
                <a:ea typeface="+mn-ea"/>
              </a:rPr>
              <a:t>Spark</a:t>
            </a:r>
            <a:endParaRPr lang="en-US" dirty="0">
              <a:latin typeface="+mn-ea"/>
              <a:ea typeface="+mn-ea"/>
            </a:endParaRPr>
          </a:p>
        </p:txBody>
      </p:sp>
      <p:sp>
        <p:nvSpPr>
          <p:cNvPr id="33" name="Rectangle 32"/>
          <p:cNvSpPr/>
          <p:nvPr/>
        </p:nvSpPr>
        <p:spPr>
          <a:xfrm>
            <a:off x="1021715" y="3079115"/>
            <a:ext cx="6447155" cy="74549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zh-CN" altLang="en-US" sz="1800" dirty="0">
                <a:solidFill>
                  <a:schemeClr val="tx2"/>
                </a:solidFill>
                <a:latin typeface="+mj-lt"/>
              </a:rPr>
              <a:t>核心关键词</a:t>
            </a:r>
            <a:r>
              <a:rPr lang="en-US" altLang="zh-CN" sz="1800" dirty="0">
                <a:solidFill>
                  <a:schemeClr val="tx2"/>
                </a:solidFill>
                <a:latin typeface="+mj-lt"/>
              </a:rPr>
              <a:t>: </a:t>
            </a:r>
            <a:r>
              <a:rPr lang="zh-CN" altLang="en-US" sz="1800" dirty="0">
                <a:solidFill>
                  <a:schemeClr val="tx2"/>
                </a:solidFill>
                <a:latin typeface="+mj-lt"/>
              </a:rPr>
              <a:t>内存、并行</a:t>
            </a:r>
            <a:endParaRPr lang="en-US" altLang="zh-CN" sz="1800" dirty="0">
              <a:solidFill>
                <a:schemeClr val="tx2"/>
              </a:solidFill>
              <a:latin typeface="+mj-lt"/>
            </a:endParaRPr>
          </a:p>
        </p:txBody>
      </p:sp>
      <p:sp>
        <p:nvSpPr>
          <p:cNvPr id="2" name="Rectangle 32"/>
          <p:cNvSpPr/>
          <p:nvPr/>
        </p:nvSpPr>
        <p:spPr>
          <a:xfrm>
            <a:off x="1021715" y="1552575"/>
            <a:ext cx="6447155" cy="14706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Spark是基于内存计算的大数据并行计算框架。</a:t>
            </a:r>
            <a:endParaRPr lang="zh-CN" altLang="en-US" sz="1800" dirty="0">
              <a:solidFill>
                <a:schemeClr val="tx2"/>
              </a:solidFill>
              <a:latin typeface="+mj-lt"/>
            </a:endParaRPr>
          </a:p>
          <a:p>
            <a:r>
              <a:rPr lang="zh-CN" altLang="en-US" sz="1800" dirty="0">
                <a:solidFill>
                  <a:schemeClr val="tx2"/>
                </a:solidFill>
                <a:latin typeface="+mj-lt"/>
              </a:rPr>
              <a:t>整个数据处理的步骤就在将数据经过一系列的转换、过滤、分组、聚合、计算等等来完成。</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当在程序中遇到一个action算子的时候，就会提交一个job，执行前面的一系列操作。</a:t>
            </a: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Action</a:t>
            </a:r>
            <a:endParaRPr altLang="zh-CN" dirty="0">
              <a:latin typeface="+mn-ea"/>
              <a:ea typeface="+mn-ea"/>
            </a:endParaRPr>
          </a:p>
        </p:txBody>
      </p:sp>
      <p:sp>
        <p:nvSpPr>
          <p:cNvPr id="2" name="Rectangle 32"/>
          <p:cNvSpPr/>
          <p:nvPr/>
        </p:nvSpPr>
        <p:spPr>
          <a:xfrm>
            <a:off x="436880" y="1073785"/>
            <a:ext cx="7031990" cy="35153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sz="2400" dirty="0">
              <a:solidFill>
                <a:schemeClr val="tx2"/>
              </a:solidFill>
              <a:latin typeface="+mj-lt"/>
            </a:endParaRPr>
          </a:p>
        </p:txBody>
      </p:sp>
      <p:sp>
        <p:nvSpPr>
          <p:cNvPr id="27" name="AutoShape 38"/>
          <p:cNvSpPr>
            <a:spLocks noChangeArrowheads="1"/>
          </p:cNvSpPr>
          <p:nvPr/>
        </p:nvSpPr>
        <p:spPr bwMode="auto">
          <a:xfrm>
            <a:off x="437515" y="107315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reduce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3" name="AutoShape 38"/>
          <p:cNvSpPr>
            <a:spLocks noChangeArrowheads="1"/>
          </p:cNvSpPr>
          <p:nvPr/>
        </p:nvSpPr>
        <p:spPr bwMode="auto">
          <a:xfrm>
            <a:off x="2361565" y="107315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collect</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4" name="AutoShape 38"/>
          <p:cNvSpPr>
            <a:spLocks noChangeArrowheads="1"/>
          </p:cNvSpPr>
          <p:nvPr/>
        </p:nvSpPr>
        <p:spPr bwMode="auto">
          <a:xfrm>
            <a:off x="4285615" y="107378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count</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5" name="AutoShape 38"/>
          <p:cNvSpPr>
            <a:spLocks noChangeArrowheads="1"/>
          </p:cNvSpPr>
          <p:nvPr/>
        </p:nvSpPr>
        <p:spPr bwMode="auto">
          <a:xfrm>
            <a:off x="6216650" y="107378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first</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3" name="AutoShape 38"/>
          <p:cNvSpPr>
            <a:spLocks noChangeArrowheads="1"/>
          </p:cNvSpPr>
          <p:nvPr/>
        </p:nvSpPr>
        <p:spPr bwMode="auto">
          <a:xfrm>
            <a:off x="4284980"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takeOrdered</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4" name="AutoShape 38"/>
          <p:cNvSpPr>
            <a:spLocks noChangeArrowheads="1"/>
          </p:cNvSpPr>
          <p:nvPr/>
        </p:nvSpPr>
        <p:spPr bwMode="auto">
          <a:xfrm>
            <a:off x="6216015"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saveAsTextFile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5" name="AutoShape 38"/>
          <p:cNvSpPr>
            <a:spLocks noChangeArrowheads="1"/>
          </p:cNvSpPr>
          <p:nvPr/>
        </p:nvSpPr>
        <p:spPr bwMode="auto">
          <a:xfrm>
            <a:off x="436880"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take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6" name="AutoShape 38"/>
          <p:cNvSpPr>
            <a:spLocks noChangeArrowheads="1"/>
          </p:cNvSpPr>
          <p:nvPr/>
        </p:nvSpPr>
        <p:spPr bwMode="auto">
          <a:xfrm>
            <a:off x="2360930" y="167513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takeSample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7" name="AutoShape 38"/>
          <p:cNvSpPr>
            <a:spLocks noChangeArrowheads="1"/>
          </p:cNvSpPr>
          <p:nvPr/>
        </p:nvSpPr>
        <p:spPr bwMode="auto">
          <a:xfrm>
            <a:off x="4284980"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countByKey</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8" name="AutoShape 38"/>
          <p:cNvSpPr>
            <a:spLocks noChangeArrowheads="1"/>
          </p:cNvSpPr>
          <p:nvPr/>
        </p:nvSpPr>
        <p:spPr bwMode="auto">
          <a:xfrm>
            <a:off x="6216015"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foreach</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19" name="AutoShape 38"/>
          <p:cNvSpPr>
            <a:spLocks noChangeArrowheads="1"/>
          </p:cNvSpPr>
          <p:nvPr/>
        </p:nvSpPr>
        <p:spPr bwMode="auto">
          <a:xfrm>
            <a:off x="436880"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saveAsSequenceFile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0" name="AutoShape 38"/>
          <p:cNvSpPr>
            <a:spLocks noChangeArrowheads="1"/>
          </p:cNvSpPr>
          <p:nvPr/>
        </p:nvSpPr>
        <p:spPr bwMode="auto">
          <a:xfrm>
            <a:off x="2360930" y="2284095"/>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saveAsObjectFile</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6" name="AutoShape 38"/>
          <p:cNvSpPr>
            <a:spLocks noChangeArrowheads="1"/>
          </p:cNvSpPr>
          <p:nvPr/>
        </p:nvSpPr>
        <p:spPr bwMode="auto">
          <a:xfrm>
            <a:off x="436880" y="2893060"/>
            <a:ext cx="1528445" cy="38925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en-US" altLang="zh-CN" dirty="0">
                <a:solidFill>
                  <a:schemeClr val="bg1"/>
                </a:solidFill>
                <a:latin typeface="Times New Roman" panose="02020603050405020304" charset="0"/>
                <a:ea typeface="新宋体" panose="02010609030101010101" charset="-122"/>
                <a:cs typeface="新宋体" panose="02010609030101010101" charset="-122"/>
              </a:rPr>
              <a:t>foreachPartition</a:t>
            </a:r>
            <a:endParaRPr lang="en-US" altLang="zh-CN" dirty="0">
              <a:solidFill>
                <a:schemeClr val="bg1"/>
              </a:solidFill>
              <a:latin typeface="Times New Roman" panose="02020603050405020304" charset="0"/>
              <a:ea typeface="新宋体" panose="02010609030101010101" charset="-122"/>
              <a:cs typeface="新宋体" panose="02010609030101010101" charset="-122"/>
            </a:endParaRPr>
          </a:p>
        </p:txBody>
      </p:sp>
    </p:spTree>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18325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Stage</a:t>
            </a:r>
            <a:endParaRPr altLang="zh-CN" dirty="0">
              <a:latin typeface="+mn-ea"/>
              <a:ea typeface="+mn-ea"/>
            </a:endParaRPr>
          </a:p>
        </p:txBody>
      </p:sp>
      <p:sp>
        <p:nvSpPr>
          <p:cNvPr id="2" name="Rectangle 32"/>
          <p:cNvSpPr/>
          <p:nvPr/>
        </p:nvSpPr>
        <p:spPr>
          <a:xfrm>
            <a:off x="438150" y="1073785"/>
            <a:ext cx="725170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rgbClr val="0070C0"/>
                </a:solidFill>
                <a:latin typeface="+mj-lt"/>
              </a:rPr>
              <a:t>一个job通常包含一个或多个stage。各个stage之间按照顺序执行。job中的算子都是将一个父RDD转换成子RDD。这个过程中，会有两种情况：父RDD中的数据是否进入不同的子RDD。如果一个父RDD的数据只进入到一个子RDD，比如map、union等操作，称之为narrow dependency(窄依赖)。否则，就会形成wide dependency（ 宽依赖），一般也称为shuffle依赖</a:t>
            </a:r>
            <a:r>
              <a:rPr lang="zh-CN" sz="1800" dirty="0">
                <a:solidFill>
                  <a:srgbClr val="0070C0"/>
                </a:solidFill>
                <a:latin typeface="+mj-lt"/>
              </a:rPr>
              <a:t>。</a:t>
            </a:r>
            <a:endParaRPr lang="zh-CN"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altLang="en-US" sz="2400" dirty="0">
              <a:solidFill>
                <a:schemeClr val="tx2"/>
              </a:solidFill>
              <a:latin typeface="+mj-lt"/>
            </a:endParaRPr>
          </a:p>
        </p:txBody>
      </p:sp>
      <p:pic>
        <p:nvPicPr>
          <p:cNvPr id="3" name="图片 2" descr="20160913233559680"/>
          <p:cNvPicPr>
            <a:picLocks noChangeAspect="1"/>
          </p:cNvPicPr>
          <p:nvPr>
            <p:custDataLst>
              <p:tags r:id="rId1"/>
            </p:custDataLst>
          </p:nvPr>
        </p:nvPicPr>
        <p:blipFill>
          <a:blip r:embed="rId2"/>
          <a:stretch>
            <a:fillRect/>
          </a:stretch>
        </p:blipFill>
        <p:spPr>
          <a:xfrm>
            <a:off x="848995" y="95250"/>
            <a:ext cx="7710805" cy="4688205"/>
          </a:xfrm>
          <a:prstGeom prst="rect">
            <a:avLst/>
          </a:prstGeom>
        </p:spPr>
      </p:pic>
      <p:sp>
        <p:nvSpPr>
          <p:cNvPr id="5" name="文本框 4"/>
          <p:cNvSpPr txBox="1"/>
          <p:nvPr/>
        </p:nvSpPr>
        <p:spPr>
          <a:xfrm>
            <a:off x="78105" y="1209040"/>
            <a:ext cx="704850" cy="2461260"/>
          </a:xfrm>
          <a:prstGeom prst="rect">
            <a:avLst/>
          </a:prstGeom>
          <a:noFill/>
        </p:spPr>
        <p:txBody>
          <a:bodyPr wrap="square" rtlCol="0">
            <a:spAutoFit/>
          </a:bodyPr>
          <a:p>
            <a:r>
              <a:rPr lang="zh-CN" altLang="en-US"/>
              <a:t>宽</a:t>
            </a:r>
            <a:endParaRPr lang="zh-CN" altLang="en-US"/>
          </a:p>
          <a:p>
            <a:endParaRPr lang="zh-CN" altLang="en-US"/>
          </a:p>
          <a:p>
            <a:endParaRPr lang="zh-CN" altLang="en-US"/>
          </a:p>
          <a:p>
            <a:r>
              <a:rPr lang="zh-CN" altLang="en-US"/>
              <a:t>窄</a:t>
            </a:r>
            <a:endParaRPr lang="zh-CN" altLang="en-US"/>
          </a:p>
          <a:p>
            <a:endParaRPr lang="zh-CN" altLang="en-US"/>
          </a:p>
          <a:p>
            <a:endParaRPr lang="zh-CN" altLang="en-US"/>
          </a:p>
          <a:p>
            <a:r>
              <a:rPr lang="zh-CN" altLang="en-US"/>
              <a:t>依</a:t>
            </a:r>
            <a:endParaRPr lang="zh-CN" altLang="en-US"/>
          </a:p>
          <a:p>
            <a:endParaRPr lang="zh-CN" altLang="en-US"/>
          </a:p>
          <a:p>
            <a:endParaRPr lang="zh-CN" altLang="en-US"/>
          </a:p>
          <a:p>
            <a:endParaRPr lang="zh-CN" altLang="en-US"/>
          </a:p>
          <a:p>
            <a:r>
              <a:rPr lang="zh-CN" altLang="en-US"/>
              <a:t>赖</a:t>
            </a:r>
            <a:endParaRPr lang="zh-CN" altLang="en-US"/>
          </a:p>
        </p:txBody>
      </p:sp>
    </p:spTree>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6872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Stage</a:t>
            </a:r>
            <a:endParaRPr altLang="zh-CN" dirty="0">
              <a:latin typeface="+mn-ea"/>
              <a:ea typeface="+mn-ea"/>
            </a:endParaRPr>
          </a:p>
        </p:txBody>
      </p:sp>
      <p:sp>
        <p:nvSpPr>
          <p:cNvPr id="2" name="Rectangle 32"/>
          <p:cNvSpPr/>
          <p:nvPr/>
        </p:nvSpPr>
        <p:spPr>
          <a:xfrm>
            <a:off x="250190" y="1073785"/>
            <a:ext cx="7289800" cy="8997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rgbClr val="0070C0"/>
                </a:solidFill>
                <a:latin typeface="+mj-lt"/>
              </a:rPr>
              <a:t>job中stage的划分就是根据shuffle依赖进行的。shuffle依赖是两个stage的分界点。</a:t>
            </a:r>
            <a:endParaRPr sz="1800" dirty="0">
              <a:solidFill>
                <a:srgbClr val="0070C0"/>
              </a:solidFill>
              <a:latin typeface="+mj-lt"/>
            </a:endParaRPr>
          </a:p>
        </p:txBody>
      </p:sp>
      <p:pic>
        <p:nvPicPr>
          <p:cNvPr id="3" name="图片 2" descr="stageDivide"/>
          <p:cNvPicPr>
            <a:picLocks noChangeAspect="1"/>
          </p:cNvPicPr>
          <p:nvPr/>
        </p:nvPicPr>
        <p:blipFill>
          <a:blip r:embed="rId1"/>
          <a:stretch>
            <a:fillRect/>
          </a:stretch>
        </p:blipFill>
        <p:spPr>
          <a:xfrm>
            <a:off x="437515" y="2059305"/>
            <a:ext cx="4360545" cy="2743835"/>
          </a:xfrm>
          <a:prstGeom prst="rect">
            <a:avLst/>
          </a:prstGeom>
        </p:spPr>
      </p:pic>
      <p:sp>
        <p:nvSpPr>
          <p:cNvPr id="4" name="文本框 3"/>
          <p:cNvSpPr txBox="1"/>
          <p:nvPr/>
        </p:nvSpPr>
        <p:spPr>
          <a:xfrm>
            <a:off x="4937760" y="2204085"/>
            <a:ext cx="3206115" cy="1814830"/>
          </a:xfrm>
          <a:prstGeom prst="rect">
            <a:avLst/>
          </a:prstGeom>
          <a:noFill/>
        </p:spPr>
        <p:txBody>
          <a:bodyPr wrap="square" rtlCol="0">
            <a:spAutoFit/>
          </a:bodyPr>
          <a:p>
            <a:r>
              <a:rPr lang="zh-CN" altLang="en-US"/>
              <a:t>Spark此时就利用了前文提到的依赖关系，调度器从DAG图末端出发，逆向遍历整个依赖关系链，遇到ShuffleDependency（宽依赖关系的一种叫法）就断开，遇到NarrowDependency就将其加入到当前stage。stage中task数目由stage末端的RDD分区个数来决定</a:t>
            </a:r>
            <a:endParaRPr lang="zh-CN" altLang="en-US"/>
          </a:p>
        </p:txBody>
      </p:sp>
    </p:spTree>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18325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Task</a:t>
            </a:r>
            <a:endParaRPr altLang="zh-CN" dirty="0">
              <a:latin typeface="+mn-ea"/>
              <a:ea typeface="+mn-ea"/>
            </a:endParaRPr>
          </a:p>
        </p:txBody>
      </p:sp>
      <p:sp>
        <p:nvSpPr>
          <p:cNvPr id="2" name="Rectangle 32"/>
          <p:cNvSpPr/>
          <p:nvPr/>
        </p:nvSpPr>
        <p:spPr>
          <a:xfrm>
            <a:off x="438150" y="1073785"/>
            <a:ext cx="6152515" cy="11652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rgbClr val="0070C0"/>
                </a:solidFill>
                <a:latin typeface="+mj-lt"/>
              </a:rPr>
              <a:t>Task是spark最细的执行单元。Task的数量其实就是stage的并行度。</a:t>
            </a:r>
            <a:endParaRPr sz="1800" dirty="0">
              <a:solidFill>
                <a:srgbClr val="0070C0"/>
              </a:solidFill>
              <a:latin typeface="+mj-lt"/>
            </a:endParaRPr>
          </a:p>
        </p:txBody>
      </p:sp>
      <p:sp>
        <p:nvSpPr>
          <p:cNvPr id="3" name="Rectangle 32"/>
          <p:cNvSpPr/>
          <p:nvPr/>
        </p:nvSpPr>
        <p:spPr>
          <a:xfrm>
            <a:off x="438150" y="2380615"/>
            <a:ext cx="6152515" cy="183705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sz="1800" dirty="0">
                <a:solidFill>
                  <a:srgbClr val="0070C0"/>
                </a:solidFill>
                <a:latin typeface="+mj-lt"/>
              </a:rPr>
              <a:t>RDD在计算的时候，每个分区都会起一个task，所以rdd的Partition数目决定了总的的task数目。每个Task执行的结果就是生成了目标RDD的一个partiton。</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1284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整体图</a:t>
            </a:r>
            <a:endParaRPr lang="zh-CN" altLang="en-US" dirty="0">
              <a:latin typeface="+mn-ea"/>
              <a:ea typeface="+mn-ea"/>
            </a:endParaRPr>
          </a:p>
        </p:txBody>
      </p:sp>
      <p:pic>
        <p:nvPicPr>
          <p:cNvPr id="4" name="图片 3" descr="Spark_Task_ALL"/>
          <p:cNvPicPr>
            <a:picLocks noChangeAspect="1"/>
          </p:cNvPicPr>
          <p:nvPr/>
        </p:nvPicPr>
        <p:blipFill>
          <a:blip r:embed="rId1"/>
          <a:stretch>
            <a:fillRect/>
          </a:stretch>
        </p:blipFill>
        <p:spPr>
          <a:xfrm>
            <a:off x="437515" y="1200785"/>
            <a:ext cx="6416675" cy="3545840"/>
          </a:xfrm>
          <a:prstGeom prst="rect">
            <a:avLst/>
          </a:prstGeom>
        </p:spPr>
      </p:pic>
    </p:spTree>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18325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a:t>
            </a:r>
            <a:r>
              <a:rPr lang="zh-CN" altLang="en-US" dirty="0">
                <a:latin typeface="+mn-ea"/>
                <a:ea typeface="+mn-ea"/>
              </a:rPr>
              <a:t>配置文件</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3" name="图片 2" descr="Spark_Submit_Config_Dir"/>
          <p:cNvPicPr>
            <a:picLocks noChangeAspect="1"/>
          </p:cNvPicPr>
          <p:nvPr/>
        </p:nvPicPr>
        <p:blipFill>
          <a:blip r:embed="rId1"/>
          <a:stretch>
            <a:fillRect/>
          </a:stretch>
        </p:blipFill>
        <p:spPr>
          <a:xfrm>
            <a:off x="820420" y="1178560"/>
            <a:ext cx="6754495" cy="3038475"/>
          </a:xfrm>
          <a:prstGeom prst="rect">
            <a:avLst/>
          </a:prstGeom>
        </p:spPr>
      </p:pic>
    </p:spTree>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spark-env.sh</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436880" y="1119505"/>
            <a:ext cx="4363720" cy="306705"/>
          </a:xfrm>
          <a:prstGeom prst="rect">
            <a:avLst/>
          </a:prstGeom>
          <a:noFill/>
        </p:spPr>
        <p:txBody>
          <a:bodyPr wrap="square" rtlCol="0">
            <a:spAutoFit/>
          </a:bodyPr>
          <a:p>
            <a:r>
              <a:rPr lang="zh-CN" altLang="en-US"/>
              <a:t> 这个是保存 Spark 环境相关的配置文件. </a:t>
            </a:r>
            <a:endParaRPr lang="zh-CN" altLang="en-US"/>
          </a:p>
        </p:txBody>
      </p:sp>
      <p:pic>
        <p:nvPicPr>
          <p:cNvPr id="5" name="图片 4" descr="Spark_Submit_Config_Env.sh"/>
          <p:cNvPicPr>
            <a:picLocks noChangeAspect="1"/>
          </p:cNvPicPr>
          <p:nvPr/>
        </p:nvPicPr>
        <p:blipFill>
          <a:blip r:embed="rId1"/>
          <a:stretch>
            <a:fillRect/>
          </a:stretch>
        </p:blipFill>
        <p:spPr>
          <a:xfrm>
            <a:off x="437515" y="1426210"/>
            <a:ext cx="4872990" cy="3334385"/>
          </a:xfrm>
          <a:prstGeom prst="rect">
            <a:avLst/>
          </a:prstGeom>
        </p:spPr>
      </p:pic>
      <p:sp>
        <p:nvSpPr>
          <p:cNvPr id="6" name="文本框 5"/>
          <p:cNvSpPr txBox="1"/>
          <p:nvPr/>
        </p:nvSpPr>
        <p:spPr>
          <a:xfrm>
            <a:off x="5735320" y="2031365"/>
            <a:ext cx="2983230" cy="1814830"/>
          </a:xfrm>
          <a:prstGeom prst="rect">
            <a:avLst/>
          </a:prstGeom>
          <a:noFill/>
        </p:spPr>
        <p:txBody>
          <a:bodyPr wrap="square" rtlCol="0">
            <a:spAutoFit/>
          </a:bodyPr>
          <a:p>
            <a:r>
              <a:rPr lang="zh-CN" altLang="en-US"/>
              <a:t>一般我们使用 Standalone模式即可, 即Spark自身提供的集群部署模式, 同时 Spark还支持 K8s, Yarn, Local三种模式.</a:t>
            </a:r>
            <a:endParaRPr lang="zh-CN" altLang="en-US"/>
          </a:p>
          <a:p>
            <a:endParaRPr lang="zh-CN" altLang="en-US"/>
          </a:p>
          <a:p>
            <a:r>
              <a:rPr lang="zh-CN" altLang="en-US"/>
              <a:t>但除此以外, 还可以将其他绝大多数 可以在 SparkConfig中配置的参数 配置在这里.</a:t>
            </a:r>
            <a:endParaRPr lang="zh-CN" altLang="en-US"/>
          </a:p>
        </p:txBody>
      </p:sp>
    </p:spTree>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works/slaves</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02920" y="1602740"/>
            <a:ext cx="7583805" cy="1198880"/>
          </a:xfrm>
          <a:prstGeom prst="rect">
            <a:avLst/>
          </a:prstGeom>
          <a:noFill/>
        </p:spPr>
        <p:txBody>
          <a:bodyPr wrap="square" rtlCol="0">
            <a:spAutoFit/>
          </a:bodyPr>
          <a:p>
            <a:pPr algn="l">
              <a:buClrTx/>
              <a:buSzTx/>
              <a:buFontTx/>
            </a:pPr>
            <a:r>
              <a:rPr sz="1800" dirty="0">
                <a:solidFill>
                  <a:srgbClr val="0070C0"/>
                </a:solidFill>
                <a:latin typeface="+mj-lt"/>
              </a:rPr>
              <a:t>在Spark 3.0.0版本以前, 这个文件叫做Slaves, 目的是用来配置Spark worker所在地址的.</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内容则可以是  username@ip 的方式, 通过指定用户登录对应的服务器.</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Spark-defaults.conf</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02920" y="1602740"/>
            <a:ext cx="7583805" cy="922020"/>
          </a:xfrm>
          <a:prstGeom prst="rect">
            <a:avLst/>
          </a:prstGeom>
          <a:noFill/>
        </p:spPr>
        <p:txBody>
          <a:bodyPr wrap="square" rtlCol="0">
            <a:spAutoFit/>
          </a:bodyPr>
          <a:p>
            <a:pPr algn="l">
              <a:buClrTx/>
              <a:buSzTx/>
              <a:buFontTx/>
            </a:pPr>
            <a:r>
              <a:rPr sz="1800" dirty="0">
                <a:solidFill>
                  <a:srgbClr val="0070C0"/>
                </a:solidFill>
                <a:latin typeface="+mj-lt"/>
              </a:rPr>
              <a:t>在执行Spark-submit 的时候, 本身就可以加入许多参数, 而设置在这里面的参数, 会被包含在spark-submit中区,  在这里比较适合设置一些默认的环境配置.</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6169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内存</a:t>
            </a:r>
            <a:endParaRPr lang="zh-CN" altLang="en-US" dirty="0">
              <a:latin typeface="+mn-ea"/>
              <a:ea typeface="+mn-ea"/>
            </a:endParaRPr>
          </a:p>
        </p:txBody>
      </p:sp>
      <p:sp>
        <p:nvSpPr>
          <p:cNvPr id="2" name="Rectangle 32"/>
          <p:cNvSpPr/>
          <p:nvPr/>
        </p:nvSpPr>
        <p:spPr>
          <a:xfrm>
            <a:off x="1021715" y="1073150"/>
            <a:ext cx="6447155" cy="306514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altLang="en-US" sz="1800" dirty="0">
              <a:solidFill>
                <a:schemeClr val="tx2"/>
              </a:solidFill>
              <a:latin typeface="+mj-lt"/>
            </a:endParaRPr>
          </a:p>
          <a:p>
            <a:r>
              <a:rPr lang="zh-CN" altLang="en-US" sz="1800" dirty="0">
                <a:solidFill>
                  <a:schemeClr val="tx2"/>
                </a:solidFill>
                <a:latin typeface="+mj-lt"/>
              </a:rPr>
              <a:t>Spark 与 Hadoop的 MapReduce的不同之一则是在于 Spark将整个数据处理都放在内存中去。</a:t>
            </a:r>
            <a:endParaRPr lang="zh-CN" altLang="en-US" sz="1800" dirty="0">
              <a:solidFill>
                <a:schemeClr val="tx2"/>
              </a:solidFill>
              <a:latin typeface="+mj-lt"/>
            </a:endParaRPr>
          </a:p>
          <a:p>
            <a:endParaRPr lang="zh-CN" altLang="en-US" sz="1800" dirty="0">
              <a:solidFill>
                <a:schemeClr val="tx2"/>
              </a:solidFill>
              <a:latin typeface="+mj-lt"/>
            </a:endParaRPr>
          </a:p>
          <a:p>
            <a:r>
              <a:rPr lang="zh-CN" altLang="en-US" sz="1800" dirty="0">
                <a:solidFill>
                  <a:schemeClr val="tx2"/>
                </a:solidFill>
                <a:latin typeface="+mj-lt"/>
              </a:rPr>
              <a:t>如果不涉及到与其他节点交换数据的话, Spark则可以在内存中一次完成这些操作.</a:t>
            </a:r>
            <a:endParaRPr lang="zh-CN" altLang="en-US" sz="1800" dirty="0">
              <a:solidFill>
                <a:schemeClr val="tx2"/>
              </a:solidFill>
              <a:latin typeface="+mj-lt"/>
            </a:endParaRPr>
          </a:p>
        </p:txBody>
      </p:sp>
      <p:grpSp>
        <p:nvGrpSpPr>
          <p:cNvPr id="47" name="Group 46"/>
          <p:cNvGrpSpPr/>
          <p:nvPr/>
        </p:nvGrpSpPr>
        <p:grpSpPr>
          <a:xfrm>
            <a:off x="424815" y="2045335"/>
            <a:ext cx="410210" cy="418465"/>
            <a:chOff x="269875" y="2030730"/>
            <a:chExt cx="277813" cy="274320"/>
          </a:xfrm>
        </p:grpSpPr>
        <p:sp>
          <p:nvSpPr>
            <p:cNvPr id="48"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49"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Tree>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 </a:t>
            </a:r>
            <a:r>
              <a:rPr lang="zh-CN" altLang="en-US" dirty="0">
                <a:latin typeface="+mn-ea"/>
                <a:ea typeface="+mn-ea"/>
              </a:rPr>
              <a:t>启动</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437515" y="1135380"/>
            <a:ext cx="7583805" cy="3138170"/>
          </a:xfrm>
          <a:prstGeom prst="rect">
            <a:avLst/>
          </a:prstGeom>
          <a:noFill/>
        </p:spPr>
        <p:txBody>
          <a:bodyPr wrap="square" rtlCol="0">
            <a:spAutoFit/>
          </a:bodyPr>
          <a:p>
            <a:pPr algn="l">
              <a:buClrTx/>
              <a:buSzTx/>
              <a:buFontTx/>
            </a:pPr>
            <a:r>
              <a:rPr sz="1800" dirty="0">
                <a:solidFill>
                  <a:srgbClr val="0070C0"/>
                </a:solidFill>
                <a:latin typeface="+mj-lt"/>
              </a:rPr>
              <a:t>需要先启动Spark本身.</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如果是单Master集群的话, 在 Master 节点执行 $SPARK_HOME/sbin/start-all.sh 即可</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也可以分别启动, 执行 $SPARK_HOME/sbin/start-master.sh, $SPARK_HOME/sbin/start-workers.sh 即可</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如果是多个Master, 需要在一台master节点上执行 $SPARK_HOME/sbin/start-all.sh, 执行结束后, 在其他节点上执行 $SPARK_HOME/sbin/start-master.sh</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 </a:t>
            </a:r>
            <a:r>
              <a:rPr lang="zh-CN" altLang="en-US" dirty="0">
                <a:latin typeface="+mn-ea"/>
                <a:ea typeface="+mn-ea"/>
              </a:rPr>
              <a:t>停止</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02920" y="1602740"/>
            <a:ext cx="7583805" cy="2584450"/>
          </a:xfrm>
          <a:prstGeom prst="rect">
            <a:avLst/>
          </a:prstGeom>
          <a:noFill/>
        </p:spPr>
        <p:txBody>
          <a:bodyPr wrap="square" rtlCol="0">
            <a:spAutoFit/>
          </a:bodyPr>
          <a:p>
            <a:pPr algn="l">
              <a:buClrTx/>
              <a:buSzTx/>
              <a:buFontTx/>
            </a:pPr>
            <a:r>
              <a:rPr sz="1800" dirty="0">
                <a:solidFill>
                  <a:srgbClr val="0070C0"/>
                </a:solidFill>
                <a:latin typeface="+mj-lt"/>
              </a:rPr>
              <a:t>如果是单Master集群的话, 在 Master 节点执行 $SPARK_HOME/sbin/stop-all.sh 即可</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也可以分别启动, 执行 $SPARK_HOME/sbin/stop-master.sh, $SPARK_HOME/sbin/stop-workers.sh 即可</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如果是多个Master, 需要在一台master节点上执行 $SPARK_HOME/sbin/stop-all.sh, 执行结束后, 在其他节点上执行 $SPARK_HOME/sbin/stop-master.sh</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55625"/>
          </a:xfrm>
        </p:spPr>
        <p:txBody>
          <a:bodyPr/>
          <a:lstStyle/>
          <a:p>
            <a:r>
              <a:rPr altLang="zh-CN" dirty="0">
                <a:latin typeface="+mn-ea"/>
                <a:ea typeface="+mn-ea"/>
              </a:rPr>
              <a:t>Spark </a:t>
            </a:r>
            <a:r>
              <a:rPr lang="zh-CN" altLang="en-US" dirty="0">
                <a:latin typeface="+mn-ea"/>
                <a:ea typeface="+mn-ea"/>
              </a:rPr>
              <a:t>提交</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24510" y="897255"/>
            <a:ext cx="7583805" cy="3692525"/>
          </a:xfrm>
          <a:prstGeom prst="rect">
            <a:avLst/>
          </a:prstGeom>
          <a:noFill/>
        </p:spPr>
        <p:txBody>
          <a:bodyPr wrap="square" rtlCol="0">
            <a:spAutoFit/>
          </a:bodyPr>
          <a:p>
            <a:pPr algn="l">
              <a:buClrTx/>
              <a:buSzTx/>
              <a:buFontTx/>
            </a:pPr>
            <a:r>
              <a:rPr sz="1800" dirty="0">
                <a:solidFill>
                  <a:srgbClr val="0070C0"/>
                </a:solidFill>
                <a:latin typeface="+mj-lt"/>
              </a:rPr>
              <a:t>application需要进一步提交到 Spark集群中, 才能够使用</a:t>
            </a:r>
            <a:r>
              <a:rPr lang="zh-CN" sz="1800" dirty="0">
                <a:solidFill>
                  <a:srgbClr val="0070C0"/>
                </a:solidFill>
                <a:latin typeface="+mj-lt"/>
              </a:rPr>
              <a:t>。</a:t>
            </a:r>
            <a:endParaRPr sz="1800" dirty="0">
              <a:solidFill>
                <a:srgbClr val="0070C0"/>
              </a:solidFill>
              <a:latin typeface="+mj-lt"/>
            </a:endParaRPr>
          </a:p>
          <a:p>
            <a:pPr algn="l">
              <a:buClrTx/>
              <a:buSzTx/>
              <a:buFontTx/>
            </a:pPr>
            <a:r>
              <a:rPr sz="1800" dirty="0">
                <a:solidFill>
                  <a:srgbClr val="0070C0"/>
                </a:solidFill>
                <a:latin typeface="+mj-lt"/>
              </a:rPr>
              <a:t>打包完成之后, 就可以通过 bin/spark-submit 进行提交了.</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这个脚本负责设置 Spark 和它的依赖的 classpath，并且可以支持 Spark 所支持的不同的 Cluster Manager 以及 deploy mode（部署模式）:</a:t>
            </a:r>
            <a:endParaRPr sz="1800" dirty="0">
              <a:solidFill>
                <a:srgbClr val="0070C0"/>
              </a:solidFill>
              <a:latin typeface="+mj-lt"/>
            </a:endParaRPr>
          </a:p>
          <a:p>
            <a:pPr algn="l">
              <a:buClrTx/>
              <a:buSzTx/>
              <a:buFontTx/>
            </a:pPr>
            <a:r>
              <a:rPr sz="1800" dirty="0">
                <a:solidFill>
                  <a:srgbClr val="0070C0"/>
                </a:solidFill>
                <a:latin typeface="+mj-lt"/>
              </a:rPr>
              <a:t>    ./bin/spark-submit \</a:t>
            </a:r>
            <a:endParaRPr sz="1800" dirty="0">
              <a:solidFill>
                <a:srgbClr val="0070C0"/>
              </a:solidFill>
              <a:latin typeface="+mj-lt"/>
            </a:endParaRPr>
          </a:p>
          <a:p>
            <a:pPr algn="l">
              <a:buClrTx/>
              <a:buSzTx/>
              <a:buFontTx/>
            </a:pPr>
            <a:r>
              <a:rPr sz="1800" dirty="0">
                <a:solidFill>
                  <a:srgbClr val="0070C0"/>
                </a:solidFill>
                <a:latin typeface="+mj-lt"/>
              </a:rPr>
              <a:t>    --class &lt;main-class&gt; \</a:t>
            </a:r>
            <a:endParaRPr sz="1800" dirty="0">
              <a:solidFill>
                <a:srgbClr val="0070C0"/>
              </a:solidFill>
              <a:latin typeface="+mj-lt"/>
            </a:endParaRPr>
          </a:p>
          <a:p>
            <a:pPr algn="l">
              <a:buClrTx/>
              <a:buSzTx/>
              <a:buFontTx/>
            </a:pPr>
            <a:r>
              <a:rPr sz="1800" dirty="0">
                <a:solidFill>
                  <a:srgbClr val="0070C0"/>
                </a:solidFill>
                <a:latin typeface="+mj-lt"/>
              </a:rPr>
              <a:t>    --master &lt;master-url&gt; \</a:t>
            </a:r>
            <a:endParaRPr sz="1800" dirty="0">
              <a:solidFill>
                <a:srgbClr val="0070C0"/>
              </a:solidFill>
              <a:latin typeface="+mj-lt"/>
            </a:endParaRPr>
          </a:p>
          <a:p>
            <a:pPr algn="l">
              <a:buClrTx/>
              <a:buSzTx/>
              <a:buFontTx/>
            </a:pPr>
            <a:r>
              <a:rPr sz="1800" dirty="0">
                <a:solidFill>
                  <a:srgbClr val="0070C0"/>
                </a:solidFill>
                <a:latin typeface="+mj-lt"/>
              </a:rPr>
              <a:t>    --deploy-mode &lt;deploy-mode&gt; \</a:t>
            </a:r>
            <a:endParaRPr sz="1800" dirty="0">
              <a:solidFill>
                <a:srgbClr val="0070C0"/>
              </a:solidFill>
              <a:latin typeface="+mj-lt"/>
            </a:endParaRPr>
          </a:p>
          <a:p>
            <a:pPr algn="l">
              <a:buClrTx/>
              <a:buSzTx/>
              <a:buFontTx/>
            </a:pPr>
            <a:r>
              <a:rPr sz="1800" dirty="0">
                <a:solidFill>
                  <a:srgbClr val="0070C0"/>
                </a:solidFill>
                <a:latin typeface="+mj-lt"/>
              </a:rPr>
              <a:t>    --conf &lt;key&gt;=&lt;value&gt; \</a:t>
            </a:r>
            <a:endParaRPr sz="1800" dirty="0">
              <a:solidFill>
                <a:srgbClr val="0070C0"/>
              </a:solidFill>
              <a:latin typeface="+mj-lt"/>
            </a:endParaRPr>
          </a:p>
          <a:p>
            <a:pPr algn="l">
              <a:buClrTx/>
              <a:buSzTx/>
              <a:buFontTx/>
            </a:pPr>
            <a:r>
              <a:rPr sz="1800" dirty="0">
                <a:solidFill>
                  <a:srgbClr val="0070C0"/>
                </a:solidFill>
                <a:latin typeface="+mj-lt"/>
              </a:rPr>
              <a:t>    ... # other options</a:t>
            </a:r>
            <a:endParaRPr sz="1800" dirty="0">
              <a:solidFill>
                <a:srgbClr val="0070C0"/>
              </a:solidFill>
              <a:latin typeface="+mj-lt"/>
            </a:endParaRPr>
          </a:p>
          <a:p>
            <a:pPr algn="l">
              <a:buClrTx/>
              <a:buSzTx/>
              <a:buFontTx/>
            </a:pPr>
            <a:r>
              <a:rPr sz="1800" dirty="0">
                <a:solidFill>
                  <a:srgbClr val="0070C0"/>
                </a:solidFill>
                <a:latin typeface="+mj-lt"/>
              </a:rPr>
              <a:t>    &lt;application-jar&gt; \</a:t>
            </a:r>
            <a:endParaRPr sz="1800" dirty="0">
              <a:solidFill>
                <a:srgbClr val="0070C0"/>
              </a:solidFill>
              <a:latin typeface="+mj-lt"/>
            </a:endParaRPr>
          </a:p>
          <a:p>
            <a:pPr algn="l">
              <a:buClrTx/>
              <a:buSzTx/>
              <a:buFontTx/>
            </a:pPr>
            <a:r>
              <a:rPr sz="1800" dirty="0">
                <a:solidFill>
                  <a:srgbClr val="0070C0"/>
                </a:solidFill>
                <a:latin typeface="+mj-lt"/>
              </a:rPr>
              <a:t>    [application-arguments]</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 </a:t>
            </a:r>
            <a:r>
              <a:rPr lang="zh-CN" altLang="en-US" dirty="0">
                <a:latin typeface="+mn-ea"/>
                <a:ea typeface="+mn-ea"/>
              </a:rPr>
              <a:t>提交参数说明</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3" name="文本框 2"/>
          <p:cNvSpPr txBox="1"/>
          <p:nvPr/>
        </p:nvSpPr>
        <p:spPr>
          <a:xfrm>
            <a:off x="962660" y="1033780"/>
            <a:ext cx="2867660" cy="337185"/>
          </a:xfrm>
          <a:prstGeom prst="rect">
            <a:avLst/>
          </a:prstGeom>
          <a:noFill/>
        </p:spPr>
        <p:txBody>
          <a:bodyPr wrap="square" rtlCol="0">
            <a:spAutoFit/>
          </a:bodyPr>
          <a:p>
            <a:r>
              <a:rPr lang="zh-CN" altLang="en-US" sz="1600">
                <a:solidFill>
                  <a:srgbClr val="0070C0"/>
                </a:solidFill>
              </a:rPr>
              <a:t>--class</a:t>
            </a:r>
            <a:endParaRPr lang="zh-CN" altLang="en-US" sz="1600">
              <a:solidFill>
                <a:srgbClr val="0070C0"/>
              </a:solidFill>
            </a:endParaRPr>
          </a:p>
        </p:txBody>
      </p:sp>
      <p:grpSp>
        <p:nvGrpSpPr>
          <p:cNvPr id="11" name="Group 46"/>
          <p:cNvGrpSpPr/>
          <p:nvPr/>
        </p:nvGrpSpPr>
        <p:grpSpPr>
          <a:xfrm>
            <a:off x="438785" y="1087120"/>
            <a:ext cx="268605" cy="260985"/>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5" name="文本框 4"/>
          <p:cNvSpPr txBox="1"/>
          <p:nvPr/>
        </p:nvSpPr>
        <p:spPr>
          <a:xfrm>
            <a:off x="707390" y="1348105"/>
            <a:ext cx="6261100" cy="306705"/>
          </a:xfrm>
          <a:prstGeom prst="rect">
            <a:avLst/>
          </a:prstGeom>
          <a:noFill/>
        </p:spPr>
        <p:txBody>
          <a:bodyPr wrap="square" rtlCol="0">
            <a:spAutoFit/>
          </a:bodyPr>
          <a:p>
            <a:r>
              <a:rPr lang="en-US" altLang="zh-CN"/>
              <a:t>main</a:t>
            </a:r>
            <a:r>
              <a:rPr lang="zh-CN" altLang="en-US"/>
              <a:t>：</a:t>
            </a:r>
            <a:r>
              <a:rPr lang="zh-CN" altLang="en-US"/>
              <a:t>应用程序的入口点（例如 org.apache.spark.examples.SparkPi)</a:t>
            </a:r>
            <a:endParaRPr lang="zh-CN" altLang="en-US"/>
          </a:p>
        </p:txBody>
      </p:sp>
      <p:sp>
        <p:nvSpPr>
          <p:cNvPr id="6" name="文本框 5"/>
          <p:cNvSpPr txBox="1"/>
          <p:nvPr/>
        </p:nvSpPr>
        <p:spPr>
          <a:xfrm>
            <a:off x="962660" y="1621155"/>
            <a:ext cx="2867660" cy="337185"/>
          </a:xfrm>
          <a:prstGeom prst="rect">
            <a:avLst/>
          </a:prstGeom>
          <a:noFill/>
        </p:spPr>
        <p:txBody>
          <a:bodyPr wrap="square" rtlCol="0">
            <a:spAutoFit/>
          </a:bodyPr>
          <a:p>
            <a:r>
              <a:rPr lang="zh-CN" altLang="en-US" sz="1600">
                <a:solidFill>
                  <a:srgbClr val="0070C0"/>
                </a:solidFill>
              </a:rPr>
              <a:t>--master</a:t>
            </a:r>
            <a:endParaRPr lang="zh-CN" altLang="en-US" sz="1600">
              <a:solidFill>
                <a:srgbClr val="0070C0"/>
              </a:solidFill>
            </a:endParaRPr>
          </a:p>
        </p:txBody>
      </p:sp>
      <p:grpSp>
        <p:nvGrpSpPr>
          <p:cNvPr id="8" name="Group 46"/>
          <p:cNvGrpSpPr/>
          <p:nvPr/>
        </p:nvGrpSpPr>
        <p:grpSpPr>
          <a:xfrm>
            <a:off x="438785" y="1674495"/>
            <a:ext cx="268605" cy="260985"/>
            <a:chOff x="269875" y="2030730"/>
            <a:chExt cx="277813" cy="274320"/>
          </a:xfrm>
        </p:grpSpPr>
        <p:sp>
          <p:nvSpPr>
            <p:cNvPr id="9"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0"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14" name="文本框 13"/>
          <p:cNvSpPr txBox="1"/>
          <p:nvPr/>
        </p:nvSpPr>
        <p:spPr>
          <a:xfrm>
            <a:off x="707390" y="1935480"/>
            <a:ext cx="6261100" cy="306705"/>
          </a:xfrm>
          <a:prstGeom prst="rect">
            <a:avLst/>
          </a:prstGeom>
          <a:noFill/>
        </p:spPr>
        <p:txBody>
          <a:bodyPr wrap="square" rtlCol="0">
            <a:spAutoFit/>
          </a:bodyPr>
          <a:p>
            <a:r>
              <a:t>集群的 master URL（例如 spark://23.195.26.187:7077）</a:t>
            </a:r>
          </a:p>
        </p:txBody>
      </p:sp>
      <p:sp>
        <p:nvSpPr>
          <p:cNvPr id="15" name="文本框 14"/>
          <p:cNvSpPr txBox="1"/>
          <p:nvPr/>
        </p:nvSpPr>
        <p:spPr>
          <a:xfrm>
            <a:off x="961390" y="2188845"/>
            <a:ext cx="2867660" cy="337185"/>
          </a:xfrm>
          <a:prstGeom prst="rect">
            <a:avLst/>
          </a:prstGeom>
          <a:noFill/>
        </p:spPr>
        <p:txBody>
          <a:bodyPr wrap="square" rtlCol="0">
            <a:spAutoFit/>
          </a:bodyPr>
          <a:p>
            <a:r>
              <a:rPr lang="zh-CN" altLang="en-US" sz="1600">
                <a:solidFill>
                  <a:srgbClr val="0070C0"/>
                </a:solidFill>
              </a:rPr>
              <a:t>--deploy-mode</a:t>
            </a:r>
            <a:endParaRPr lang="zh-CN" altLang="en-US" sz="1600">
              <a:solidFill>
                <a:srgbClr val="0070C0"/>
              </a:solidFill>
            </a:endParaRPr>
          </a:p>
        </p:txBody>
      </p:sp>
      <p:grpSp>
        <p:nvGrpSpPr>
          <p:cNvPr id="16" name="Group 46"/>
          <p:cNvGrpSpPr/>
          <p:nvPr/>
        </p:nvGrpSpPr>
        <p:grpSpPr>
          <a:xfrm>
            <a:off x="437515" y="2242185"/>
            <a:ext cx="268605" cy="260985"/>
            <a:chOff x="269875" y="2030730"/>
            <a:chExt cx="277813" cy="274320"/>
          </a:xfrm>
        </p:grpSpPr>
        <p:sp>
          <p:nvSpPr>
            <p:cNvPr id="17"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8"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19" name="文本框 18"/>
          <p:cNvSpPr txBox="1"/>
          <p:nvPr/>
        </p:nvSpPr>
        <p:spPr>
          <a:xfrm>
            <a:off x="707390" y="2526030"/>
            <a:ext cx="6261100" cy="521970"/>
          </a:xfrm>
          <a:prstGeom prst="rect">
            <a:avLst/>
          </a:prstGeom>
          <a:noFill/>
        </p:spPr>
        <p:txBody>
          <a:bodyPr wrap="square" rtlCol="0">
            <a:spAutoFit/>
          </a:bodyPr>
          <a:p>
            <a:r>
              <a:t>是在 worker 节点（cluster）上还是在本地作为一个外部的客户端（client）部署您的 driver（默认：client）</a:t>
            </a:r>
          </a:p>
        </p:txBody>
      </p:sp>
      <p:sp>
        <p:nvSpPr>
          <p:cNvPr id="20" name="文本框 19"/>
          <p:cNvSpPr txBox="1"/>
          <p:nvPr/>
        </p:nvSpPr>
        <p:spPr>
          <a:xfrm>
            <a:off x="918210" y="3027680"/>
            <a:ext cx="2867660" cy="337185"/>
          </a:xfrm>
          <a:prstGeom prst="rect">
            <a:avLst/>
          </a:prstGeom>
          <a:noFill/>
        </p:spPr>
        <p:txBody>
          <a:bodyPr wrap="square" rtlCol="0">
            <a:spAutoFit/>
          </a:bodyPr>
          <a:p>
            <a:r>
              <a:rPr lang="zh-CN" altLang="en-US" sz="1600">
                <a:solidFill>
                  <a:srgbClr val="0070C0"/>
                </a:solidFill>
              </a:rPr>
              <a:t>--conf</a:t>
            </a:r>
            <a:endParaRPr lang="zh-CN" altLang="en-US" sz="1600">
              <a:solidFill>
                <a:srgbClr val="0070C0"/>
              </a:solidFill>
            </a:endParaRPr>
          </a:p>
        </p:txBody>
      </p:sp>
      <p:grpSp>
        <p:nvGrpSpPr>
          <p:cNvPr id="21" name="Group 46"/>
          <p:cNvGrpSpPr/>
          <p:nvPr/>
        </p:nvGrpSpPr>
        <p:grpSpPr>
          <a:xfrm>
            <a:off x="394335" y="3081020"/>
            <a:ext cx="268605" cy="260985"/>
            <a:chOff x="269875" y="2030730"/>
            <a:chExt cx="277813" cy="274320"/>
          </a:xfrm>
        </p:grpSpPr>
        <p:sp>
          <p:nvSpPr>
            <p:cNvPr id="2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2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24" name="文本框 23"/>
          <p:cNvSpPr txBox="1"/>
          <p:nvPr/>
        </p:nvSpPr>
        <p:spPr>
          <a:xfrm>
            <a:off x="664210" y="3364865"/>
            <a:ext cx="6261100" cy="521970"/>
          </a:xfrm>
          <a:prstGeom prst="rect">
            <a:avLst/>
          </a:prstGeom>
          <a:noFill/>
        </p:spPr>
        <p:txBody>
          <a:bodyPr wrap="square" rtlCol="0">
            <a:spAutoFit/>
          </a:bodyPr>
          <a:p>
            <a:r>
              <a:t>按照 key=value 格式任意的 Spark 配置属性。对于包含空格的 value（值）使用引号包 “key=value” 起来。</a:t>
            </a:r>
          </a:p>
        </p:txBody>
      </p:sp>
      <p:sp>
        <p:nvSpPr>
          <p:cNvPr id="25" name="文本框 24"/>
          <p:cNvSpPr txBox="1"/>
          <p:nvPr/>
        </p:nvSpPr>
        <p:spPr>
          <a:xfrm>
            <a:off x="960755" y="3930650"/>
            <a:ext cx="2867660" cy="337185"/>
          </a:xfrm>
          <a:prstGeom prst="rect">
            <a:avLst/>
          </a:prstGeom>
          <a:noFill/>
        </p:spPr>
        <p:txBody>
          <a:bodyPr wrap="square" rtlCol="0">
            <a:spAutoFit/>
          </a:bodyPr>
          <a:p>
            <a:r>
              <a:rPr lang="zh-CN" altLang="en-US" sz="1600">
                <a:solidFill>
                  <a:srgbClr val="0070C0"/>
                </a:solidFill>
              </a:rPr>
              <a:t>application-jar</a:t>
            </a:r>
            <a:endParaRPr lang="zh-CN" altLang="en-US" sz="1600">
              <a:solidFill>
                <a:srgbClr val="0070C0"/>
              </a:solidFill>
            </a:endParaRPr>
          </a:p>
        </p:txBody>
      </p:sp>
      <p:grpSp>
        <p:nvGrpSpPr>
          <p:cNvPr id="26" name="Group 46"/>
          <p:cNvGrpSpPr/>
          <p:nvPr/>
        </p:nvGrpSpPr>
        <p:grpSpPr>
          <a:xfrm>
            <a:off x="436880" y="3983990"/>
            <a:ext cx="268605" cy="260985"/>
            <a:chOff x="269875" y="2030730"/>
            <a:chExt cx="277813" cy="274320"/>
          </a:xfrm>
        </p:grpSpPr>
        <p:sp>
          <p:nvSpPr>
            <p:cNvPr id="27"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28"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29" name="文本框 28"/>
          <p:cNvSpPr txBox="1"/>
          <p:nvPr/>
        </p:nvSpPr>
        <p:spPr>
          <a:xfrm>
            <a:off x="706755" y="4267835"/>
            <a:ext cx="6261100" cy="737235"/>
          </a:xfrm>
          <a:prstGeom prst="rect">
            <a:avLst/>
          </a:prstGeom>
          <a:noFill/>
        </p:spPr>
        <p:txBody>
          <a:bodyPr wrap="square" rtlCol="0">
            <a:spAutoFit/>
          </a:bodyPr>
          <a:p>
            <a:r>
              <a:t>包括您的应用以及所有依赖的一个打包的 Jar 的路径。该 URL 在您的集群上必须是全局可见的，例如，一个 hdfs:// path 或者一个 file:// 在所有节点是可见的。</a:t>
            </a:r>
          </a:p>
        </p:txBody>
      </p:sp>
    </p:spTree>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 </a:t>
            </a:r>
            <a:r>
              <a:rPr lang="zh-CN" altLang="en-US" dirty="0">
                <a:latin typeface="+mn-ea"/>
                <a:ea typeface="+mn-ea"/>
              </a:rPr>
              <a:t>提交参数说明</a:t>
            </a:r>
            <a:endParaRPr lang="zh-CN" altLang="en-US"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3" name="文本框 2"/>
          <p:cNvSpPr txBox="1"/>
          <p:nvPr/>
        </p:nvSpPr>
        <p:spPr>
          <a:xfrm>
            <a:off x="962660" y="1033780"/>
            <a:ext cx="2867660" cy="337185"/>
          </a:xfrm>
          <a:prstGeom prst="rect">
            <a:avLst/>
          </a:prstGeom>
          <a:noFill/>
        </p:spPr>
        <p:txBody>
          <a:bodyPr wrap="square" rtlCol="0">
            <a:spAutoFit/>
          </a:bodyPr>
          <a:p>
            <a:r>
              <a:rPr lang="zh-CN" altLang="en-US" sz="1600">
                <a:solidFill>
                  <a:srgbClr val="0070C0"/>
                </a:solidFill>
              </a:rPr>
              <a:t>application-arguments</a:t>
            </a:r>
            <a:endParaRPr lang="zh-CN" altLang="en-US" sz="1600">
              <a:solidFill>
                <a:srgbClr val="0070C0"/>
              </a:solidFill>
            </a:endParaRPr>
          </a:p>
        </p:txBody>
      </p:sp>
      <p:grpSp>
        <p:nvGrpSpPr>
          <p:cNvPr id="11" name="Group 46"/>
          <p:cNvGrpSpPr/>
          <p:nvPr/>
        </p:nvGrpSpPr>
        <p:grpSpPr>
          <a:xfrm>
            <a:off x="438785" y="1087120"/>
            <a:ext cx="268605" cy="260985"/>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5" name="文本框 4"/>
          <p:cNvSpPr txBox="1"/>
          <p:nvPr/>
        </p:nvSpPr>
        <p:spPr>
          <a:xfrm>
            <a:off x="918210" y="1348105"/>
            <a:ext cx="6050280" cy="737235"/>
          </a:xfrm>
          <a:prstGeom prst="rect">
            <a:avLst/>
          </a:prstGeom>
          <a:noFill/>
        </p:spPr>
        <p:txBody>
          <a:bodyPr wrap="square" rtlCol="0">
            <a:spAutoFit/>
          </a:bodyPr>
          <a:p>
            <a:r>
              <a:t>传递到您的 main class 的 main 方法的参数，如果有的话。</a:t>
            </a:r>
          </a:p>
          <a:p>
            <a:r>
              <a:t>其中 参数顺序并没有严格要求, 但要求 jar路径 必须在倒数第二 或 最后一个参数位置(如果不通过 application-jar 来指定的话).</a:t>
            </a:r>
          </a:p>
        </p:txBody>
      </p:sp>
      <p:sp>
        <p:nvSpPr>
          <p:cNvPr id="15" name="文本框 14"/>
          <p:cNvSpPr txBox="1"/>
          <p:nvPr/>
        </p:nvSpPr>
        <p:spPr>
          <a:xfrm>
            <a:off x="962660" y="2085340"/>
            <a:ext cx="2867660" cy="337185"/>
          </a:xfrm>
          <a:prstGeom prst="rect">
            <a:avLst/>
          </a:prstGeom>
          <a:noFill/>
        </p:spPr>
        <p:txBody>
          <a:bodyPr wrap="square" rtlCol="0">
            <a:spAutoFit/>
          </a:bodyPr>
          <a:p>
            <a:r>
              <a:rPr lang="zh-CN" altLang="en-US" sz="1600">
                <a:solidFill>
                  <a:srgbClr val="0070C0"/>
                </a:solidFill>
              </a:rPr>
              <a:t>--driver-option</a:t>
            </a:r>
            <a:endParaRPr lang="zh-CN" altLang="en-US" sz="1600">
              <a:solidFill>
                <a:srgbClr val="0070C0"/>
              </a:solidFill>
            </a:endParaRPr>
          </a:p>
        </p:txBody>
      </p:sp>
      <p:grpSp>
        <p:nvGrpSpPr>
          <p:cNvPr id="16" name="Group 46"/>
          <p:cNvGrpSpPr/>
          <p:nvPr/>
        </p:nvGrpSpPr>
        <p:grpSpPr>
          <a:xfrm>
            <a:off x="438785" y="2138680"/>
            <a:ext cx="268605" cy="260985"/>
            <a:chOff x="269875" y="2030730"/>
            <a:chExt cx="277813" cy="274320"/>
          </a:xfrm>
        </p:grpSpPr>
        <p:sp>
          <p:nvSpPr>
            <p:cNvPr id="17"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8"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19" name="文本框 18"/>
          <p:cNvSpPr txBox="1"/>
          <p:nvPr/>
        </p:nvSpPr>
        <p:spPr>
          <a:xfrm>
            <a:off x="962660" y="2526030"/>
            <a:ext cx="6005830" cy="737235"/>
          </a:xfrm>
          <a:prstGeom prst="rect">
            <a:avLst/>
          </a:prstGeom>
          <a:noFill/>
        </p:spPr>
        <p:txBody>
          <a:bodyPr wrap="square" rtlCol="0">
            <a:spAutoFit/>
          </a:bodyPr>
          <a:p>
            <a:r>
              <a:t>通过这个可以加入Java启动option, 比如在需要进行远程调试 或是 通过 jmx进行 app级别的监控, 又或是进行GC相关的日志调试时, 都可以把参数放在里面.</a:t>
            </a:r>
          </a:p>
        </p:txBody>
      </p:sp>
      <p:sp>
        <p:nvSpPr>
          <p:cNvPr id="29" name="文本框 28"/>
          <p:cNvSpPr txBox="1"/>
          <p:nvPr/>
        </p:nvSpPr>
        <p:spPr>
          <a:xfrm>
            <a:off x="918210" y="3549015"/>
            <a:ext cx="6261100" cy="306705"/>
          </a:xfrm>
          <a:prstGeom prst="rect">
            <a:avLst/>
          </a:prstGeom>
          <a:noFill/>
        </p:spPr>
        <p:txBody>
          <a:bodyPr wrap="square" rtlCol="0">
            <a:spAutoFit/>
          </a:bodyPr>
          <a:p>
            <a:r>
              <a:rPr lang="zh-CN"/>
              <a:t>需要注意，</a:t>
            </a:r>
            <a:r>
              <a:rPr lang="en-US" altLang="zh-CN"/>
              <a:t>spark-default.conf</a:t>
            </a:r>
            <a:r>
              <a:rPr lang="zh-CN" altLang="en-US"/>
              <a:t>的也以 </a:t>
            </a:r>
            <a:r>
              <a:rPr lang="en-US" altLang="zh-CN"/>
              <a:t>--submit</a:t>
            </a:r>
            <a:r>
              <a:rPr lang="zh-CN" altLang="en-US"/>
              <a:t>的方式提交上来了。</a:t>
            </a:r>
            <a:endParaRPr lang="zh-CN" altLang="en-US"/>
          </a:p>
        </p:txBody>
      </p:sp>
    </p:spTree>
  </p:cSld>
  <p:clrMapOvr>
    <a:masterClrMapping/>
  </p:clrMapOvr>
  <p:transition spd="slow">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49530" y="869315"/>
            <a:ext cx="7798435" cy="3578860"/>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623570"/>
          </a:xfrm>
        </p:spPr>
        <p:txBody>
          <a:bodyPr/>
          <a:lstStyle/>
          <a:p>
            <a:r>
              <a:rPr lang="en-US" dirty="0">
                <a:latin typeface="+mn-ea"/>
                <a:ea typeface="+mn-ea"/>
              </a:rPr>
              <a:t>Spark </a:t>
            </a:r>
            <a:r>
              <a:rPr lang="zh-CN" altLang="en-US" dirty="0">
                <a:latin typeface="+mn-ea"/>
                <a:ea typeface="+mn-ea"/>
              </a:rPr>
              <a:t>集群</a:t>
            </a:r>
            <a:endParaRPr lang="zh-CN" altLang="en-US" dirty="0">
              <a:latin typeface="+mn-ea"/>
              <a:ea typeface="+mn-ea"/>
            </a:endParaRPr>
          </a:p>
        </p:txBody>
      </p:sp>
      <p:sp>
        <p:nvSpPr>
          <p:cNvPr id="33" name="Rectangle 32"/>
          <p:cNvSpPr/>
          <p:nvPr/>
        </p:nvSpPr>
        <p:spPr>
          <a:xfrm>
            <a:off x="895592" y="1037542"/>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sz="2400" dirty="0">
                <a:solidFill>
                  <a:schemeClr val="tx2"/>
                </a:solidFill>
                <a:latin typeface="+mj-lt"/>
              </a:rPr>
              <a:t>application</a:t>
            </a:r>
            <a:endParaRPr lang="en-US" sz="2400" dirty="0">
              <a:solidFill>
                <a:schemeClr val="tx2"/>
              </a:solidFill>
              <a:latin typeface="+mj-lt"/>
            </a:endParaRPr>
          </a:p>
        </p:txBody>
      </p:sp>
      <p:sp>
        <p:nvSpPr>
          <p:cNvPr id="47" name="Rectangle 32"/>
          <p:cNvSpPr/>
          <p:nvPr/>
        </p:nvSpPr>
        <p:spPr>
          <a:xfrm>
            <a:off x="935125" y="2320050"/>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altLang="zh-CN" sz="2400" dirty="0">
                <a:solidFill>
                  <a:schemeClr val="tx2"/>
                </a:solidFill>
                <a:latin typeface="+mj-lt"/>
              </a:rPr>
              <a:t>master</a:t>
            </a:r>
            <a:endParaRPr lang="en-US" altLang="zh-CN" sz="2400" dirty="0">
              <a:solidFill>
                <a:schemeClr val="tx2"/>
              </a:solidFill>
              <a:latin typeface="+mj-lt"/>
            </a:endParaRPr>
          </a:p>
        </p:txBody>
      </p:sp>
      <p:grpSp>
        <p:nvGrpSpPr>
          <p:cNvPr id="11" name="Group 46"/>
          <p:cNvGrpSpPr/>
          <p:nvPr/>
        </p:nvGrpSpPr>
        <p:grpSpPr>
          <a:xfrm>
            <a:off x="587687" y="1061488"/>
            <a:ext cx="348835" cy="346789"/>
            <a:chOff x="269875" y="2030730"/>
            <a:chExt cx="277813" cy="274320"/>
          </a:xfrm>
        </p:grpSpPr>
        <p:sp>
          <p:nvSpPr>
            <p:cNvPr id="12"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3"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grpSp>
        <p:nvGrpSpPr>
          <p:cNvPr id="14" name="Group 46"/>
          <p:cNvGrpSpPr/>
          <p:nvPr/>
        </p:nvGrpSpPr>
        <p:grpSpPr>
          <a:xfrm>
            <a:off x="586737" y="2301452"/>
            <a:ext cx="348835" cy="346789"/>
            <a:chOff x="269875" y="2030730"/>
            <a:chExt cx="277813" cy="274320"/>
          </a:xfrm>
        </p:grpSpPr>
        <p:sp>
          <p:nvSpPr>
            <p:cNvPr id="15"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6"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latin typeface="+mj-lt"/>
              </a:endParaRPr>
            </a:p>
          </p:txBody>
        </p:sp>
      </p:grpSp>
      <p:sp>
        <p:nvSpPr>
          <p:cNvPr id="2" name="Rectangle 32"/>
          <p:cNvSpPr/>
          <p:nvPr/>
        </p:nvSpPr>
        <p:spPr>
          <a:xfrm>
            <a:off x="935125" y="2940445"/>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en-US" altLang="zh-CN" sz="2400" dirty="0">
                <a:solidFill>
                  <a:schemeClr val="tx2"/>
                </a:solidFill>
                <a:latin typeface="+mj-lt"/>
              </a:rPr>
              <a:t>worker</a:t>
            </a:r>
            <a:endParaRPr lang="en-US" altLang="zh-CN" sz="2400" dirty="0">
              <a:solidFill>
                <a:schemeClr val="tx2"/>
              </a:solidFill>
              <a:latin typeface="+mj-lt"/>
            </a:endParaRPr>
          </a:p>
        </p:txBody>
      </p:sp>
      <p:grpSp>
        <p:nvGrpSpPr>
          <p:cNvPr id="3" name="Group 46"/>
          <p:cNvGrpSpPr/>
          <p:nvPr/>
        </p:nvGrpSpPr>
        <p:grpSpPr>
          <a:xfrm>
            <a:off x="586737" y="2920577"/>
            <a:ext cx="348835" cy="346789"/>
            <a:chOff x="269875" y="2030730"/>
            <a:chExt cx="277813" cy="274320"/>
          </a:xfrm>
        </p:grpSpPr>
        <p:sp>
          <p:nvSpPr>
            <p:cNvPr id="4"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5"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6" name="Rectangle 32"/>
          <p:cNvSpPr/>
          <p:nvPr/>
        </p:nvSpPr>
        <p:spPr>
          <a:xfrm>
            <a:off x="894957" y="1658572"/>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en-US" sz="2400" dirty="0">
                <a:solidFill>
                  <a:schemeClr val="tx2"/>
                </a:solidFill>
                <a:latin typeface="+mj-lt"/>
              </a:rPr>
              <a:t>driver</a:t>
            </a:r>
            <a:endParaRPr lang="en-US" sz="2400" dirty="0">
              <a:solidFill>
                <a:schemeClr val="tx2"/>
              </a:solidFill>
              <a:latin typeface="+mj-lt"/>
            </a:endParaRPr>
          </a:p>
        </p:txBody>
      </p:sp>
      <p:grpSp>
        <p:nvGrpSpPr>
          <p:cNvPr id="8" name="Group 46"/>
          <p:cNvGrpSpPr/>
          <p:nvPr/>
        </p:nvGrpSpPr>
        <p:grpSpPr>
          <a:xfrm>
            <a:off x="587052" y="1682518"/>
            <a:ext cx="348835" cy="346789"/>
            <a:chOff x="269875" y="2030730"/>
            <a:chExt cx="277813" cy="274320"/>
          </a:xfrm>
        </p:grpSpPr>
        <p:sp>
          <p:nvSpPr>
            <p:cNvPr id="9"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10"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
        <p:nvSpPr>
          <p:cNvPr id="17" name="Rectangle 32"/>
          <p:cNvSpPr/>
          <p:nvPr/>
        </p:nvSpPr>
        <p:spPr>
          <a:xfrm>
            <a:off x="936395" y="3558935"/>
            <a:ext cx="4621464" cy="30797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en-US" altLang="zh-CN" sz="2400" dirty="0">
                <a:solidFill>
                  <a:schemeClr val="tx2"/>
                </a:solidFill>
                <a:latin typeface="+mj-lt"/>
              </a:rPr>
              <a:t>executor</a:t>
            </a:r>
            <a:endParaRPr lang="en-US" altLang="zh-CN" sz="2400" dirty="0">
              <a:solidFill>
                <a:schemeClr val="tx2"/>
              </a:solidFill>
              <a:latin typeface="+mj-lt"/>
            </a:endParaRPr>
          </a:p>
        </p:txBody>
      </p:sp>
      <p:grpSp>
        <p:nvGrpSpPr>
          <p:cNvPr id="18" name="Group 46"/>
          <p:cNvGrpSpPr/>
          <p:nvPr/>
        </p:nvGrpSpPr>
        <p:grpSpPr>
          <a:xfrm>
            <a:off x="588007" y="3539067"/>
            <a:ext cx="348835" cy="346789"/>
            <a:chOff x="269875" y="2030730"/>
            <a:chExt cx="277813" cy="274320"/>
          </a:xfrm>
        </p:grpSpPr>
        <p:sp>
          <p:nvSpPr>
            <p:cNvPr id="19"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20"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Tree>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49530" y="869315"/>
            <a:ext cx="7798435" cy="3578860"/>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623570"/>
          </a:xfrm>
        </p:spPr>
        <p:txBody>
          <a:bodyPr/>
          <a:lstStyle/>
          <a:p>
            <a:r>
              <a:rPr lang="en-US" dirty="0">
                <a:latin typeface="+mn-ea"/>
                <a:ea typeface="+mn-ea"/>
              </a:rPr>
              <a:t>Spark </a:t>
            </a:r>
            <a:r>
              <a:rPr lang="zh-CN" altLang="en-US" dirty="0">
                <a:latin typeface="+mn-ea"/>
                <a:ea typeface="+mn-ea"/>
              </a:rPr>
              <a:t>集群</a:t>
            </a:r>
            <a:endParaRPr lang="zh-CN" altLang="en-US" dirty="0">
              <a:latin typeface="+mn-ea"/>
              <a:ea typeface="+mn-ea"/>
            </a:endParaRPr>
          </a:p>
        </p:txBody>
      </p:sp>
      <p:pic>
        <p:nvPicPr>
          <p:cNvPr id="21" name="图片 20" descr="Spark_Cluster_ALL"/>
          <p:cNvPicPr>
            <a:picLocks noChangeAspect="1"/>
          </p:cNvPicPr>
          <p:nvPr/>
        </p:nvPicPr>
        <p:blipFill>
          <a:blip r:embed="rId1"/>
          <a:stretch>
            <a:fillRect/>
          </a:stretch>
        </p:blipFill>
        <p:spPr>
          <a:xfrm>
            <a:off x="437515" y="965200"/>
            <a:ext cx="7411085" cy="3789045"/>
          </a:xfrm>
          <a:prstGeom prst="rect">
            <a:avLst/>
          </a:prstGeom>
        </p:spPr>
      </p:pic>
    </p:spTree>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Master</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02920" y="1602740"/>
            <a:ext cx="7583805" cy="922020"/>
          </a:xfrm>
          <a:prstGeom prst="rect">
            <a:avLst/>
          </a:prstGeom>
          <a:noFill/>
        </p:spPr>
        <p:txBody>
          <a:bodyPr wrap="square" rtlCol="0">
            <a:spAutoFit/>
          </a:bodyPr>
          <a:p>
            <a:pPr algn="l">
              <a:buClrTx/>
              <a:buSzTx/>
              <a:buFontTx/>
            </a:pPr>
            <a:r>
              <a:rPr sz="1800" dirty="0">
                <a:solidFill>
                  <a:srgbClr val="0070C0"/>
                </a:solidFill>
                <a:latin typeface="+mj-lt"/>
              </a:rPr>
              <a:t>在master中注册 application, driver, worker这三种资源, 而 executor资源是注册在 driver中的, 新的worker加入, driver状态变化, worker状态变化 都会通告给 master 以重新协调资源.</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Worker</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02920" y="1602740"/>
            <a:ext cx="7583805" cy="1198880"/>
          </a:xfrm>
          <a:prstGeom prst="rect">
            <a:avLst/>
          </a:prstGeom>
          <a:noFill/>
        </p:spPr>
        <p:txBody>
          <a:bodyPr wrap="square" rtlCol="0">
            <a:spAutoFit/>
          </a:bodyPr>
          <a:p>
            <a:pPr algn="l">
              <a:buClrTx/>
              <a:buSzTx/>
              <a:buFontTx/>
            </a:pPr>
            <a:r>
              <a:rPr sz="1800" dirty="0">
                <a:solidFill>
                  <a:srgbClr val="0070C0"/>
                </a:solidFill>
                <a:latin typeface="+mj-lt"/>
              </a:rPr>
              <a:t>Spark 执行任务的工作节点, 一个集群中可以配置多个Worker.</a:t>
            </a:r>
            <a:endParaRPr sz="1800" dirty="0">
              <a:solidFill>
                <a:srgbClr val="0070C0"/>
              </a:solidFill>
              <a:latin typeface="+mj-lt"/>
            </a:endParaRPr>
          </a:p>
          <a:p>
            <a:pPr algn="l">
              <a:buClrTx/>
              <a:buSzTx/>
              <a:buFontTx/>
            </a:pPr>
            <a:endParaRPr lang="zh-CN" altLang="en-US" sz="1800" dirty="0">
              <a:solidFill>
                <a:srgbClr val="0070C0"/>
              </a:solidFill>
              <a:latin typeface="+mj-lt"/>
            </a:endParaRPr>
          </a:p>
          <a:p>
            <a:pPr algn="l">
              <a:buClrTx/>
              <a:buSzTx/>
              <a:buFontTx/>
            </a:pPr>
            <a:r>
              <a:rPr lang="en-US" altLang="zh-CN" sz="1800" dirty="0">
                <a:solidFill>
                  <a:srgbClr val="0070C0"/>
                </a:solidFill>
                <a:latin typeface="+mj-lt"/>
              </a:rPr>
              <a:t>executor</a:t>
            </a:r>
            <a:r>
              <a:rPr lang="zh-CN" altLang="en-US" sz="1800" dirty="0">
                <a:solidFill>
                  <a:srgbClr val="0070C0"/>
                </a:solidFill>
                <a:latin typeface="+mj-lt"/>
              </a:rPr>
              <a:t>就运行在</a:t>
            </a:r>
            <a:r>
              <a:rPr lang="en-US" altLang="zh-CN" sz="1800" dirty="0">
                <a:solidFill>
                  <a:srgbClr val="0070C0"/>
                </a:solidFill>
                <a:latin typeface="+mj-lt"/>
              </a:rPr>
              <a:t>worker</a:t>
            </a:r>
            <a:r>
              <a:rPr lang="zh-CN" altLang="en-US" sz="1800" dirty="0">
                <a:solidFill>
                  <a:srgbClr val="0070C0"/>
                </a:solidFill>
                <a:latin typeface="+mj-lt"/>
              </a:rPr>
              <a:t>上，有时候</a:t>
            </a:r>
            <a:r>
              <a:rPr lang="en-US" altLang="zh-CN" sz="1800" dirty="0">
                <a:solidFill>
                  <a:srgbClr val="0070C0"/>
                </a:solidFill>
                <a:latin typeface="+mj-lt"/>
              </a:rPr>
              <a:t>driver</a:t>
            </a:r>
            <a:r>
              <a:rPr lang="zh-CN" altLang="en-US" sz="1800" dirty="0">
                <a:solidFill>
                  <a:srgbClr val="0070C0"/>
                </a:solidFill>
                <a:latin typeface="+mj-lt"/>
              </a:rPr>
              <a:t>也可以运行在</a:t>
            </a:r>
            <a:r>
              <a:rPr lang="en-US" altLang="zh-CN" sz="1800" dirty="0">
                <a:solidFill>
                  <a:srgbClr val="0070C0"/>
                </a:solidFill>
                <a:latin typeface="+mj-lt"/>
              </a:rPr>
              <a:t>worker</a:t>
            </a:r>
            <a:r>
              <a:rPr lang="zh-CN" altLang="en-US" sz="1800" dirty="0">
                <a:solidFill>
                  <a:srgbClr val="0070C0"/>
                </a:solidFill>
                <a:latin typeface="+mj-lt"/>
              </a:rPr>
              <a:t>上， 取决于</a:t>
            </a:r>
            <a:r>
              <a:rPr lang="en-US" altLang="zh-CN" sz="1800" dirty="0">
                <a:solidFill>
                  <a:srgbClr val="0070C0"/>
                </a:solidFill>
                <a:latin typeface="+mj-lt"/>
              </a:rPr>
              <a:t>deploy mode</a:t>
            </a:r>
            <a:r>
              <a:rPr lang="zh-CN" altLang="en-US" sz="1800" dirty="0">
                <a:solidFill>
                  <a:srgbClr val="0070C0"/>
                </a:solidFill>
                <a:latin typeface="+mj-lt"/>
              </a:rPr>
              <a:t>。</a:t>
            </a:r>
            <a:endParaRPr lang="zh-CN" altLang="en-US"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Executor</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02920" y="1602740"/>
            <a:ext cx="7583805" cy="645160"/>
          </a:xfrm>
          <a:prstGeom prst="rect">
            <a:avLst/>
          </a:prstGeom>
          <a:noFill/>
        </p:spPr>
        <p:txBody>
          <a:bodyPr wrap="square" rtlCol="0">
            <a:spAutoFit/>
          </a:bodyPr>
          <a:p>
            <a:pPr algn="l">
              <a:buClrTx/>
              <a:buSzTx/>
              <a:buFontTx/>
            </a:pPr>
            <a:r>
              <a:rPr sz="1800" dirty="0">
                <a:solidFill>
                  <a:srgbClr val="0070C0"/>
                </a:solidFill>
                <a:latin typeface="+mj-lt"/>
              </a:rPr>
              <a:t>在一个Worker内可以存在多个 executor, 这些executor就被称作是执行器, 每一个executor都是一个Java进程.</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并行</a:t>
            </a:r>
            <a:endParaRPr lang="zh-CN" altLang="en-US" dirty="0">
              <a:latin typeface="+mn-ea"/>
              <a:ea typeface="+mn-ea"/>
            </a:endParaRPr>
          </a:p>
        </p:txBody>
      </p:sp>
      <p:sp>
        <p:nvSpPr>
          <p:cNvPr id="2" name="Rectangle 32"/>
          <p:cNvSpPr/>
          <p:nvPr/>
        </p:nvSpPr>
        <p:spPr>
          <a:xfrm>
            <a:off x="1021715" y="1236345"/>
            <a:ext cx="6447155" cy="8870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RDD内部的数据区分了不同的Partition，根据指定的并行度进行并行计算。</a:t>
            </a:r>
            <a:endParaRPr lang="zh-CN" altLang="en-US" sz="1800" dirty="0">
              <a:solidFill>
                <a:schemeClr val="tx2"/>
              </a:solidFill>
              <a:latin typeface="+mj-lt"/>
            </a:endParaRPr>
          </a:p>
        </p:txBody>
      </p:sp>
      <p:sp>
        <p:nvSpPr>
          <p:cNvPr id="3" name="Rectangle 32"/>
          <p:cNvSpPr/>
          <p:nvPr/>
        </p:nvSpPr>
        <p:spPr>
          <a:xfrm>
            <a:off x="1021715" y="2753360"/>
            <a:ext cx="6447155" cy="8870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sym typeface="+mn-ea"/>
              </a:rPr>
              <a:t>其次则是会将数据分发到多个节点上去执行.</a:t>
            </a:r>
            <a:endParaRPr lang="zh-CN" altLang="en-US" sz="1800" dirty="0">
              <a:solidFill>
                <a:schemeClr val="tx2"/>
              </a:solidFill>
              <a:latin typeface="+mj-lt"/>
            </a:endParaRPr>
          </a:p>
        </p:txBody>
      </p:sp>
      <p:grpSp>
        <p:nvGrpSpPr>
          <p:cNvPr id="47" name="Group 46"/>
          <p:cNvGrpSpPr/>
          <p:nvPr/>
        </p:nvGrpSpPr>
        <p:grpSpPr>
          <a:xfrm>
            <a:off x="444500" y="1470025"/>
            <a:ext cx="410210" cy="418465"/>
            <a:chOff x="269875" y="2030730"/>
            <a:chExt cx="277813" cy="274320"/>
          </a:xfrm>
        </p:grpSpPr>
        <p:sp>
          <p:nvSpPr>
            <p:cNvPr id="48"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49"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grpSp>
        <p:nvGrpSpPr>
          <p:cNvPr id="4" name="Group 46"/>
          <p:cNvGrpSpPr/>
          <p:nvPr/>
        </p:nvGrpSpPr>
        <p:grpSpPr>
          <a:xfrm>
            <a:off x="444500" y="2987040"/>
            <a:ext cx="410210" cy="418465"/>
            <a:chOff x="269875" y="2030730"/>
            <a:chExt cx="277813" cy="274320"/>
          </a:xfrm>
        </p:grpSpPr>
        <p:sp>
          <p:nvSpPr>
            <p:cNvPr id="5" name="Oval 47"/>
            <p:cNvSpPr/>
            <p:nvPr/>
          </p:nvSpPr>
          <p:spPr>
            <a:xfrm rot="5400000">
              <a:off x="271622" y="2028983"/>
              <a:ext cx="274320" cy="277813"/>
            </a:xfrm>
            <a:prstGeom prst="ellipse">
              <a:avLst/>
            </a:prstGeom>
            <a:solidFill>
              <a:schemeClr val="tx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48640" rtlCol="0" anchor="ctr"/>
            <a:p>
              <a:endParaRPr lang="en-US" sz="1800" dirty="0" smtClean="0">
                <a:solidFill>
                  <a:schemeClr val="bg2"/>
                </a:solidFill>
                <a:effectLst>
                  <a:outerShdw blurRad="38100" dist="38100" dir="2700000" algn="tl">
                    <a:srgbClr val="000000">
                      <a:alpha val="43137"/>
                    </a:srgbClr>
                  </a:outerShdw>
                </a:effectLst>
                <a:latin typeface="+mj-lt"/>
              </a:endParaRPr>
            </a:p>
          </p:txBody>
        </p:sp>
        <p:sp>
          <p:nvSpPr>
            <p:cNvPr id="6" name="Isosceles Triangle 48"/>
            <p:cNvSpPr/>
            <p:nvPr/>
          </p:nvSpPr>
          <p:spPr>
            <a:xfrm rot="16200000" flipV="1">
              <a:off x="372207" y="2145029"/>
              <a:ext cx="73152" cy="45720"/>
            </a:xfrm>
            <a:prstGeom prst="triangl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bg1"/>
                </a:solidFill>
                <a:latin typeface="+mj-lt"/>
              </a:endParaRPr>
            </a:p>
          </p:txBody>
        </p:sp>
      </p:grpSp>
    </p:spTree>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SparkUI</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sp>
        <p:nvSpPr>
          <p:cNvPr id="4" name="文本框 3"/>
          <p:cNvSpPr txBox="1"/>
          <p:nvPr/>
        </p:nvSpPr>
        <p:spPr>
          <a:xfrm>
            <a:off x="502920" y="1602740"/>
            <a:ext cx="7583805" cy="1198880"/>
          </a:xfrm>
          <a:prstGeom prst="rect">
            <a:avLst/>
          </a:prstGeom>
          <a:noFill/>
        </p:spPr>
        <p:txBody>
          <a:bodyPr wrap="square" rtlCol="0">
            <a:spAutoFit/>
          </a:bodyPr>
          <a:p>
            <a:pPr algn="l">
              <a:buClrTx/>
              <a:buSzTx/>
              <a:buFontTx/>
            </a:pPr>
            <a:r>
              <a:rPr sz="1800" dirty="0">
                <a:solidFill>
                  <a:srgbClr val="0070C0"/>
                </a:solidFill>
                <a:latin typeface="+mj-lt"/>
              </a:rPr>
              <a:t>SparkUI的路径, 定义在 Spark-env.sh 的 SPARK_MASTER_WEBUI_PORT.</a:t>
            </a:r>
            <a:endParaRPr sz="1800" dirty="0">
              <a:solidFill>
                <a:srgbClr val="0070C0"/>
              </a:solidFill>
              <a:latin typeface="+mj-lt"/>
            </a:endParaRPr>
          </a:p>
          <a:p>
            <a:pPr algn="l">
              <a:buClrTx/>
              <a:buSzTx/>
              <a:buFontTx/>
            </a:pPr>
            <a:endParaRPr sz="1800" dirty="0">
              <a:solidFill>
                <a:srgbClr val="0070C0"/>
              </a:solidFill>
              <a:latin typeface="+mj-lt"/>
            </a:endParaRPr>
          </a:p>
          <a:p>
            <a:pPr algn="l">
              <a:buClrTx/>
              <a:buSzTx/>
              <a:buFontTx/>
            </a:pPr>
            <a:r>
              <a:rPr sz="1800" dirty="0">
                <a:solidFill>
                  <a:srgbClr val="0070C0"/>
                </a:solidFill>
                <a:latin typeface="+mj-lt"/>
              </a:rPr>
              <a:t>访问方式是 masterIp:SPARK_MASTER_WEBUI_PORT</a:t>
            </a:r>
            <a:endParaRPr sz="1800" dirty="0">
              <a:solidFill>
                <a:srgbClr val="0070C0"/>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1073150"/>
            <a:ext cx="8782685" cy="372681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930"/>
          </a:xfrm>
        </p:spPr>
        <p:txBody>
          <a:bodyPr/>
          <a:lstStyle/>
          <a:p>
            <a:r>
              <a:rPr altLang="zh-CN" dirty="0">
                <a:latin typeface="+mn-ea"/>
                <a:ea typeface="+mn-ea"/>
              </a:rPr>
              <a:t>Master</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3" name="图片 2" descr="Spark_UI_Master"/>
          <p:cNvPicPr>
            <a:picLocks noChangeAspect="1"/>
          </p:cNvPicPr>
          <p:nvPr/>
        </p:nvPicPr>
        <p:blipFill>
          <a:blip r:embed="rId1"/>
          <a:stretch>
            <a:fillRect/>
          </a:stretch>
        </p:blipFill>
        <p:spPr>
          <a:xfrm>
            <a:off x="437515" y="923925"/>
            <a:ext cx="7779385" cy="3769360"/>
          </a:xfrm>
          <a:prstGeom prst="rect">
            <a:avLst/>
          </a:prstGeom>
        </p:spPr>
      </p:pic>
    </p:spTree>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843280"/>
            <a:ext cx="8782685" cy="395668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295"/>
          </a:xfrm>
        </p:spPr>
        <p:txBody>
          <a:bodyPr/>
          <a:lstStyle/>
          <a:p>
            <a:r>
              <a:rPr altLang="zh-CN" dirty="0">
                <a:latin typeface="+mn-ea"/>
                <a:ea typeface="+mn-ea"/>
              </a:rPr>
              <a:t>Streaming</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3" name="图片 2" descr="C:\Users\Ausware001\Desktop\Spark知识点\Spark_UI_Streaming_Top.pngSpark_UI_Streaming_Top"/>
          <p:cNvPicPr>
            <a:picLocks noChangeAspect="1"/>
          </p:cNvPicPr>
          <p:nvPr/>
        </p:nvPicPr>
        <p:blipFill>
          <a:blip r:embed="rId1"/>
          <a:srcRect/>
          <a:stretch>
            <a:fillRect/>
          </a:stretch>
        </p:blipFill>
        <p:spPr>
          <a:xfrm>
            <a:off x="437515" y="986155"/>
            <a:ext cx="5579745" cy="3670300"/>
          </a:xfrm>
          <a:prstGeom prst="rect">
            <a:avLst/>
          </a:prstGeom>
        </p:spPr>
      </p:pic>
    </p:spTree>
  </p:cSld>
  <p:clrMapOvr>
    <a:masterClrMapping/>
  </p:clrMapOvr>
  <p:transition spd="slow">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843280"/>
            <a:ext cx="8782685" cy="395668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295"/>
          </a:xfrm>
        </p:spPr>
        <p:txBody>
          <a:bodyPr/>
          <a:lstStyle/>
          <a:p>
            <a:r>
              <a:rPr altLang="zh-CN" dirty="0">
                <a:latin typeface="+mn-ea"/>
                <a:ea typeface="+mn-ea"/>
              </a:rPr>
              <a:t>Streaming</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4" name="图片 3" descr="Spark_UI_Streaming_Bottom"/>
          <p:cNvPicPr>
            <a:picLocks noChangeAspect="1"/>
          </p:cNvPicPr>
          <p:nvPr/>
        </p:nvPicPr>
        <p:blipFill>
          <a:blip r:embed="rId1"/>
          <a:stretch>
            <a:fillRect/>
          </a:stretch>
        </p:blipFill>
        <p:spPr>
          <a:xfrm>
            <a:off x="437515" y="923925"/>
            <a:ext cx="7221220" cy="3652520"/>
          </a:xfrm>
          <a:prstGeom prst="rect">
            <a:avLst/>
          </a:prstGeom>
        </p:spPr>
      </p:pic>
    </p:spTree>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843280"/>
            <a:ext cx="8782685" cy="395668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295"/>
          </a:xfrm>
        </p:spPr>
        <p:txBody>
          <a:bodyPr/>
          <a:lstStyle/>
          <a:p>
            <a:r>
              <a:rPr altLang="zh-CN" dirty="0">
                <a:latin typeface="+mn-ea"/>
                <a:ea typeface="+mn-ea"/>
              </a:rPr>
              <a:t>Streaming</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3" name="图片 2" descr="Spark_UI_Streaming_Job"/>
          <p:cNvPicPr>
            <a:picLocks noChangeAspect="1"/>
          </p:cNvPicPr>
          <p:nvPr/>
        </p:nvPicPr>
        <p:blipFill>
          <a:blip r:embed="rId1"/>
          <a:stretch>
            <a:fillRect/>
          </a:stretch>
        </p:blipFill>
        <p:spPr>
          <a:xfrm>
            <a:off x="437515" y="982980"/>
            <a:ext cx="7367270" cy="3816985"/>
          </a:xfrm>
          <a:prstGeom prst="rect">
            <a:avLst/>
          </a:prstGeom>
        </p:spPr>
      </p:pic>
    </p:spTree>
  </p:cSld>
  <p:clrMapOvr>
    <a:masterClrMapping/>
  </p:clrMapOvr>
  <p:transition spd="slow">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843280"/>
            <a:ext cx="8782685" cy="395668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295"/>
          </a:xfrm>
        </p:spPr>
        <p:txBody>
          <a:bodyPr/>
          <a:lstStyle/>
          <a:p>
            <a:r>
              <a:rPr altLang="zh-CN" dirty="0">
                <a:latin typeface="+mn-ea"/>
                <a:ea typeface="+mn-ea"/>
              </a:rPr>
              <a:t>Streaming</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4" name="图片 3" descr="Spark_UI_Streaming_Job_2"/>
          <p:cNvPicPr>
            <a:picLocks noChangeAspect="1"/>
          </p:cNvPicPr>
          <p:nvPr/>
        </p:nvPicPr>
        <p:blipFill>
          <a:blip r:embed="rId1"/>
          <a:stretch>
            <a:fillRect/>
          </a:stretch>
        </p:blipFill>
        <p:spPr>
          <a:xfrm>
            <a:off x="437515" y="1265555"/>
            <a:ext cx="7056755" cy="2813685"/>
          </a:xfrm>
          <a:prstGeom prst="rect">
            <a:avLst/>
          </a:prstGeom>
        </p:spPr>
      </p:pic>
    </p:spTree>
  </p:cSld>
  <p:clrMapOvr>
    <a:masterClrMapping/>
  </p:clrMapOvr>
  <p:transition spd="slow">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843280"/>
            <a:ext cx="8782685" cy="395668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295"/>
          </a:xfrm>
        </p:spPr>
        <p:txBody>
          <a:bodyPr/>
          <a:lstStyle/>
          <a:p>
            <a:r>
              <a:rPr altLang="zh-CN" dirty="0">
                <a:latin typeface="+mn-ea"/>
                <a:ea typeface="+mn-ea"/>
              </a:rPr>
              <a:t>Streaming</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3" name="图片 2" descr="Spark_UI_Streaming_Stage"/>
          <p:cNvPicPr>
            <a:picLocks noChangeAspect="1"/>
          </p:cNvPicPr>
          <p:nvPr/>
        </p:nvPicPr>
        <p:blipFill>
          <a:blip r:embed="rId1"/>
          <a:stretch>
            <a:fillRect/>
          </a:stretch>
        </p:blipFill>
        <p:spPr>
          <a:xfrm>
            <a:off x="437515" y="843280"/>
            <a:ext cx="6879590" cy="3847465"/>
          </a:xfrm>
          <a:prstGeom prst="rect">
            <a:avLst/>
          </a:prstGeom>
        </p:spPr>
      </p:pic>
    </p:spTree>
  </p:cSld>
  <p:clrMapOvr>
    <a:masterClrMapping/>
  </p:clrMapOvr>
  <p:transition spd="slow">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843280"/>
            <a:ext cx="8782685" cy="395668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295"/>
          </a:xfrm>
        </p:spPr>
        <p:txBody>
          <a:bodyPr/>
          <a:lstStyle/>
          <a:p>
            <a:r>
              <a:rPr altLang="zh-CN" dirty="0">
                <a:latin typeface="+mn-ea"/>
                <a:ea typeface="+mn-ea"/>
              </a:rPr>
              <a:t>Streaming</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4" name="图片 3" descr="Spark_UI_Streaming_Task"/>
          <p:cNvPicPr>
            <a:picLocks noChangeAspect="1"/>
          </p:cNvPicPr>
          <p:nvPr/>
        </p:nvPicPr>
        <p:blipFill>
          <a:blip r:embed="rId1"/>
          <a:stretch>
            <a:fillRect/>
          </a:stretch>
        </p:blipFill>
        <p:spPr>
          <a:xfrm>
            <a:off x="437515" y="1231900"/>
            <a:ext cx="6547485" cy="2808605"/>
          </a:xfrm>
          <a:prstGeom prst="rect">
            <a:avLst/>
          </a:prstGeom>
        </p:spPr>
      </p:pic>
    </p:spTree>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635" y="843280"/>
            <a:ext cx="8782685" cy="3956685"/>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a:xfrm>
            <a:off x="437515" y="341630"/>
            <a:ext cx="8345805" cy="582295"/>
          </a:xfrm>
        </p:spPr>
        <p:txBody>
          <a:bodyPr/>
          <a:lstStyle/>
          <a:p>
            <a:r>
              <a:rPr altLang="zh-CN" dirty="0">
                <a:latin typeface="+mn-ea"/>
                <a:ea typeface="+mn-ea"/>
              </a:rPr>
              <a:t>Env</a:t>
            </a:r>
            <a:endParaRPr altLang="zh-CN" dirty="0">
              <a:latin typeface="+mn-ea"/>
              <a:ea typeface="+mn-ea"/>
            </a:endParaRPr>
          </a:p>
        </p:txBody>
      </p:sp>
      <p:sp>
        <p:nvSpPr>
          <p:cNvPr id="2" name="Rectangle 32"/>
          <p:cNvSpPr/>
          <p:nvPr/>
        </p:nvSpPr>
        <p:spPr>
          <a:xfrm>
            <a:off x="-635" y="1073785"/>
            <a:ext cx="8783320"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endParaRPr lang="zh-CN" sz="2400" dirty="0">
              <a:solidFill>
                <a:srgbClr val="0070C0"/>
              </a:solidFill>
              <a:latin typeface="+mj-lt"/>
            </a:endParaRPr>
          </a:p>
        </p:txBody>
      </p:sp>
      <p:pic>
        <p:nvPicPr>
          <p:cNvPr id="3" name="图片 2" descr="Spark_UI_Env"/>
          <p:cNvPicPr>
            <a:picLocks noChangeAspect="1"/>
          </p:cNvPicPr>
          <p:nvPr/>
        </p:nvPicPr>
        <p:blipFill>
          <a:blip r:embed="rId1"/>
          <a:stretch>
            <a:fillRect/>
          </a:stretch>
        </p:blipFill>
        <p:spPr>
          <a:xfrm>
            <a:off x="437515" y="843280"/>
            <a:ext cx="6510020" cy="3957320"/>
          </a:xfrm>
          <a:prstGeom prst="rect">
            <a:avLst/>
          </a:prstGeom>
        </p:spPr>
      </p:pic>
    </p:spTree>
  </p:cSld>
  <p:clrMapOvr>
    <a:masterClrMapping/>
  </p:clrMapOvr>
  <p:transition spd="slow">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RDD</a:t>
            </a:r>
            <a:endParaRPr altLang="zh-CN" dirty="0">
              <a:latin typeface="+mn-ea"/>
              <a:ea typeface="+mn-ea"/>
            </a:endParaRPr>
          </a:p>
        </p:txBody>
      </p:sp>
      <p:sp>
        <p:nvSpPr>
          <p:cNvPr id="2" name="Rectangle 32"/>
          <p:cNvSpPr/>
          <p:nvPr/>
        </p:nvSpPr>
        <p:spPr>
          <a:xfrm>
            <a:off x="1021715" y="1073785"/>
            <a:ext cx="6447155" cy="222313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RDD（Resilient Distributed Dataset）叫做弹性分布式数据集，是Spark中最基本的数据抽象，它代表一个不可变、可分区、里面的元素可并行计算的集合。</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0" y="1033780"/>
            <a:ext cx="7798435" cy="3478530"/>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altLang="zh-CN" dirty="0">
                <a:latin typeface="+mn-ea"/>
                <a:ea typeface="+mn-ea"/>
              </a:rPr>
              <a:t>RDD</a:t>
            </a:r>
            <a:r>
              <a:rPr lang="zh-CN" altLang="en-US" dirty="0">
                <a:latin typeface="+mn-ea"/>
                <a:ea typeface="+mn-ea"/>
              </a:rPr>
              <a:t>数据结构</a:t>
            </a:r>
            <a:endParaRPr lang="zh-CN" altLang="en-US" dirty="0">
              <a:latin typeface="+mn-ea"/>
              <a:ea typeface="+mn-ea"/>
            </a:endParaRPr>
          </a:p>
        </p:txBody>
      </p:sp>
      <p:sp>
        <p:nvSpPr>
          <p:cNvPr id="26" name="AutoShape 37"/>
          <p:cNvSpPr>
            <a:spLocks noChangeArrowheads="1"/>
          </p:cNvSpPr>
          <p:nvPr/>
        </p:nvSpPr>
        <p:spPr bwMode="auto">
          <a:xfrm>
            <a:off x="2452238" y="1940000"/>
            <a:ext cx="2893953" cy="38948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zh-CN" altLang="en-US" dirty="0">
                <a:solidFill>
                  <a:schemeClr val="bg1"/>
                </a:solidFill>
                <a:latin typeface="Times New Roman" panose="02020603050405020304" charset="0"/>
                <a:ea typeface="新宋体" panose="02010609030101010101" charset="-122"/>
                <a:cs typeface="新宋体" panose="02010609030101010101" charset="-122"/>
              </a:rPr>
              <a:t>一个计算每个分区的函数(Compute)</a:t>
            </a:r>
            <a:endParaRPr lang="zh-CN" altLang="en-US"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7" name="AutoShape 38"/>
          <p:cNvSpPr>
            <a:spLocks noChangeArrowheads="1"/>
          </p:cNvSpPr>
          <p:nvPr/>
        </p:nvSpPr>
        <p:spPr bwMode="auto">
          <a:xfrm>
            <a:off x="2452238" y="1264464"/>
            <a:ext cx="2893953" cy="38948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zh-CN" altLang="en-US" dirty="0">
                <a:solidFill>
                  <a:schemeClr val="bg1"/>
                </a:solidFill>
                <a:latin typeface="Times New Roman" panose="02020603050405020304" charset="0"/>
                <a:ea typeface="新宋体" panose="02010609030101010101" charset="-122"/>
                <a:cs typeface="新宋体" panose="02010609030101010101" charset="-122"/>
              </a:rPr>
              <a:t>一组分片（Partitions）</a:t>
            </a:r>
            <a:endParaRPr lang="zh-CN" altLang="en-US"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28" name="AutoShape 68"/>
          <p:cNvSpPr>
            <a:spLocks noChangeArrowheads="1"/>
          </p:cNvSpPr>
          <p:nvPr/>
        </p:nvSpPr>
        <p:spPr bwMode="auto">
          <a:xfrm>
            <a:off x="2452378" y="2615877"/>
            <a:ext cx="2893952" cy="38948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zh-CN" altLang="en-US" dirty="0">
                <a:solidFill>
                  <a:schemeClr val="bg1"/>
                </a:solidFill>
                <a:latin typeface="Times New Roman" panose="02020603050405020304" charset="0"/>
                <a:ea typeface="新宋体" panose="02010609030101010101" charset="-122"/>
                <a:cs typeface="新宋体" panose="02010609030101010101" charset="-122"/>
              </a:rPr>
              <a:t> 一个Partitioner，即RDD的分片函数</a:t>
            </a:r>
            <a:endParaRPr lang="zh-CN" altLang="en-US"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4" name="AutoShape 37"/>
          <p:cNvSpPr>
            <a:spLocks noChangeArrowheads="1"/>
          </p:cNvSpPr>
          <p:nvPr/>
        </p:nvSpPr>
        <p:spPr bwMode="auto">
          <a:xfrm>
            <a:off x="2452238" y="3194125"/>
            <a:ext cx="2893953" cy="38948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zh-CN" altLang="en-US" dirty="0">
                <a:solidFill>
                  <a:schemeClr val="bg1"/>
                </a:solidFill>
                <a:latin typeface="Times New Roman" panose="02020603050405020304" charset="0"/>
                <a:ea typeface="新宋体" panose="02010609030101010101" charset="-122"/>
                <a:cs typeface="新宋体" panose="02010609030101010101" charset="-122"/>
              </a:rPr>
              <a:t>列表，存储每个Partition的优先位置</a:t>
            </a:r>
            <a:endParaRPr lang="zh-CN" altLang="en-US" dirty="0">
              <a:solidFill>
                <a:schemeClr val="bg1"/>
              </a:solidFill>
              <a:latin typeface="Times New Roman" panose="02020603050405020304" charset="0"/>
              <a:ea typeface="新宋体" panose="02010609030101010101" charset="-122"/>
              <a:cs typeface="新宋体" panose="02010609030101010101" charset="-122"/>
            </a:endParaRPr>
          </a:p>
        </p:txBody>
      </p:sp>
      <p:sp>
        <p:nvSpPr>
          <p:cNvPr id="5" name="AutoShape 68"/>
          <p:cNvSpPr>
            <a:spLocks noChangeArrowheads="1"/>
          </p:cNvSpPr>
          <p:nvPr/>
        </p:nvSpPr>
        <p:spPr bwMode="auto">
          <a:xfrm>
            <a:off x="2452378" y="3770307"/>
            <a:ext cx="2893952" cy="389485"/>
          </a:xfrm>
          <a:prstGeom prst="roundRect">
            <a:avLst>
              <a:gd name="adj" fmla="val 16667"/>
            </a:avLst>
          </a:prstGeom>
          <a:solidFill>
            <a:schemeClr val="accent5"/>
          </a:solidFill>
          <a:ln w="9525">
            <a:solidFill>
              <a:srgbClr val="FFFFFF"/>
            </a:solidFill>
            <a:round/>
          </a:ln>
          <a:effectLst/>
        </p:spPr>
        <p:txBody>
          <a:bodyPr wrap="none" lIns="73025" tIns="36512" rIns="73025" bIns="36512" anchor="ctr"/>
          <a:p>
            <a:pPr algn="ctr"/>
            <a:r>
              <a:rPr lang="zh-CN" altLang="en-US" dirty="0">
                <a:solidFill>
                  <a:schemeClr val="bg1"/>
                </a:solidFill>
                <a:latin typeface="Times New Roman" panose="02020603050405020304" charset="0"/>
                <a:ea typeface="新宋体" panose="02010609030101010101" charset="-122"/>
                <a:cs typeface="新宋体" panose="02010609030101010101" charset="-122"/>
              </a:rPr>
              <a:t>RDD之间的依赖关系</a:t>
            </a:r>
            <a:endParaRPr lang="zh-CN" altLang="en-US" dirty="0">
              <a:solidFill>
                <a:schemeClr val="bg1"/>
              </a:solidFill>
              <a:latin typeface="Times New Roman" panose="02020603050405020304" charset="0"/>
              <a:ea typeface="新宋体" panose="02010609030101010101" charset="-122"/>
              <a:cs typeface="新宋体" panose="02010609030101010101" charset="-122"/>
            </a:endParaRPr>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分片（</a:t>
            </a:r>
            <a:r>
              <a:rPr altLang="zh-CN" dirty="0">
                <a:latin typeface="+mn-ea"/>
                <a:ea typeface="+mn-ea"/>
              </a:rPr>
              <a:t>Partitions</a:t>
            </a:r>
            <a:r>
              <a:rPr lang="zh-CN" altLang="en-US" dirty="0">
                <a:latin typeface="+mn-ea"/>
                <a:ea typeface="+mn-ea"/>
              </a:rPr>
              <a:t>）</a:t>
            </a:r>
            <a:endParaRPr lang="zh-CN" altLang="en-US" dirty="0">
              <a:latin typeface="+mn-ea"/>
              <a:ea typeface="+mn-ea"/>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即数据集的基本组成单位。对于RDD来说，每个分片都会被一个计算任务处理，并决定并行计算的粒度。用户可以在创建RDD时指定RDD的分片个数，如果没有指定，那么就会采用默认值。默认值就是程序所分配到的CPU Core的数目。</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3"/>
          <p:cNvSpPr/>
          <p:nvPr/>
        </p:nvSpPr>
        <p:spPr>
          <a:xfrm>
            <a:off x="-2" y="1033752"/>
            <a:ext cx="7798384" cy="3075929"/>
          </a:xfrm>
          <a:prstGeom prst="rect">
            <a:avLst/>
          </a:prstGeom>
          <a:gradFill>
            <a:gsLst>
              <a:gs pos="100000">
                <a:schemeClr val="bg1">
                  <a:alpha val="0"/>
                </a:schemeClr>
              </a:gs>
              <a:gs pos="60000">
                <a:schemeClr val="bg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7" name="Title 6"/>
          <p:cNvSpPr>
            <a:spLocks noGrp="1"/>
          </p:cNvSpPr>
          <p:nvPr>
            <p:ph type="title"/>
          </p:nvPr>
        </p:nvSpPr>
        <p:spPr/>
        <p:txBody>
          <a:bodyPr/>
          <a:lstStyle/>
          <a:p>
            <a:r>
              <a:rPr lang="zh-CN" altLang="en-US" dirty="0">
                <a:latin typeface="+mn-ea"/>
                <a:ea typeface="+mn-ea"/>
              </a:rPr>
              <a:t>计算（</a:t>
            </a:r>
            <a:r>
              <a:rPr altLang="zh-CN" dirty="0">
                <a:latin typeface="+mn-ea"/>
                <a:ea typeface="+mn-ea"/>
              </a:rPr>
              <a:t>Compute</a:t>
            </a:r>
            <a:r>
              <a:rPr lang="zh-CN" altLang="en-US" dirty="0">
                <a:latin typeface="+mn-ea"/>
                <a:ea typeface="+mn-ea"/>
              </a:rPr>
              <a:t>）</a:t>
            </a:r>
            <a:endParaRPr lang="zh-CN" altLang="en-US" dirty="0">
              <a:latin typeface="+mn-ea"/>
              <a:ea typeface="+mn-ea"/>
            </a:endParaRPr>
          </a:p>
        </p:txBody>
      </p:sp>
      <p:sp>
        <p:nvSpPr>
          <p:cNvPr id="2" name="Rectangle 32"/>
          <p:cNvSpPr/>
          <p:nvPr/>
        </p:nvSpPr>
        <p:spPr>
          <a:xfrm>
            <a:off x="1021715" y="1073785"/>
            <a:ext cx="6447155" cy="287591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p>
            <a:r>
              <a:rPr lang="zh-CN" altLang="en-US" sz="1800" dirty="0">
                <a:solidFill>
                  <a:schemeClr val="tx2"/>
                </a:solidFill>
                <a:latin typeface="+mj-lt"/>
              </a:rPr>
              <a:t>Spark中RDD的计算是以分片为单位的，每个RDD都会实现compute函数以达到这个目的。compute函数会对迭代器进行复合，不需要保存每次计算的结果。</a:t>
            </a:r>
            <a:endParaRPr lang="zh-CN" altLang="en-US" sz="1800" dirty="0">
              <a:solidFill>
                <a:schemeClr val="tx2"/>
              </a:solidFill>
              <a:latin typeface="+mj-lt"/>
            </a:endParaRPr>
          </a:p>
        </p:txBody>
      </p:sp>
    </p:spTree>
  </p:cSld>
  <p:clrMapOvr>
    <a:masterClrMapping/>
  </p:clrMapOvr>
  <p:transition spd="slow">
    <p:wipe dir="r"/>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800,&quot;width&quot;:12560}"/>
</p:tagLst>
</file>

<file path=ppt/tags/tag2.xml><?xml version="1.0" encoding="utf-8"?>
<p:tagLst xmlns:p="http://schemas.openxmlformats.org/presentationml/2006/main">
  <p:tag name="KSO_WM_UNIT_PLACING_PICTURE_USER_VIEWPORT" val="{&quot;height&quot;:7800,&quot;width&quot;:12560}"/>
</p:tagLst>
</file>

<file path=ppt/theme/theme1.xml><?xml version="1.0" encoding="utf-8"?>
<a:theme xmlns:a="http://schemas.openxmlformats.org/drawingml/2006/main" name="Blue theme 2014 16x9">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6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7329</Words>
  <Application>WPS 演示</Application>
  <PresentationFormat>全屏显示(16:9)</PresentationFormat>
  <Paragraphs>455</Paragraphs>
  <Slides>59</Slides>
  <Notes>10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59</vt:i4>
      </vt:variant>
    </vt:vector>
  </HeadingPairs>
  <TitlesOfParts>
    <vt:vector size="81" baseType="lpstr">
      <vt:lpstr>Arial</vt:lpstr>
      <vt:lpstr>宋体</vt:lpstr>
      <vt:lpstr>Wingdings</vt:lpstr>
      <vt:lpstr>CiscoSans Thin</vt:lpstr>
      <vt:lpstr>Segoe Print</vt:lpstr>
      <vt:lpstr>MS PGothic</vt:lpstr>
      <vt:lpstr>CiscoSans</vt:lpstr>
      <vt:lpstr>CiscoSans ExtraLight</vt:lpstr>
      <vt:lpstr>Avenir Black</vt:lpstr>
      <vt:lpstr>Ciscolight</vt:lpstr>
      <vt:lpstr>Arial</vt:lpstr>
      <vt:lpstr>CiscoSans ExtraLight</vt:lpstr>
      <vt:lpstr>Broadway</vt:lpstr>
      <vt:lpstr>Gabriola</vt:lpstr>
      <vt:lpstr>黑体</vt:lpstr>
      <vt:lpstr>华文新魏</vt:lpstr>
      <vt:lpstr>Times New Roman</vt:lpstr>
      <vt:lpstr>新宋体</vt:lpstr>
      <vt:lpstr>微软雅黑</vt:lpstr>
      <vt:lpstr>Arial Unicode MS</vt:lpstr>
      <vt:lpstr>Calibri</vt:lpstr>
      <vt:lpstr>Blue theme 2014 16x9</vt:lpstr>
      <vt:lpstr>广州新华时代 </vt:lpstr>
      <vt:lpstr>内 容</vt:lpstr>
      <vt:lpstr>内 容</vt:lpstr>
      <vt:lpstr>Spark</vt:lpstr>
      <vt:lpstr>内存</vt:lpstr>
      <vt:lpstr>并行</vt:lpstr>
      <vt:lpstr>RDD</vt:lpstr>
      <vt:lpstr>RDD</vt:lpstr>
      <vt:lpstr>分片（Partitions）</vt:lpstr>
      <vt:lpstr>计算（Compute）</vt:lpstr>
      <vt:lpstr>依赖</vt:lpstr>
      <vt:lpstr>依赖</vt:lpstr>
      <vt:lpstr>依赖</vt:lpstr>
      <vt:lpstr>RDD数据结构</vt:lpstr>
      <vt:lpstr>依赖</vt:lpstr>
      <vt:lpstr>内 容</vt:lpstr>
      <vt:lpstr>并行</vt:lpstr>
      <vt:lpstr>Spark-Core</vt:lpstr>
      <vt:lpstr>代码示例</vt:lpstr>
      <vt:lpstr>代码示例</vt:lpstr>
      <vt:lpstr>执行结果</vt:lpstr>
      <vt:lpstr>Spark-Streaming代码示例</vt:lpstr>
      <vt:lpstr>Spark-StructuredStreaming代码示例</vt:lpstr>
      <vt:lpstr>Spark 三种组件</vt:lpstr>
      <vt:lpstr>Job</vt:lpstr>
      <vt:lpstr>Spark 任务</vt:lpstr>
      <vt:lpstr>Job</vt:lpstr>
      <vt:lpstr>Spark-Core</vt:lpstr>
      <vt:lpstr>Job</vt:lpstr>
      <vt:lpstr>Transform</vt:lpstr>
      <vt:lpstr>DAG</vt:lpstr>
      <vt:lpstr>PowerPoint 演示文稿</vt:lpstr>
      <vt:lpstr>Stage</vt:lpstr>
      <vt:lpstr>Stage</vt:lpstr>
      <vt:lpstr>Task</vt:lpstr>
      <vt:lpstr>Stage</vt:lpstr>
      <vt:lpstr>Spark配置文件</vt:lpstr>
      <vt:lpstr>spark-env.sh</vt:lpstr>
      <vt:lpstr>works/slaves</vt:lpstr>
      <vt:lpstr>Spark-defaults.conf</vt:lpstr>
      <vt:lpstr>Spark 启动</vt:lpstr>
      <vt:lpstr>Spark 停止</vt:lpstr>
      <vt:lpstr>Spark 提交</vt:lpstr>
      <vt:lpstr>Spark 提交参数说明</vt:lpstr>
      <vt:lpstr>Spark 任务</vt:lpstr>
      <vt:lpstr>Spark 集群</vt:lpstr>
      <vt:lpstr>works/slaves</vt:lpstr>
      <vt:lpstr>Master</vt:lpstr>
      <vt:lpstr>Worker</vt:lpstr>
      <vt:lpstr>Master</vt:lpstr>
      <vt:lpstr>SparkUI</vt:lpstr>
      <vt:lpstr>Master</vt:lpstr>
      <vt:lpstr>Streaming</vt:lpstr>
      <vt:lpstr>Streaming</vt:lpstr>
      <vt:lpstr>Streaming</vt:lpstr>
      <vt:lpstr>Streaming</vt:lpstr>
      <vt:lpstr>Streaming</vt:lpstr>
      <vt:lpstr>Streaming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广州新华时代 </dc:title>
  <dc:creator/>
  <cp:lastModifiedBy>千江月09</cp:lastModifiedBy>
  <cp:revision>3341</cp:revision>
  <cp:lastPrinted>2014-03-24T20:19:00Z</cp:lastPrinted>
  <dcterms:created xsi:type="dcterms:W3CDTF">2013-07-25T17:49:00Z</dcterms:created>
  <dcterms:modified xsi:type="dcterms:W3CDTF">2021-03-22T09:50:28Z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chitectures">
    <vt:lpwstr/>
  </property>
  <property fmtid="{D5CDD505-2E9C-101B-9397-08002B2CF9AE}" pid="3" name="country">
    <vt:lpwstr>US</vt:lpwstr>
  </property>
  <property fmtid="{D5CDD505-2E9C-101B-9397-08002B2CF9AE}" pid="4" name="sesecurity">
    <vt:lpwstr>Cisco Confidential</vt:lpwstr>
  </property>
  <property fmtid="{D5CDD505-2E9C-101B-9397-08002B2CF9AE}" pid="5" name="publishDate">
    <vt:lpwstr>2016-02-29 07:37:27</vt:lpwstr>
  </property>
  <property fmtid="{D5CDD505-2E9C-101B-9397-08002B2CF9AE}" pid="6" name="language">
    <vt:lpwstr>en</vt:lpwstr>
  </property>
  <property fmtid="{D5CDD505-2E9C-101B-9397-08002B2CF9AE}" pid="7" name="pid">
    <vt:lpwstr/>
  </property>
  <property fmtid="{D5CDD505-2E9C-101B-9397-08002B2CF9AE}" pid="8" name="mimeType">
    <vt:lpwstr>application/vnd.openxmlformats-officedocument.presentationml.presentation</vt:lpwstr>
  </property>
  <property fmtid="{D5CDD505-2E9C-101B-9397-08002B2CF9AE}" pid="9" name="revisionFlag">
    <vt:lpwstr/>
  </property>
  <property fmtid="{D5CDD505-2E9C-101B-9397-08002B2CF9AE}" pid="10" name="contentArchive">
    <vt:lpwstr/>
  </property>
  <property fmtid="{D5CDD505-2E9C-101B-9397-08002B2CF9AE}" pid="11" name="bizEntity">
    <vt:lpwstr/>
  </property>
  <property fmtid="{D5CDD505-2E9C-101B-9397-08002B2CF9AE}" pid="12" name="contentLastModified">
    <vt:lpwstr>09-09-2015 12:39:21</vt:lpwstr>
  </property>
  <property fmtid="{D5CDD505-2E9C-101B-9397-08002B2CF9AE}" pid="13" name="fileDuration">
    <vt:lpwstr/>
  </property>
  <property fmtid="{D5CDD505-2E9C-101B-9397-08002B2CF9AE}" pid="14" name="routeMarket">
    <vt:lpwstr/>
  </property>
  <property fmtid="{D5CDD505-2E9C-101B-9397-08002B2CF9AE}" pid="15" name="targetSalesMotion">
    <vt:lpwstr/>
  </property>
  <property fmtid="{D5CDD505-2E9C-101B-9397-08002B2CF9AE}" pid="16" name="solutions">
    <vt:lpwstr/>
  </property>
  <property fmtid="{D5CDD505-2E9C-101B-9397-08002B2CF9AE}" pid="17" name="secondaryConcept">
    <vt:lpwstr/>
  </property>
  <property fmtid="{D5CDD505-2E9C-101B-9397-08002B2CF9AE}" pid="18" name="targetSystem">
    <vt:lpwstr>WEM</vt:lpwstr>
  </property>
  <property fmtid="{D5CDD505-2E9C-101B-9397-08002B2CF9AE}" pid="19" name="targetCountry">
    <vt:lpwstr/>
  </property>
  <property fmtid="{D5CDD505-2E9C-101B-9397-08002B2CF9AE}" pid="20" name="marketIndustryTrend">
    <vt:lpwstr/>
  </property>
  <property fmtid="{D5CDD505-2E9C-101B-9397-08002B2CF9AE}" pid="21" name="machineConcepts">
    <vt:lpwstr>BYOD, Cisco IOS Technologies, WAN Aggregation And Internet Edge Routers, Cisco 7200 Series Routers, Cisco Power Supplies, Other Routing Products, High Availability, WAN Optimization, Cisco IOS Software Features, Intrusion Prevention System (IPS), Multipro</vt:lpwstr>
  </property>
  <property fmtid="{D5CDD505-2E9C-101B-9397-08002B2CF9AE}" pid="22" name="sysAlfPubVer">
    <vt:lpwstr>14</vt:lpwstr>
  </property>
  <property fmtid="{D5CDD505-2E9C-101B-9397-08002B2CF9AE}" pid="23" name="fileSize">
    <vt:lpwstr/>
  </property>
  <property fmtid="{D5CDD505-2E9C-101B-9397-08002B2CF9AE}" pid="24" name="targetPersona">
    <vt:lpwstr>Cisco Sales:Partner Sales</vt:lpwstr>
  </property>
  <property fmtid="{D5CDD505-2E9C-101B-9397-08002B2CF9AE}" pid="25" name="buyerType">
    <vt:lpwstr/>
  </property>
  <property fmtid="{D5CDD505-2E9C-101B-9397-08002B2CF9AE}" pid="26" name="competitive">
    <vt:lpwstr/>
  </property>
  <property fmtid="{D5CDD505-2E9C-101B-9397-08002B2CF9AE}" pid="27" name="offeringCategory">
    <vt:lpwstr>Product</vt:lpwstr>
  </property>
  <property fmtid="{D5CDD505-2E9C-101B-9397-08002B2CF9AE}" pid="28" name="authors">
    <vt:lpwstr>Cisco Systems, Inc.</vt:lpwstr>
  </property>
  <property fmtid="{D5CDD505-2E9C-101B-9397-08002B2CF9AE}" pid="29" name="deliveryMethod">
    <vt:lpwstr/>
  </property>
  <property fmtid="{D5CDD505-2E9C-101B-9397-08002B2CF9AE}" pid="30" name="concept">
    <vt:lpwstr>Cisco ASR 1000 Series Aggregation Services Routers</vt:lpwstr>
  </property>
  <property fmtid="{D5CDD505-2E9C-101B-9397-08002B2CF9AE}" pid="31" name="primaryConcept">
    <vt:lpwstr>Products:Cisco Products/Routers/WAN Aggregation and Internet Edge Routers/Cisco ASR 1000 Series Aggregation Services Routers</vt:lpwstr>
  </property>
  <property fmtid="{D5CDD505-2E9C-101B-9397-08002B2CF9AE}" pid="32" name="description">
    <vt:lpwstr>Selling presentation on a specific service aimed at business decision makers.</vt:lpwstr>
  </property>
  <property fmtid="{D5CDD505-2E9C-101B-9397-08002B2CF9AE}" pid="33" name="title">
    <vt:lpwstr>Cisco ASR 1000 Series Aggregation Services Routers BDM Presentation</vt:lpwstr>
  </property>
  <property fmtid="{D5CDD505-2E9C-101B-9397-08002B2CF9AE}" pid="34" name="products">
    <vt:lpwstr>Products:Cisco Products/Routers/WAN Aggregation and Internet Edge Routers/Cisco ASR 1000 Series Aggregation Services Routers</vt:lpwstr>
  </property>
  <property fmtid="{D5CDD505-2E9C-101B-9397-08002B2CF9AE}" pid="35" name="industryType">
    <vt:lpwstr/>
  </property>
  <property fmtid="{D5CDD505-2E9C-101B-9397-08002B2CF9AE}" pid="36" name="wemDestFolderPath">
    <vt:lpwstr>/content/dam/en/us/products/collateral/routers/asr-1000-series-aggregation-services-routers</vt:lpwstr>
  </property>
  <property fmtid="{D5CDD505-2E9C-101B-9397-08002B2CF9AE}" pid="37" name="certified">
    <vt:lpwstr>certified</vt:lpwstr>
  </property>
  <property fmtid="{D5CDD505-2E9C-101B-9397-08002B2CF9AE}" pid="38" name="alfrescoDocVersion">
    <vt:lpwstr>2.0</vt:lpwstr>
  </property>
  <property fmtid="{D5CDD505-2E9C-101B-9397-08002B2CF9AE}" pid="39" name="subBizEntity">
    <vt:lpwstr/>
  </property>
  <property fmtid="{D5CDD505-2E9C-101B-9397-08002B2CF9AE}" pid="40" name="createDate">
    <vt:lpwstr>2014-03-14 13:34:00</vt:lpwstr>
  </property>
  <property fmtid="{D5CDD505-2E9C-101B-9397-08002B2CF9AE}" pid="41" name="expirationDate">
    <vt:lpwstr>2016-08-30 00:00:00</vt:lpwstr>
  </property>
  <property fmtid="{D5CDD505-2E9C-101B-9397-08002B2CF9AE}" pid="42" name="marketSegment">
    <vt:lpwstr/>
  </property>
  <property fmtid="{D5CDD505-2E9C-101B-9397-08002B2CF9AE}" pid="43" name="alfrescoTraceID">
    <vt:lpwstr>workspace://SpacesStore/c80c6764-6731-47ec-b030-14f34642d314</vt:lpwstr>
  </property>
  <property fmtid="{D5CDD505-2E9C-101B-9397-08002B2CF9AE}" pid="44" name="accessLevel">
    <vt:lpwstr>Partner; Select Partner; Premier Partner; Silver Partner; Gold Partner; Employee</vt:lpwstr>
  </property>
  <property fmtid="{D5CDD505-2E9C-101B-9397-08002B2CF9AE}" pid="45" name="roleBasedDevelopment">
    <vt:lpwstr/>
  </property>
  <property fmtid="{D5CDD505-2E9C-101B-9397-08002B2CF9AE}" pid="46" name="iocontentsource">
    <vt:lpwstr>Sales</vt:lpwstr>
  </property>
  <property fmtid="{D5CDD505-2E9C-101B-9397-08002B2CF9AE}" pid="47" name="docType">
    <vt:lpwstr>Products Sales Resource</vt:lpwstr>
  </property>
  <property fmtid="{D5CDD505-2E9C-101B-9397-08002B2CF9AE}" pid="48" name="contentSubcategory">
    <vt:lpwstr>Business Decision Maker Presentations</vt:lpwstr>
  </property>
  <property fmtid="{D5CDD505-2E9C-101B-9397-08002B2CF9AE}" pid="49" name="services">
    <vt:lpwstr/>
  </property>
  <property fmtid="{D5CDD505-2E9C-101B-9397-08002B2CF9AE}" pid="50" name="contentCategory">
    <vt:lpwstr>Collateral</vt:lpwstr>
  </property>
  <property fmtid="{D5CDD505-2E9C-101B-9397-08002B2CF9AE}" pid="51" name="acquisitions">
    <vt:lpwstr/>
  </property>
  <property fmtid="{D5CDD505-2E9C-101B-9397-08002B2CF9AE}" pid="52" name="seTags">
    <vt:lpwstr/>
  </property>
  <property fmtid="{D5CDD505-2E9C-101B-9397-08002B2CF9AE}" pid="53" name="KSOProductBuildVer">
    <vt:lpwstr>2052-11.1.0.10314</vt:lpwstr>
  </property>
</Properties>
</file>