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5fbd3ed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5fbd3e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5fbd3e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5fbd3e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5fbd3ed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5fbd3ed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5fbd3e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5fbd3e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5fbd3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5fbd3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5fbd3e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5fbd3e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5fbd3e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5fbd3e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5fbd3ed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5fbd3ed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5fbd3ed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5fbd3ed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5fbd3ed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5fbd3ed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ecc1d0d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ecc1d0d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5fbd3ed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5fbd3ed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5fbd3ed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5fbd3ed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5fbd3e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5fbd3e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5fbd3e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5fbd3e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5fbd3ed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c5fbd3ed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ecc1d0d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ecc1d0d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ecc1d0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ecc1d0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ecc1d0d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ecc1d0d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5fbd3e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5fbd3e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5fbd3e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5fbd3e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5fbd3e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5fbd3e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5fbd3e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5fbd3e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Internet_bot" TargetMode="External"/><Relationship Id="rId4" Type="http://schemas.openxmlformats.org/officeDocument/2006/relationships/hyperlink" Target="https://en.wikipedia.org/wiki/World_Wide_Web" TargetMode="External"/><Relationship Id="rId5" Type="http://schemas.openxmlformats.org/officeDocument/2006/relationships/hyperlink" Target="https://en.wikipedia.org/wiki/Web_index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0528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Yizhe Zhao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535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domain -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75" y="951725"/>
            <a:ext cx="7499883" cy="395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Spider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used: urllib.request from urlopen, general, link_finder and domain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Private data types: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Project_name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Base_url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Domain_name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Queue_file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Crawled_file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Queue (set)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Crawled (set)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Spider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constructor: initialize the class, ‘Spider’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boot: deploy files needed for crawling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crawl_page: crawling, filling queue and updating user display and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gather_links: converts raw response data into readable information and checks for proper html formatting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</a:t>
            </a:r>
            <a:r>
              <a:rPr lang="en"/>
              <a:t>dd _links_to_queue: if find a new link, add it to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update_files: Update queue file and crawled file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535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spider -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00" y="879675"/>
            <a:ext cx="5875151" cy="39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main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used: threading, queue, general, link_finder, spider, and domain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types: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Project_name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Homepage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Domain_name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Queue_file (str)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Number_of_threads (int)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Thread_queue (queue)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Spider (spider)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main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create_spiders(): create a spider for each thread, start multiply crawling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work(): target of each spider, make spiders crawl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create_jobs(): create jobs for spider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crawl(): the trigger of crawling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535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main -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00" y="879675"/>
            <a:ext cx="5765462" cy="395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322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017450"/>
            <a:ext cx="8520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 name: pythontutor; Homepage: http://www.pythontutor.com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25" y="1586825"/>
            <a:ext cx="4128850" cy="31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5" y="1296150"/>
            <a:ext cx="8596150" cy="28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- 2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17450"/>
            <a:ext cx="8520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 name: stockx; Homepage: http://www.stockx.com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41740" l="0" r="50997" t="24581"/>
          <a:stretch/>
        </p:blipFill>
        <p:spPr>
          <a:xfrm>
            <a:off x="244275" y="1572900"/>
            <a:ext cx="8412448" cy="28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Introduction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Classes and functions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Demo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Conclusion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- 3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017450"/>
            <a:ext cx="8520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 name: dealmoon; Homepage: http://dealmoon.com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10617" l="0" r="0" t="24044"/>
          <a:stretch/>
        </p:blipFill>
        <p:spPr>
          <a:xfrm>
            <a:off x="426525" y="1517550"/>
            <a:ext cx="7575776" cy="309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- 3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8217299" cy="350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- 3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475"/>
            <a:ext cx="7986376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92050" y="1810500"/>
            <a:ext cx="85206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4000">
                <a:solidFill>
                  <a:srgbClr val="2226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“Make it work, make it right, make it fast.” – Kent Beck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/>
          <p:nvPr/>
        </p:nvSpPr>
        <p:spPr>
          <a:xfrm>
            <a:off x="384425" y="1792069"/>
            <a:ext cx="8191769" cy="6405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Thanks for taking your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What Is Web Crawler?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 crawler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sometimes called a </a:t>
            </a:r>
            <a:r>
              <a:rPr b="1"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spider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spiderbot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often shortened to </a:t>
            </a:r>
            <a:r>
              <a:rPr b="1"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crawler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is an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Internet bot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systematically browses the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World Wide Web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typically for the purpose of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Web indexing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 spidering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The Goal Of The Final Project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76975" y="4044875"/>
            <a:ext cx="8278325" cy="3519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Collect useful information from a specific website</a:t>
            </a: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75" y="1082800"/>
            <a:ext cx="4519398" cy="271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general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used: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create_project_dir:  create a directory for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create_data_files: Create queue and crawled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wirte_file: write data to a new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append_to_file: Add data onto an existing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delete_file_contents: delete contents of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file_to_set: convert each line of the file to set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set_to_file: Iterate through a set, each item will be a new line in the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535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general -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850" y="1017450"/>
            <a:ext cx="4986595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link_finder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used: parse from urllib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constructor:  Inherit functions from “HTMLPareser”, set some basic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handle_starttag: handle the start of a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page_links: return links in the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error: pass if met an error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535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link_finder -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25" y="879675"/>
            <a:ext cx="5185070" cy="39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domain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used: urlparse from urllib.parse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get_domain_name: get domain name of a link and return top level domain and second level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get_sub_domain_name: helper function for the function, “get_domain_name”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