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288213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44931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266770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398711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11072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118431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55015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205062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189133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297739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E3DCA8F-F36C-4EE5-B840-76DAA59E312F}" type="datetimeFigureOut">
              <a:rPr lang="zh-CN" altLang="en-US" smtClean="0"/>
              <a:t>2023/2/28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320199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DCA8F-F36C-4EE5-B840-76DAA59E312F}" type="datetimeFigureOut">
              <a:rPr lang="zh-CN" altLang="en-US" smtClean="0"/>
              <a:t>2023/2/28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81A48-6E87-444E-81CB-60D0A3339726}" type="slidenum">
              <a:rPr lang="zh-CN" altLang="en-US" smtClean="0"/>
              <a:t>‹#›</a:t>
            </a:fld>
            <a:endParaRPr lang="zh-CN" altLang="en-US"/>
          </a:p>
        </p:txBody>
      </p:sp>
    </p:spTree>
    <p:extLst>
      <p:ext uri="{BB962C8B-B14F-4D97-AF65-F5344CB8AC3E}">
        <p14:creationId xmlns:p14="http://schemas.microsoft.com/office/powerpoint/2010/main" val="2824932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D981EA-5729-4310-8302-A21C45A689AA}"/>
              </a:ext>
            </a:extLst>
          </p:cNvPr>
          <p:cNvSpPr txBox="1"/>
          <p:nvPr/>
        </p:nvSpPr>
        <p:spPr>
          <a:xfrm>
            <a:off x="525100" y="316872"/>
            <a:ext cx="5785165" cy="830997"/>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中国威胁论</a:t>
            </a:r>
            <a:r>
              <a:rPr lang="zh-CN" altLang="en-US" sz="2400" b="0" dirty="0">
                <a:effectLst/>
                <a:latin typeface="华文中宋" panose="02010600040101010101" pitchFamily="2" charset="-122"/>
                <a:ea typeface="华文中宋" panose="02010600040101010101" pitchFamily="2" charset="-122"/>
              </a:rPr>
              <a:t>（</a:t>
            </a:r>
            <a:r>
              <a:rPr lang="en-US" altLang="zh-CN" sz="2400" b="0" dirty="0">
                <a:effectLst/>
                <a:latin typeface="华文中宋" panose="02010600040101010101" pitchFamily="2" charset="-122"/>
                <a:ea typeface="华文中宋" panose="02010600040101010101" pitchFamily="2" charset="-122"/>
              </a:rPr>
              <a:t>China Threat Theory</a:t>
            </a:r>
            <a:r>
              <a:rPr lang="zh-CN" altLang="en-US" sz="2400" b="0" dirty="0">
                <a:effectLst/>
                <a:latin typeface="华文中宋" panose="02010600040101010101" pitchFamily="2" charset="-122"/>
                <a:ea typeface="华文中宋" panose="02010600040101010101" pitchFamily="2" charset="-122"/>
              </a:rPr>
              <a:t>）</a:t>
            </a:r>
          </a:p>
          <a:p>
            <a:endParaRPr lang="zh-CN" altLang="en-US" sz="2400" dirty="0">
              <a:latin typeface="华文中宋" panose="02010600040101010101" pitchFamily="2" charset="-122"/>
              <a:ea typeface="华文中宋" panose="02010600040101010101" pitchFamily="2" charset="-122"/>
            </a:endParaRPr>
          </a:p>
        </p:txBody>
      </p:sp>
      <p:sp>
        <p:nvSpPr>
          <p:cNvPr id="6" name="文本框 5">
            <a:extLst>
              <a:ext uri="{FF2B5EF4-FFF2-40B4-BE49-F238E27FC236}">
                <a16:creationId xmlns:a16="http://schemas.microsoft.com/office/drawing/2014/main" id="{AF53CB3F-9BFA-4BE0-BD97-AD7E295B516A}"/>
              </a:ext>
            </a:extLst>
          </p:cNvPr>
          <p:cNvSpPr txBox="1"/>
          <p:nvPr/>
        </p:nvSpPr>
        <p:spPr>
          <a:xfrm>
            <a:off x="199176" y="1122118"/>
            <a:ext cx="8745648" cy="4844596"/>
          </a:xfrm>
          <a:prstGeom prst="rect">
            <a:avLst/>
          </a:prstGeom>
          <a:noFill/>
        </p:spPr>
        <p:txBody>
          <a:bodyPr wrap="square">
            <a:spAutoFit/>
          </a:bodyPr>
          <a:lstStyle/>
          <a:p>
            <a:pPr marL="285750" indent="-285750">
              <a:lnSpc>
                <a:spcPct val="150000"/>
              </a:lnSpc>
              <a:spcAft>
                <a:spcPts val="600"/>
              </a:spcAft>
              <a:buFont typeface="Arial" panose="020B0604020202020204" pitchFamily="34" charset="0"/>
              <a:buChar char="•"/>
            </a:pPr>
            <a:r>
              <a:rPr lang="zh-CN" altLang="en-US" b="1" dirty="0">
                <a:effectLst/>
                <a:latin typeface="华文中宋" panose="02010600040101010101" pitchFamily="2" charset="-122"/>
                <a:ea typeface="华文中宋" panose="02010600040101010101" pitchFamily="2" charset="-122"/>
              </a:rPr>
              <a:t>军事威胁</a:t>
            </a:r>
            <a:r>
              <a:rPr lang="zh-CN" altLang="en-US" b="0" dirty="0">
                <a:effectLst/>
                <a:latin typeface="华文中宋" panose="02010600040101010101" pitchFamily="2" charset="-122"/>
                <a:ea typeface="华文中宋" panose="02010600040101010101" pitchFamily="2" charset="-122"/>
              </a:rPr>
              <a:t>：认为中国正在进行军事现代化，发展了一系列高科技武器装备，这些武器装备包括反舰导弹、反卫星导弹、潜艇和隐形战机等。此外，中国还在南海地区进行了岛屿建设，使得该地区局势变得紧张。</a:t>
            </a:r>
          </a:p>
          <a:p>
            <a:pPr marL="285750" indent="-285750">
              <a:lnSpc>
                <a:spcPct val="150000"/>
              </a:lnSpc>
              <a:spcAft>
                <a:spcPts val="600"/>
              </a:spcAft>
              <a:buFont typeface="Arial" panose="020B0604020202020204" pitchFamily="34" charset="0"/>
              <a:buChar char="•"/>
            </a:pPr>
            <a:r>
              <a:rPr lang="zh-CN" altLang="en-US" b="1" dirty="0">
                <a:effectLst/>
                <a:latin typeface="华文中宋" panose="02010600040101010101" pitchFamily="2" charset="-122"/>
                <a:ea typeface="华文中宋" panose="02010600040101010101" pitchFamily="2" charset="-122"/>
              </a:rPr>
              <a:t>经济威胁</a:t>
            </a:r>
            <a:r>
              <a:rPr lang="zh-CN" altLang="en-US" b="0" dirty="0">
                <a:effectLst/>
                <a:latin typeface="华文中宋" panose="02010600040101010101" pitchFamily="2" charset="-122"/>
                <a:ea typeface="华文中宋" panose="02010600040101010101" pitchFamily="2" charset="-122"/>
              </a:rPr>
              <a:t>：认为中国的经济崛起正在对世界经济造成负面影响。特别是，一些人认为中国的出口导致其他国家的制造业遭受打击，同时，中国的经济活动也可能导致其他国家面临贸易逆差。</a:t>
            </a:r>
          </a:p>
          <a:p>
            <a:pPr marL="285750" indent="-285750">
              <a:lnSpc>
                <a:spcPct val="150000"/>
              </a:lnSpc>
              <a:spcAft>
                <a:spcPts val="600"/>
              </a:spcAft>
              <a:buFont typeface="Arial" panose="020B0604020202020204" pitchFamily="34" charset="0"/>
              <a:buChar char="•"/>
            </a:pPr>
            <a:r>
              <a:rPr lang="zh-CN" altLang="en-US" b="1" dirty="0">
                <a:effectLst/>
                <a:latin typeface="华文中宋" panose="02010600040101010101" pitchFamily="2" charset="-122"/>
                <a:ea typeface="华文中宋" panose="02010600040101010101" pitchFamily="2" charset="-122"/>
              </a:rPr>
              <a:t>外交威胁</a:t>
            </a:r>
            <a:r>
              <a:rPr lang="zh-CN" altLang="en-US" b="0" dirty="0">
                <a:effectLst/>
                <a:latin typeface="华文中宋" panose="02010600040101010101" pitchFamily="2" charset="-122"/>
                <a:ea typeface="华文中宋" panose="02010600040101010101" pitchFamily="2" charset="-122"/>
              </a:rPr>
              <a:t>：认为中国正在通过扩张主义外交政策对其他国家施加压力。中国的一带一路倡议被认为是一个扩张计划，因为它涉及到中国向其他国家提供大量资金和基础设施建设，从而获得政治和经济影响力。</a:t>
            </a:r>
            <a:endParaRPr lang="en-US" altLang="zh-CN" b="0" dirty="0">
              <a:effectLst/>
              <a:latin typeface="华文中宋" panose="02010600040101010101" pitchFamily="2" charset="-122"/>
              <a:ea typeface="华文中宋" panose="02010600040101010101" pitchFamily="2" charset="-122"/>
            </a:endParaRPr>
          </a:p>
          <a:p>
            <a:pPr marL="285750" indent="-285750">
              <a:lnSpc>
                <a:spcPct val="150000"/>
              </a:lnSpc>
              <a:spcAft>
                <a:spcPts val="600"/>
              </a:spcAft>
              <a:buFont typeface="Arial" panose="020B0604020202020204" pitchFamily="34" charset="0"/>
              <a:buChar char="•"/>
            </a:pPr>
            <a:r>
              <a:rPr lang="zh-CN" altLang="en-US" b="1" dirty="0">
                <a:effectLst/>
                <a:latin typeface="华文中宋" panose="02010600040101010101" pitchFamily="2" charset="-122"/>
                <a:ea typeface="华文中宋" panose="02010600040101010101" pitchFamily="2" charset="-122"/>
              </a:rPr>
              <a:t>网络威胁</a:t>
            </a:r>
            <a:r>
              <a:rPr lang="zh-CN" altLang="en-US" b="0" dirty="0">
                <a:effectLst/>
                <a:latin typeface="华文中宋" panose="02010600040101010101" pitchFamily="2" charset="-122"/>
                <a:ea typeface="华文中宋" panose="02010600040101010101" pitchFamily="2" charset="-122"/>
              </a:rPr>
              <a:t>：认为中国正在使用网络攻击和间谍活动获取其他国家的机密信息和技术，这些信息和技术可能被用于军事和经济目的。</a:t>
            </a:r>
          </a:p>
        </p:txBody>
      </p:sp>
    </p:spTree>
    <p:extLst>
      <p:ext uri="{BB962C8B-B14F-4D97-AF65-F5344CB8AC3E}">
        <p14:creationId xmlns:p14="http://schemas.microsoft.com/office/powerpoint/2010/main" val="232260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D981EA-5729-4310-8302-A21C45A689AA}"/>
              </a:ext>
            </a:extLst>
          </p:cNvPr>
          <p:cNvSpPr txBox="1"/>
          <p:nvPr/>
        </p:nvSpPr>
        <p:spPr>
          <a:xfrm>
            <a:off x="497939" y="461727"/>
            <a:ext cx="5785165"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白皮书</a:t>
            </a:r>
          </a:p>
        </p:txBody>
      </p:sp>
      <p:sp>
        <p:nvSpPr>
          <p:cNvPr id="6" name="文本框 5">
            <a:extLst>
              <a:ext uri="{FF2B5EF4-FFF2-40B4-BE49-F238E27FC236}">
                <a16:creationId xmlns:a16="http://schemas.microsoft.com/office/drawing/2014/main" id="{AF53CB3F-9BFA-4BE0-BD97-AD7E295B516A}"/>
              </a:ext>
            </a:extLst>
          </p:cNvPr>
          <p:cNvSpPr txBox="1"/>
          <p:nvPr/>
        </p:nvSpPr>
        <p:spPr>
          <a:xfrm>
            <a:off x="199176" y="1422200"/>
            <a:ext cx="8745648" cy="4013599"/>
          </a:xfrm>
          <a:prstGeom prst="rect">
            <a:avLst/>
          </a:prstGeom>
          <a:noFill/>
        </p:spPr>
        <p:txBody>
          <a:bodyPr wrap="square">
            <a:spAutoFit/>
          </a:bodyPr>
          <a:lstStyle/>
          <a:p>
            <a:pPr marL="285750" indent="-285750">
              <a:lnSpc>
                <a:spcPct val="150000"/>
              </a:lnSpc>
              <a:spcAft>
                <a:spcPts val="600"/>
              </a:spcAft>
              <a:buFont typeface="Arial" panose="020B0604020202020204" pitchFamily="34" charset="0"/>
              <a:buChar char="•"/>
            </a:pPr>
            <a:r>
              <a:rPr lang="zh-CN" altLang="en-US" dirty="0">
                <a:effectLst/>
                <a:latin typeface="华文中宋" panose="02010600040101010101" pitchFamily="2" charset="-122"/>
                <a:ea typeface="华文中宋" panose="02010600040101010101" pitchFamily="2" charset="-122"/>
              </a:rPr>
              <a:t>详细描述：白皮书通常具有很高的信息密度，提供了关于特定主题的详细背景信息、相关数据和分析。</a:t>
            </a:r>
          </a:p>
          <a:p>
            <a:pPr marL="285750" indent="-285750">
              <a:lnSpc>
                <a:spcPct val="150000"/>
              </a:lnSpc>
              <a:spcAft>
                <a:spcPts val="600"/>
              </a:spcAft>
              <a:buFont typeface="Arial" panose="020B0604020202020204" pitchFamily="34" charset="0"/>
              <a:buChar char="•"/>
            </a:pPr>
            <a:r>
              <a:rPr lang="zh-CN" altLang="en-US" dirty="0">
                <a:effectLst/>
                <a:latin typeface="华文中宋" panose="02010600040101010101" pitchFamily="2" charset="-122"/>
                <a:ea typeface="华文中宋" panose="02010600040101010101" pitchFamily="2" charset="-122"/>
              </a:rPr>
              <a:t>专业性：白皮书通常是由某个领域的专家或机构编写的，需要有一定的专业知识才能理解。</a:t>
            </a:r>
          </a:p>
          <a:p>
            <a:pPr marL="285750" indent="-285750">
              <a:lnSpc>
                <a:spcPct val="150000"/>
              </a:lnSpc>
              <a:spcAft>
                <a:spcPts val="600"/>
              </a:spcAft>
              <a:buFont typeface="Arial" panose="020B0604020202020204" pitchFamily="34" charset="0"/>
              <a:buChar char="•"/>
            </a:pPr>
            <a:r>
              <a:rPr lang="zh-CN" altLang="en-US" dirty="0">
                <a:effectLst/>
                <a:latin typeface="华文中宋" panose="02010600040101010101" pitchFamily="2" charset="-122"/>
                <a:ea typeface="华文中宋" panose="02010600040101010101" pitchFamily="2" charset="-122"/>
              </a:rPr>
              <a:t>目的性：白皮书通常旨在解决一个问题或提供一个解决方案，或者促进某种产品或服务的推广和认可。</a:t>
            </a:r>
          </a:p>
          <a:p>
            <a:pPr marL="285750" indent="-285750">
              <a:lnSpc>
                <a:spcPct val="150000"/>
              </a:lnSpc>
              <a:spcAft>
                <a:spcPts val="600"/>
              </a:spcAft>
              <a:buFont typeface="Arial" panose="020B0604020202020204" pitchFamily="34" charset="0"/>
              <a:buChar char="•"/>
            </a:pPr>
            <a:r>
              <a:rPr lang="zh-CN" altLang="en-US" dirty="0">
                <a:effectLst/>
                <a:latin typeface="华文中宋" panose="02010600040101010101" pitchFamily="2" charset="-122"/>
                <a:ea typeface="华文中宋" panose="02010600040101010101" pitchFamily="2" charset="-122"/>
              </a:rPr>
              <a:t>白皮书通常用于在公司或政府部门之间进行沟通，或者向公众和利益相关者传达关于某个主题的详细信息。它们也可以用于解释某个新技术或新产品的工作原理，以及它们如何满足客户需求。</a:t>
            </a:r>
          </a:p>
        </p:txBody>
      </p:sp>
    </p:spTree>
    <p:extLst>
      <p:ext uri="{BB962C8B-B14F-4D97-AF65-F5344CB8AC3E}">
        <p14:creationId xmlns:p14="http://schemas.microsoft.com/office/powerpoint/2010/main" val="24249071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317</Words>
  <Application>Microsoft Office PowerPoint</Application>
  <PresentationFormat>全屏显示(4:3)</PresentationFormat>
  <Paragraphs>10</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华文中宋</vt:lpstr>
      <vt:lpstr>Arial</vt:lpstr>
      <vt:lpstr>Calibri</vt:lpstr>
      <vt:lpstr>Calibri Light</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曾 彦哲</dc:creator>
  <cp:lastModifiedBy>曾 彦哲</cp:lastModifiedBy>
  <cp:revision>3</cp:revision>
  <dcterms:created xsi:type="dcterms:W3CDTF">2023-02-28T04:48:58Z</dcterms:created>
  <dcterms:modified xsi:type="dcterms:W3CDTF">2023-02-28T04:56:22Z</dcterms:modified>
</cp:coreProperties>
</file>