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yu Zhang" initials="ZZ" lastIdx="2" clrIdx="0">
    <p:extLst>
      <p:ext uri="{19B8F6BF-5375-455C-9EA6-DF929625EA0E}">
        <p15:presenceInfo xmlns:p15="http://schemas.microsoft.com/office/powerpoint/2012/main" userId="1bf8dc022fa730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4T16:02:30.82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  <p:cm authorId="1" dt="2019-09-14T16:02:34.435" idx="2">
    <p:pos x="106" y="106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7970-8961-4AE5-9E83-884710E1C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68C87-D9BF-4511-8F38-0A8C502A5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F0DF8-2A66-4400-8B10-47D7EDCB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6011-51A9-4D72-BEDA-6AF1A6B1BB5C}" type="datetimeFigureOut">
              <a:rPr lang="en-SG" smtClean="0"/>
              <a:t>14/9/2019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C60A0-7373-400D-850C-21883747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0CCAB-4997-496B-8DA2-3FEA6516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E776-03BA-4215-9B79-6C457D6B9D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583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E0B7-EB3F-44A5-9038-3D743E95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3AE10-1789-41E2-98F9-F489BCF28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10CB2-4A75-4A6A-9586-F56387E88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6011-51A9-4D72-BEDA-6AF1A6B1BB5C}" type="datetimeFigureOut">
              <a:rPr lang="en-SG" smtClean="0"/>
              <a:t>14/9/2019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FC0BF-B253-4374-BB7E-57ECEA06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9D8F5-86F9-45FE-987A-FC9BE691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E776-03BA-4215-9B79-6C457D6B9D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825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D19DA-00E5-4990-89BA-458066EB7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B2C93-D735-490B-A6C8-D0C0777C4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F7C9E-95B6-4AF0-965B-D4105FEB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6011-51A9-4D72-BEDA-6AF1A6B1BB5C}" type="datetimeFigureOut">
              <a:rPr lang="en-SG" smtClean="0"/>
              <a:t>14/9/2019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1251E-F4FD-46D0-93D5-D6512E345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C9284-8665-41D4-BC6B-12470036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E776-03BA-4215-9B79-6C457D6B9D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510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B83E-B429-41F5-ABFF-F07A1A26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5B1FB-D7C6-4C89-8B9F-A763D5BE1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681EF-1839-46A0-B27C-80FE3963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6011-51A9-4D72-BEDA-6AF1A6B1BB5C}" type="datetimeFigureOut">
              <a:rPr lang="en-SG" smtClean="0"/>
              <a:t>14/9/2019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B8C1-F81C-4A26-9A05-B481C9CB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7572B-AE0F-4EFF-A7AE-2BB866EF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E776-03BA-4215-9B79-6C457D6B9D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552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51BB-1B49-453D-B4A1-0E7FF08F7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ABF60-1584-4AA0-8FDB-5903A5660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2D483-0095-48FA-858F-6EB18E27B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6011-51A9-4D72-BEDA-6AF1A6B1BB5C}" type="datetimeFigureOut">
              <a:rPr lang="en-SG" smtClean="0"/>
              <a:t>14/9/2019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9B42E-4F10-4CC0-89E2-1F21FD5B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C6B27-24C2-4178-B971-8B33BF9D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E776-03BA-4215-9B79-6C457D6B9D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726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8A50-5EA8-40D2-A9F8-CFA8BBBA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72CC-96A7-47BE-80B3-3F15F967F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184E9-AEAF-4CFB-9E6B-AF86B0DED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954CE-A66D-4567-B947-E10BA385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6011-51A9-4D72-BEDA-6AF1A6B1BB5C}" type="datetimeFigureOut">
              <a:rPr lang="en-SG" smtClean="0"/>
              <a:t>14/9/2019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29F7C-138B-4EF5-9C60-55007F7A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BAAD5-DAFA-46DF-948D-3FEDF76F1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E776-03BA-4215-9B79-6C457D6B9D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31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1F4D-4BB0-49C3-99D2-D92511AC4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36A76-22C9-4D93-BBA2-6DABC2231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937BD-E8B1-4A43-85E7-2CA29D594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863CE-45C9-491C-9F25-0488F4A24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29A54B-F953-44FA-8F96-8C4BF117D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3B08D-C1C6-4E55-895D-8196E96E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6011-51A9-4D72-BEDA-6AF1A6B1BB5C}" type="datetimeFigureOut">
              <a:rPr lang="en-SG" smtClean="0"/>
              <a:t>14/9/2019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413E3-84FB-4C35-AAAF-B1D60459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8E9D68-2AA1-451B-96EC-9D30DB3C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E776-03BA-4215-9B79-6C457D6B9D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438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DDA55-7634-44C6-999B-5BF6D2DBF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1BC91-C93D-4EB4-91F7-F841F80A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6011-51A9-4D72-BEDA-6AF1A6B1BB5C}" type="datetimeFigureOut">
              <a:rPr lang="en-SG" smtClean="0"/>
              <a:t>14/9/2019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B07EF-2D87-4148-9741-00BAD6487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3E926-6829-49B5-B358-083ACF0F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E776-03BA-4215-9B79-6C457D6B9D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36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B6824-662D-414E-9EB3-7010809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6011-51A9-4D72-BEDA-6AF1A6B1BB5C}" type="datetimeFigureOut">
              <a:rPr lang="en-SG" smtClean="0"/>
              <a:t>14/9/2019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91682-0821-42F0-8672-D5D598E1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F7B33-62E2-48FD-820F-1C7786DC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E776-03BA-4215-9B79-6C457D6B9D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695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4E68-50CD-4857-9962-2322FFF9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9C39A-ADDF-49D8-B667-CDE5DDE7B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D35E7-8BBC-4FDB-B3B9-82E0E5822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1818D-23BE-4A04-8544-308A8E923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6011-51A9-4D72-BEDA-6AF1A6B1BB5C}" type="datetimeFigureOut">
              <a:rPr lang="en-SG" smtClean="0"/>
              <a:t>14/9/2019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92D8F-685C-48E4-804B-4E530D86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E6F68-D4B0-427A-BC19-EC2D445B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E776-03BA-4215-9B79-6C457D6B9D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065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8A9C4-F9E1-460E-9D63-DEC40DA57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E49741-DEE2-4DD5-9928-7BDBA556E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29D37-70E2-4472-86E9-461A49EBC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2FD62-3370-46A8-A808-304206D81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6011-51A9-4D72-BEDA-6AF1A6B1BB5C}" type="datetimeFigureOut">
              <a:rPr lang="en-SG" smtClean="0"/>
              <a:t>14/9/2019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A1981-7641-4514-B722-4F715BEA9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41CCF-6946-438B-8BE6-6842527E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E776-03BA-4215-9B79-6C457D6B9D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110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1042B-8653-435B-8714-E29FF68E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5174F-725B-4563-8BD5-653DAE329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CB65B-418A-474E-8AE3-D7D44487B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6011-51A9-4D72-BEDA-6AF1A6B1BB5C}" type="datetimeFigureOut">
              <a:rPr lang="en-SG" smtClean="0"/>
              <a:t>14/9/2019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58E4C-DCC7-4F90-9EA6-276197062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66080-30E9-4BD8-98C5-41884D86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2E776-03BA-4215-9B79-6C457D6B9D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208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73E3AF-DE04-4C0C-A9D5-0623E882164A}"/>
              </a:ext>
            </a:extLst>
          </p:cNvPr>
          <p:cNvCxnSpPr>
            <a:cxnSpLocks/>
          </p:cNvCxnSpPr>
          <p:nvPr/>
        </p:nvCxnSpPr>
        <p:spPr>
          <a:xfrm>
            <a:off x="2133600" y="1239520"/>
            <a:ext cx="0" cy="2733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7BFEA7-E552-45EA-BD3D-CB8D1AE48124}"/>
              </a:ext>
            </a:extLst>
          </p:cNvPr>
          <p:cNvCxnSpPr>
            <a:cxnSpLocks/>
          </p:cNvCxnSpPr>
          <p:nvPr/>
        </p:nvCxnSpPr>
        <p:spPr>
          <a:xfrm>
            <a:off x="2133600" y="4145280"/>
            <a:ext cx="65938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E698DFA-25CF-4087-A4EE-223096AE73C9}"/>
              </a:ext>
            </a:extLst>
          </p:cNvPr>
          <p:cNvSpPr/>
          <p:nvPr/>
        </p:nvSpPr>
        <p:spPr>
          <a:xfrm>
            <a:off x="8503920" y="1747520"/>
            <a:ext cx="375906" cy="3352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3C586A-D56B-43C4-AFB7-9A0B67AEC49B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8691873" y="2082799"/>
            <a:ext cx="7623" cy="850901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936266-AD83-4F11-AA77-F8B1024432AA}"/>
              </a:ext>
            </a:extLst>
          </p:cNvPr>
          <p:cNvCxnSpPr>
            <a:cxnSpLocks/>
          </p:cNvCxnSpPr>
          <p:nvPr/>
        </p:nvCxnSpPr>
        <p:spPr>
          <a:xfrm flipH="1">
            <a:off x="8305793" y="2933700"/>
            <a:ext cx="386080" cy="78994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49ED63-656A-4C37-8E20-D747DF2EEE57}"/>
              </a:ext>
            </a:extLst>
          </p:cNvPr>
          <p:cNvCxnSpPr>
            <a:cxnSpLocks/>
          </p:cNvCxnSpPr>
          <p:nvPr/>
        </p:nvCxnSpPr>
        <p:spPr>
          <a:xfrm>
            <a:off x="8699496" y="2933700"/>
            <a:ext cx="383544" cy="78994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88588C-7C78-4CF1-99F9-8A4D6767B24E}"/>
              </a:ext>
            </a:extLst>
          </p:cNvPr>
          <p:cNvCxnSpPr/>
          <p:nvPr/>
        </p:nvCxnSpPr>
        <p:spPr>
          <a:xfrm flipH="1">
            <a:off x="8164835" y="2362200"/>
            <a:ext cx="513073" cy="42164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CC067F-F085-4BB6-A301-C847BA55D9CC}"/>
              </a:ext>
            </a:extLst>
          </p:cNvPr>
          <p:cNvCxnSpPr/>
          <p:nvPr/>
        </p:nvCxnSpPr>
        <p:spPr>
          <a:xfrm>
            <a:off x="8727426" y="2362200"/>
            <a:ext cx="505464" cy="381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B879B4A-F72F-41EE-BF19-2250210537F6}"/>
              </a:ext>
            </a:extLst>
          </p:cNvPr>
          <p:cNvCxnSpPr>
            <a:cxnSpLocks/>
          </p:cNvCxnSpPr>
          <p:nvPr/>
        </p:nvCxnSpPr>
        <p:spPr>
          <a:xfrm>
            <a:off x="9458960" y="1747520"/>
            <a:ext cx="0" cy="21031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447B0C6-5871-4A2F-BA31-9CCE781CA572}"/>
              </a:ext>
            </a:extLst>
          </p:cNvPr>
          <p:cNvSpPr txBox="1"/>
          <p:nvPr/>
        </p:nvSpPr>
        <p:spPr>
          <a:xfrm>
            <a:off x="9608810" y="2558534"/>
            <a:ext cx="13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 = 1.85 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B7867F-B241-4C44-8E81-5CE6BC5751F7}"/>
              </a:ext>
            </a:extLst>
          </p:cNvPr>
          <p:cNvSpPr txBox="1"/>
          <p:nvPr/>
        </p:nvSpPr>
        <p:spPr>
          <a:xfrm>
            <a:off x="5125713" y="4293354"/>
            <a:ext cx="28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 = ?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5346A0-7D62-47CC-B4C4-06ECF0A7A23A}"/>
              </a:ext>
            </a:extLst>
          </p:cNvPr>
          <p:cNvCxnSpPr/>
          <p:nvPr/>
        </p:nvCxnSpPr>
        <p:spPr>
          <a:xfrm>
            <a:off x="3423920" y="1239520"/>
            <a:ext cx="0" cy="2733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859E4A-6D8B-4782-B7F5-968A8B4AF2A6}"/>
              </a:ext>
            </a:extLst>
          </p:cNvPr>
          <p:cNvCxnSpPr>
            <a:stCxn id="10" idx="0"/>
          </p:cNvCxnSpPr>
          <p:nvPr/>
        </p:nvCxnSpPr>
        <p:spPr>
          <a:xfrm flipH="1">
            <a:off x="2133600" y="1747520"/>
            <a:ext cx="6558273" cy="760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F7128D6-F8D5-4BA2-9662-D03034E104FA}"/>
              </a:ext>
            </a:extLst>
          </p:cNvPr>
          <p:cNvCxnSpPr/>
          <p:nvPr/>
        </p:nvCxnSpPr>
        <p:spPr>
          <a:xfrm flipH="1" flipV="1">
            <a:off x="2161531" y="2501900"/>
            <a:ext cx="6565895" cy="122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D465C7-6282-4CF5-AD36-146E98F84517}"/>
              </a:ext>
            </a:extLst>
          </p:cNvPr>
          <p:cNvCxnSpPr>
            <a:cxnSpLocks/>
          </p:cNvCxnSpPr>
          <p:nvPr/>
        </p:nvCxnSpPr>
        <p:spPr>
          <a:xfrm>
            <a:off x="3495040" y="2347713"/>
            <a:ext cx="0" cy="395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65FE21F-046C-484E-8A40-B1BBF18B6E03}"/>
              </a:ext>
            </a:extLst>
          </p:cNvPr>
          <p:cNvSpPr txBox="1"/>
          <p:nvPr/>
        </p:nvSpPr>
        <p:spPr>
          <a:xfrm>
            <a:off x="3509006" y="2360790"/>
            <a:ext cx="55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626F879-1333-4247-8AB2-63B5761A7D0B}"/>
              </a:ext>
            </a:extLst>
          </p:cNvPr>
          <p:cNvCxnSpPr>
            <a:cxnSpLocks/>
          </p:cNvCxnSpPr>
          <p:nvPr/>
        </p:nvCxnSpPr>
        <p:spPr>
          <a:xfrm>
            <a:off x="2133600" y="2927866"/>
            <a:ext cx="12903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7B768D-AECE-459F-9240-1663BB5A3007}"/>
              </a:ext>
            </a:extLst>
          </p:cNvPr>
          <p:cNvSpPr txBox="1"/>
          <p:nvPr/>
        </p:nvSpPr>
        <p:spPr>
          <a:xfrm>
            <a:off x="2628883" y="2949457"/>
            <a:ext cx="85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</a:t>
            </a:r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F1ABD133-F8AF-47E7-A8E6-E5584E309791}"/>
              </a:ext>
            </a:extLst>
          </p:cNvPr>
          <p:cNvSpPr/>
          <p:nvPr/>
        </p:nvSpPr>
        <p:spPr>
          <a:xfrm rot="2142437">
            <a:off x="2914863" y="2322483"/>
            <a:ext cx="421198" cy="52971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27D708-C7C8-4854-A398-76CAB85F4480}"/>
              </a:ext>
            </a:extLst>
          </p:cNvPr>
          <p:cNvSpPr txBox="1"/>
          <p:nvPr/>
        </p:nvSpPr>
        <p:spPr>
          <a:xfrm>
            <a:off x="2980485" y="2368034"/>
            <a:ext cx="90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θ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43238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Zeyu Zhang</dc:creator>
  <cp:lastModifiedBy>Zeyu Zhang</cp:lastModifiedBy>
  <cp:revision>6</cp:revision>
  <dcterms:created xsi:type="dcterms:W3CDTF">2019-09-14T07:57:37Z</dcterms:created>
  <dcterms:modified xsi:type="dcterms:W3CDTF">2019-09-14T11:50:33Z</dcterms:modified>
</cp:coreProperties>
</file>