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/>
    <p:restoredTop sz="94675"/>
  </p:normalViewPr>
  <p:slideViewPr>
    <p:cSldViewPr snapToGrid="0">
      <p:cViewPr varScale="1">
        <p:scale>
          <a:sx n="140" d="100"/>
          <a:sy n="140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581C-2002-3809-536A-46E7D793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1F4CB-F0DE-C73E-563A-7667D2FD5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34FB-E388-ABE9-2934-B2A4EC04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320A-A3E8-8B48-BBD2-9FE8DD76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8947-FCC6-C5A6-0AAA-6DE9CF8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9543A0C-338A-D8B7-C8BA-CA0025752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42" b="15273"/>
          <a:stretch/>
        </p:blipFill>
        <p:spPr>
          <a:xfrm>
            <a:off x="9804175" y="285821"/>
            <a:ext cx="2059423" cy="7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387-C2E2-C63C-AA8F-D91E2E0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24C0-BCE6-79B8-8594-F64C7FF2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D63B-A765-F21A-D01E-0855D97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65A8-7FAC-81FE-745C-909E12B0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10DC-2163-DF12-2E28-011EC54D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9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CA6CD-0981-A485-1246-34C5937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15B6-96D4-03F5-43E9-A335F7C2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25FD-6851-B650-D6AE-B5429648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0303-4516-9764-2850-D1040EA6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C719-1D81-0488-6038-EEE7AD23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11C8-EA28-DEC9-6C88-18F2CBFA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7C0C-9F3E-AD57-3481-67A8DE3E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6719-B093-76BA-62C6-C59E3029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5580-5ADE-F8C0-61F6-DB8C37E3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377B-828E-9B1A-7485-E2E2164C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5E6E5E-930C-DEB7-292E-A2A0C74BE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42" b="15273"/>
          <a:stretch/>
        </p:blipFill>
        <p:spPr>
          <a:xfrm>
            <a:off x="9804175" y="285821"/>
            <a:ext cx="2059423" cy="7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C281-D976-0A9D-CE32-A263637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51AC-C1E1-8873-626C-3011B64B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CF7B-B0B4-130C-934C-478D938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C0A0-99CD-219B-B5C6-90199BFD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7D34-0628-344C-8733-7AACB37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9F20-6B0C-895F-2F52-D9E5844E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F1D0-232C-430C-3E2B-1C21C67E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9885-6243-4AEA-9F19-ACD1C2FD6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3E40-4A90-0BF3-A288-97A21D40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B0BB-77CB-2894-03D3-CC99D1E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B512-B66D-7BC6-EC6B-8709F70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F53-A26A-5A88-61B2-107A96CA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CA4B-AC7A-49DD-0F03-512D704B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80B8E-B834-AA4E-9CBE-5BE41F3D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C7FAE-1C34-4315-193F-4071F2F0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18994-BD88-C95E-608A-ABB82F93A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6E593-EB16-C538-BF6C-D3FBEBE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80A9-CE54-34BD-654F-0D2408F3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37D99-C379-CE67-0B96-2B16F1E3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533D-868F-78DE-D60E-6D18569C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FD94B-8A84-F59C-494B-49385773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3455-7C5C-8BCF-1A7F-C2583109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E7EA8-F3F3-78CB-37E5-4F70E18F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9D69B-4657-B8B1-CAB1-EA985D90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AD1EB-853A-4B82-0188-3F1A02FC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49328-2623-9FB3-230B-3442811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99B-13A8-64D2-F7D0-83C943B9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E407-0DB6-EFF6-202C-4879889B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970F-9DDB-1E5C-3A22-176B8062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02AF-E934-D1BE-9DDF-4A5AD201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C52F8-6943-0085-EA0A-E5CC2DD8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1426-00A7-52A7-B470-3856A3CF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D976-0CA6-2DEC-A565-9AFDD042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5CB15-B06F-2774-CB68-404EA5EDE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DA559-E5F9-6DDA-8A59-A882B680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E767-225E-841F-3B0E-8E60C135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D21B-24D4-23D5-319A-15E633A0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24D7-3F7A-6057-F304-BE6E767A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7733A-9472-625B-ABE3-2859E9D6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BF46-F0FF-3006-E314-7F494E1B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E81C-8DE4-166F-4067-7D02131C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4C7C-14FB-3D4C-9F4F-AC209AD99C68}" type="datetimeFigureOut">
              <a:rPr lang="en-US" smtClean="0"/>
              <a:t>2/28/23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71F0-F14E-E4FF-DF0C-B08AAA47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4AC7-EDE0-A199-F536-4E5EEB09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5D49-7050-E949-B36F-51C7DB4AB0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C41F-273D-C45C-7073-228FFA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3D Dynamic Scene Understanding based on NeRF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B4C4-CC44-0790-8B5E-4AA994A6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studies – from semantic/static to instance/dynamic</a:t>
            </a:r>
          </a:p>
          <a:p>
            <a:r>
              <a:rPr lang="en-US" dirty="0"/>
              <a:t>Existing challenges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5492-188A-27FE-A29C-773CA281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3B00-4341-93B2-52CE-65B9CBA1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Object-Aware Neural Scene Representation </a:t>
            </a:r>
            <a:r>
              <a:rPr lang="en-US" dirty="0">
                <a:solidFill>
                  <a:srgbClr val="C00000"/>
                </a:solidFill>
              </a:rPr>
              <a:t>(most recent)</a:t>
            </a:r>
          </a:p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neural rendering method that decomposes dynamic scenes into scene graphs.</a:t>
            </a:r>
          </a:p>
          <a:p>
            <a:r>
              <a:rPr lang="en-US" dirty="0"/>
              <a:t>One MLP for each </a:t>
            </a:r>
            <a:r>
              <a:rPr lang="en-US" i="1" dirty="0"/>
              <a:t>thing</a:t>
            </a:r>
            <a:r>
              <a:rPr lang="en-US" dirty="0"/>
              <a:t> (instance)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6A36E9C-7CEB-FDAB-3E52-7CD5122C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5" y="3845895"/>
            <a:ext cx="8908610" cy="27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411E-EA2D-E8EE-D7A5-89AF2E3F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044BDE8-F063-A8BE-72F2-F56A2ED1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9" y="1891410"/>
            <a:ext cx="10933282" cy="39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311E-0B62-D94D-0BE4-A610A6DD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Previous studies – 3D dynamic scene understanding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21F85-3E4B-BA30-FB64-C50563EE5074}"/>
              </a:ext>
            </a:extLst>
          </p:cNvPr>
          <p:cNvSpPr/>
          <p:nvPr/>
        </p:nvSpPr>
        <p:spPr>
          <a:xfrm>
            <a:off x="1453831" y="3280365"/>
            <a:ext cx="1801640" cy="316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B2A96-3868-4A47-F601-AC58ECA57A8D}"/>
              </a:ext>
            </a:extLst>
          </p:cNvPr>
          <p:cNvSpPr/>
          <p:nvPr/>
        </p:nvSpPr>
        <p:spPr>
          <a:xfrm>
            <a:off x="1453831" y="3597236"/>
            <a:ext cx="1801640" cy="923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NeRF</a:t>
            </a:r>
          </a:p>
          <a:p>
            <a:pPr algn="ctr"/>
            <a:r>
              <a:rPr lang="en-US" dirty="0"/>
              <a:t>(2021)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7A630-FDD1-162B-CB30-ED5FECE015F7}"/>
              </a:ext>
            </a:extLst>
          </p:cNvPr>
          <p:cNvSpPr/>
          <p:nvPr/>
        </p:nvSpPr>
        <p:spPr>
          <a:xfrm>
            <a:off x="4467126" y="1999297"/>
            <a:ext cx="1801640" cy="316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Instance-level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DFDC8-E48B-2C79-1FFE-DC84089C95D1}"/>
              </a:ext>
            </a:extLst>
          </p:cNvPr>
          <p:cNvSpPr/>
          <p:nvPr/>
        </p:nvSpPr>
        <p:spPr>
          <a:xfrm>
            <a:off x="4467126" y="2316168"/>
            <a:ext cx="1801640" cy="923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Panoptic NeRF</a:t>
            </a:r>
          </a:p>
          <a:p>
            <a:pPr algn="ctr"/>
            <a:r>
              <a:rPr lang="en-US" dirty="0"/>
              <a:t>DM-NeRF</a:t>
            </a:r>
          </a:p>
          <a:p>
            <a:pPr algn="ctr"/>
            <a:r>
              <a:rPr lang="en-US" dirty="0"/>
              <a:t>Object-NeRF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F0410-4C97-6B71-B77C-3391F64A4BBB}"/>
              </a:ext>
            </a:extLst>
          </p:cNvPr>
          <p:cNvSpPr/>
          <p:nvPr/>
        </p:nvSpPr>
        <p:spPr>
          <a:xfrm>
            <a:off x="4467126" y="4469385"/>
            <a:ext cx="1801640" cy="316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Feature-level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35365-487A-F3B0-18DD-EB688F2058B8}"/>
              </a:ext>
            </a:extLst>
          </p:cNvPr>
          <p:cNvSpPr/>
          <p:nvPr/>
        </p:nvSpPr>
        <p:spPr>
          <a:xfrm>
            <a:off x="4467126" y="4786256"/>
            <a:ext cx="1801640" cy="923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Neural Feature Fusion Fields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07708-BEB7-B413-743D-19B58D5A5E41}"/>
              </a:ext>
            </a:extLst>
          </p:cNvPr>
          <p:cNvSpPr txBox="1"/>
          <p:nvPr/>
        </p:nvSpPr>
        <p:spPr>
          <a:xfrm>
            <a:off x="3041959" y="1786018"/>
            <a:ext cx="116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instance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D3DCA-E0D4-6A9F-3B58-6052CA3E6DA6}"/>
              </a:ext>
            </a:extLst>
          </p:cNvPr>
          <p:cNvSpPr txBox="1"/>
          <p:nvPr/>
        </p:nvSpPr>
        <p:spPr>
          <a:xfrm>
            <a:off x="3041959" y="5281637"/>
            <a:ext cx="116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visual feature distillation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7C819-A3FD-AEAE-702C-BEF70B4445DD}"/>
              </a:ext>
            </a:extLst>
          </p:cNvPr>
          <p:cNvSpPr/>
          <p:nvPr/>
        </p:nvSpPr>
        <p:spPr>
          <a:xfrm>
            <a:off x="7435531" y="1804601"/>
            <a:ext cx="2514221" cy="316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AB607-8119-FB27-2789-25FCC6263A25}"/>
              </a:ext>
            </a:extLst>
          </p:cNvPr>
          <p:cNvSpPr/>
          <p:nvPr/>
        </p:nvSpPr>
        <p:spPr>
          <a:xfrm>
            <a:off x="7435532" y="2121472"/>
            <a:ext cx="2514221" cy="923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Object-NeRF</a:t>
            </a:r>
          </a:p>
          <a:p>
            <a:pPr algn="ctr"/>
            <a:r>
              <a:rPr lang="en-US" dirty="0"/>
              <a:t>Neural SG for Dynamic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4031DAA-FDF4-CFCA-B391-050E8FACB0CA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159653" y="1972893"/>
            <a:ext cx="502470" cy="21124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927BAD9-4075-2977-E00A-06B9C2A543B4}"/>
              </a:ext>
            </a:extLst>
          </p:cNvPr>
          <p:cNvCxnSpPr>
            <a:endCxn id="10" idx="1"/>
          </p:cNvCxnSpPr>
          <p:nvPr/>
        </p:nvCxnSpPr>
        <p:spPr>
          <a:xfrm>
            <a:off x="2354650" y="4520689"/>
            <a:ext cx="2112476" cy="727294"/>
          </a:xfrm>
          <a:prstGeom prst="bentConnector3">
            <a:avLst>
              <a:gd name="adj1" fmla="val -14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12832F-D8CF-2FCD-DF79-871F6B9843B8}"/>
              </a:ext>
            </a:extLst>
          </p:cNvPr>
          <p:cNvSpPr/>
          <p:nvPr/>
        </p:nvSpPr>
        <p:spPr>
          <a:xfrm>
            <a:off x="7435532" y="3463744"/>
            <a:ext cx="2514221" cy="316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and Dynamic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435D3-B2DB-9472-65B9-023671A2F349}"/>
              </a:ext>
            </a:extLst>
          </p:cNvPr>
          <p:cNvSpPr/>
          <p:nvPr/>
        </p:nvSpPr>
        <p:spPr>
          <a:xfrm>
            <a:off x="7435532" y="3780615"/>
            <a:ext cx="2514222" cy="923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PNF (outdoor)</a:t>
            </a:r>
          </a:p>
          <a:p>
            <a:pPr algn="ctr"/>
            <a:r>
              <a:rPr lang="en-US" dirty="0"/>
              <a:t>Panoptic Lifting (indoor)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22F9E-F437-B78F-321C-5F682CF5D22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692643" y="3044925"/>
            <a:ext cx="0" cy="41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F321635-E92C-91F8-AED9-9E0246F29C60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6268766" y="2777895"/>
            <a:ext cx="1166766" cy="14644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2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6D37-8184-E830-1FA9-36BE6270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58A5-80D0-035B-4F5E-CA63F749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Correspondences between images are </a:t>
            </a:r>
            <a:r>
              <a:rPr lang="en-US" dirty="0">
                <a:solidFill>
                  <a:srgbClr val="C00000"/>
                </a:solidFill>
              </a:rPr>
              <a:t>built via SLAM</a:t>
            </a:r>
            <a:r>
              <a:rPr lang="en-US" dirty="0"/>
              <a:t>, which is time-consuming and not robust to complex lighting conditions.</a:t>
            </a:r>
          </a:p>
          <a:p>
            <a:r>
              <a:rPr lang="en-US" dirty="0"/>
              <a:t>Occlusion parts of the scene.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7F032A0-F184-15F2-1C6F-80F3EAED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1" y="3606095"/>
            <a:ext cx="6416037" cy="27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B2EE-815F-C83A-0DEA-7C147A99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BF47-2F5F-6948-A80A-3FF78C59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Completion/prediction</a:t>
            </a:r>
            <a:r>
              <a:rPr lang="en-US" altLang="zh-CN" dirty="0"/>
              <a:t>/rendering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occluded parts.</a:t>
            </a:r>
          </a:p>
          <a:p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or enhance</a:t>
            </a:r>
            <a:r>
              <a:rPr lang="zh-CN" altLang="en-US" dirty="0"/>
              <a:t> </a:t>
            </a:r>
            <a:r>
              <a:rPr lang="en-US" altLang="zh-CN" dirty="0"/>
              <a:t>rendering</a:t>
            </a:r>
            <a:r>
              <a:rPr lang="zh-CN" altLang="en-US" dirty="0"/>
              <a:t> </a:t>
            </a:r>
            <a:r>
              <a:rPr lang="en-US" altLang="zh-CN" dirty="0"/>
              <a:t>with point clouds.</a:t>
            </a:r>
          </a:p>
          <a:p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0130DD-8BE6-AD67-E7E4-FF085379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09" y="3152299"/>
            <a:ext cx="9256981" cy="30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148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3D Dynamic Scene Understanding based on NeRF</vt:lpstr>
      <vt:lpstr>Previous studies</vt:lpstr>
      <vt:lpstr>Previous studies</vt:lpstr>
      <vt:lpstr>Previous studies – 3D dynamic scene understanding</vt:lpstr>
      <vt:lpstr>Existing challenges</vt:lpstr>
      <vt:lpstr>Existing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Yuzhou Zhou</dc:creator>
  <cp:lastModifiedBy>Yuzhou Zhou</cp:lastModifiedBy>
  <cp:revision>40</cp:revision>
  <dcterms:created xsi:type="dcterms:W3CDTF">2023-02-28T16:47:50Z</dcterms:created>
  <dcterms:modified xsi:type="dcterms:W3CDTF">2023-03-02T16:25:11Z</dcterms:modified>
</cp:coreProperties>
</file>