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26CA9-C2CA-4ACA-A026-3BD990BD6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F3A1-B5A7-48C0-8286-5D62507A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122DE-95A8-4416-AC20-CC590FB1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1E-F08A-44BC-9BE3-B04AD9E8E2A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9A1E0-B9A6-4A78-9570-03C7B25D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869F8-3986-4484-8CC3-9684750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A32-8205-4797-BCB1-E6BDEE8DF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56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72CD0-8EE3-43EF-B74D-772ABC60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CF2BA-A282-4EF2-BCDF-9156D6A03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973E1-DCCE-434A-9CAE-52402B5A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1E-F08A-44BC-9BE3-B04AD9E8E2A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00A0B-84B9-49AB-AD89-01DF3F72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3015A-5986-4BC9-8EE8-0DEF915E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A32-8205-4797-BCB1-E6BDEE8DF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1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1154C2-D460-44E8-970C-08778C552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60396E-A531-446B-BE02-093C349B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EF5E6-FD15-47A8-B40D-7ABF56C5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1E-F08A-44BC-9BE3-B04AD9E8E2A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08569-6BA5-497F-9AED-A94DD78C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C6389-3E41-4037-8900-EF7D7864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A32-8205-4797-BCB1-E6BDEE8DF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6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D94E5-77CE-42FA-8935-296FC027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941CF-200E-4377-9746-C61DA0D0D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7D611-5240-4FDC-877D-B04D6304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1E-F08A-44BC-9BE3-B04AD9E8E2A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E23CC-A335-46C7-BD0C-DBC67610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545BB-B86F-463A-81CC-9EF13724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A32-8205-4797-BCB1-E6BDEE8DF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1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A2C40-38E3-48AD-A495-D7DF7C5A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8D7EC-7AE6-4175-9919-34DBD356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09A4B-D7F1-44BE-9EE3-D4441B2F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1E-F08A-44BC-9BE3-B04AD9E8E2A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AA933-BF29-4577-9FE4-7EF3C34E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8950B-89BA-4B93-9769-C2941E41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A32-8205-4797-BCB1-E6BDEE8DF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9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19970-D571-4503-A70D-E5088F12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32911-48E6-4655-98C1-1953C2047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CDEE2D-3C8E-49C2-B5E6-21B7DDD8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BC0E8-AD13-40DA-B766-89BC91CC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1E-F08A-44BC-9BE3-B04AD9E8E2A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87113-C50B-410A-ADC3-532B9D91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6AA4D-D109-46CE-988A-11A4844F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A32-8205-4797-BCB1-E6BDEE8DF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0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501B5-AF15-43C9-B055-5E76E2FF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E7DC1-DB4F-4CFF-91FE-06B6BB924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A94B5-310F-44B7-977F-043BD0F7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BE685-15CC-4E95-BEA2-38CE4590A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F32823-CE7D-4A05-B1E8-62305B18A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4EEC1-F83C-4FB2-AD72-5D0C5745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1E-F08A-44BC-9BE3-B04AD9E8E2A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257688-05C1-4579-A340-D568159A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239EE-9B22-4E70-8FD4-410A6938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A32-8205-4797-BCB1-E6BDEE8DF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06D8C-4BD6-444C-AA60-3612719A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9CB4B7-0BDB-4EDE-9166-89D23EFE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1E-F08A-44BC-9BE3-B04AD9E8E2A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3026D0-C24C-407A-A1E1-445343CE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030CF-75FD-43CB-BB33-83004AED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A32-8205-4797-BCB1-E6BDEE8DF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1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47103F-FB64-4E1D-A610-5150E362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1E-F08A-44BC-9BE3-B04AD9E8E2A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A48BB9-9E32-42EC-A1B1-9E51BE4F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1643F6-051A-4E9B-8537-C4CB885E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A32-8205-4797-BCB1-E6BDEE8DF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8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D0912-04A8-4C50-AFA8-AC3269AA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BE6A6-51B3-4ACB-9DF6-0D8A734D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53CE79-FA88-4264-A6A1-6B0B01EC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E2D8D-C6AC-43A5-ADB0-68FA8676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1E-F08A-44BC-9BE3-B04AD9E8E2A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6F456A-03D8-418A-954E-1E751BDC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63048-CE8F-4489-AAA0-EBF72522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A32-8205-4797-BCB1-E6BDEE8DF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0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B526D-F48E-4CEA-B95F-16E104D5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A49B46-A504-4D52-B6BB-B6F0CD4AC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2BF31-9B9D-4009-A7FE-D35431CF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0CF31-96E7-44AB-AD9A-9C89A127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1E-F08A-44BC-9BE3-B04AD9E8E2A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B3611A-F199-462B-9FF5-470780FC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2E528-2D2A-42F2-82DB-E12D6FFD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A32-8205-4797-BCB1-E6BDEE8DF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7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D4765C-C485-40CB-8623-82AF71B4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D2B63-424A-40DD-81C3-18215674F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B4C1B-4CF0-4613-B3B5-35852B858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911E-F08A-44BC-9BE3-B04AD9E8E2A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C12CF-95B2-41FB-B7B0-9FFB3F1AE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37511-21EE-4F3F-9F26-1513EF456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CA32-8205-4797-BCB1-E6BDEE8DF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7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1293F5-4230-4589-9D4F-D12C74E1C4E0}"/>
              </a:ext>
            </a:extLst>
          </p:cNvPr>
          <p:cNvGrpSpPr/>
          <p:nvPr/>
        </p:nvGrpSpPr>
        <p:grpSpPr>
          <a:xfrm>
            <a:off x="230835" y="260565"/>
            <a:ext cx="11718177" cy="5795940"/>
            <a:chOff x="230835" y="260565"/>
            <a:chExt cx="11718177" cy="5795940"/>
          </a:xfrm>
        </p:grpSpPr>
        <p:pic>
          <p:nvPicPr>
            <p:cNvPr id="11" name="图形 10" descr="数据库">
              <a:extLst>
                <a:ext uri="{FF2B5EF4-FFF2-40B4-BE49-F238E27FC236}">
                  <a16:creationId xmlns:a16="http://schemas.microsoft.com/office/drawing/2014/main" id="{1FF6ADCF-AE22-42F9-AD09-EB5414AF3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377" y="2345490"/>
              <a:ext cx="801518" cy="9144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FF926A7-18DC-4997-A760-72C15B66444F}"/>
                </a:ext>
              </a:extLst>
            </p:cNvPr>
            <p:cNvSpPr txBox="1"/>
            <p:nvPr/>
          </p:nvSpPr>
          <p:spPr>
            <a:xfrm>
              <a:off x="1772401" y="1886409"/>
              <a:ext cx="4428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curd</a:t>
              </a:r>
              <a:endParaRPr lang="zh-CN" altLang="en-US" sz="10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24C136F-97F0-4B73-907A-058C33F14E40}"/>
                </a:ext>
              </a:extLst>
            </p:cNvPr>
            <p:cNvSpPr txBox="1"/>
            <p:nvPr/>
          </p:nvSpPr>
          <p:spPr>
            <a:xfrm>
              <a:off x="3564679" y="463322"/>
              <a:ext cx="719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web</a:t>
              </a:r>
              <a:endParaRPr lang="zh-CN" altLang="en-US" sz="14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F9B68B4-4642-4A0D-A87B-E233FC5E3735}"/>
                </a:ext>
              </a:extLst>
            </p:cNvPr>
            <p:cNvSpPr txBox="1"/>
            <p:nvPr/>
          </p:nvSpPr>
          <p:spPr>
            <a:xfrm>
              <a:off x="230835" y="2514924"/>
              <a:ext cx="936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db:gather</a:t>
              </a:r>
              <a:endParaRPr lang="zh-CN" altLang="en-US" sz="1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C539B08-6845-40D4-B444-0D64E94F5CD3}"/>
                </a:ext>
              </a:extLst>
            </p:cNvPr>
            <p:cNvSpPr txBox="1"/>
            <p:nvPr/>
          </p:nvSpPr>
          <p:spPr>
            <a:xfrm>
              <a:off x="2127428" y="3589885"/>
              <a:ext cx="1470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gather.properties</a:t>
              </a:r>
              <a:endParaRPr lang="zh-CN" altLang="en-US" sz="12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FBDD244-8645-4971-832D-98AB51488F91}"/>
                </a:ext>
              </a:extLst>
            </p:cNvPr>
            <p:cNvSpPr txBox="1"/>
            <p:nvPr/>
          </p:nvSpPr>
          <p:spPr>
            <a:xfrm>
              <a:off x="2652556" y="2779882"/>
              <a:ext cx="13036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采集表元数据</a:t>
              </a:r>
            </a:p>
          </p:txBody>
        </p:sp>
        <p:pic>
          <p:nvPicPr>
            <p:cNvPr id="31" name="图形 30" descr="报纸">
              <a:extLst>
                <a:ext uri="{FF2B5EF4-FFF2-40B4-BE49-F238E27FC236}">
                  <a16:creationId xmlns:a16="http://schemas.microsoft.com/office/drawing/2014/main" id="{2342AC80-0494-4F99-897D-DA64FF4EE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5659" y="3832991"/>
              <a:ext cx="634019" cy="634019"/>
            </a:xfrm>
            <a:prstGeom prst="rect">
              <a:avLst/>
            </a:prstGeom>
          </p:spPr>
        </p:pic>
        <p:sp>
          <p:nvSpPr>
            <p:cNvPr id="32" name="流程图: 决策 31">
              <a:extLst>
                <a:ext uri="{FF2B5EF4-FFF2-40B4-BE49-F238E27FC236}">
                  <a16:creationId xmlns:a16="http://schemas.microsoft.com/office/drawing/2014/main" id="{BA811649-31AE-42DC-95DE-01F41F70DBF1}"/>
                </a:ext>
              </a:extLst>
            </p:cNvPr>
            <p:cNvSpPr/>
            <p:nvPr/>
          </p:nvSpPr>
          <p:spPr>
            <a:xfrm>
              <a:off x="5625228" y="1635821"/>
              <a:ext cx="1241572" cy="914401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Create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Hive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table?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4" name="图形 33" descr="数据库">
              <a:extLst>
                <a:ext uri="{FF2B5EF4-FFF2-40B4-BE49-F238E27FC236}">
                  <a16:creationId xmlns:a16="http://schemas.microsoft.com/office/drawing/2014/main" id="{29E44610-1A74-44A4-B0BD-2FB3897B0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9973" y="594767"/>
              <a:ext cx="914400" cy="914400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098B6AB-212E-4044-A8A2-D9C3E165B8DF}"/>
                </a:ext>
              </a:extLst>
            </p:cNvPr>
            <p:cNvSpPr txBox="1"/>
            <p:nvPr/>
          </p:nvSpPr>
          <p:spPr>
            <a:xfrm>
              <a:off x="9752243" y="390083"/>
              <a:ext cx="1221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hive:dc_stg</a:t>
              </a:r>
              <a:endParaRPr lang="zh-CN" altLang="en-US" sz="1400" dirty="0"/>
            </a:p>
          </p:txBody>
        </p:sp>
        <p:pic>
          <p:nvPicPr>
            <p:cNvPr id="36" name="图形 35" descr="数据库">
              <a:extLst>
                <a:ext uri="{FF2B5EF4-FFF2-40B4-BE49-F238E27FC236}">
                  <a16:creationId xmlns:a16="http://schemas.microsoft.com/office/drawing/2014/main" id="{769D9301-CD1D-483D-B4F7-245B00CFF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42339" y="781959"/>
              <a:ext cx="914400" cy="914400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59CED7E-E90F-4056-BDCC-DCE4895D2250}"/>
                </a:ext>
              </a:extLst>
            </p:cNvPr>
            <p:cNvSpPr txBox="1"/>
            <p:nvPr/>
          </p:nvSpPr>
          <p:spPr>
            <a:xfrm>
              <a:off x="7436244" y="260565"/>
              <a:ext cx="1221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hive:dc_ods</a:t>
              </a:r>
              <a:endParaRPr lang="zh-CN" altLang="en-US" sz="1400" dirty="0"/>
            </a:p>
          </p:txBody>
        </p: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7A038F95-F21E-4D2B-B8E3-491F0841FC9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6866800" y="1051967"/>
              <a:ext cx="593173" cy="10410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FF7C8858-CB43-4EFE-A162-9EA3AF9EE463}"/>
                </a:ext>
              </a:extLst>
            </p:cNvPr>
            <p:cNvCxnSpPr>
              <a:cxnSpLocks/>
              <a:stCxn id="32" idx="3"/>
              <a:endCxn id="36" idx="1"/>
            </p:cNvCxnSpPr>
            <p:nvPr/>
          </p:nvCxnSpPr>
          <p:spPr>
            <a:xfrm flipV="1">
              <a:off x="6866800" y="1239159"/>
              <a:ext cx="2475539" cy="85386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79F937A-8484-43E1-A5A1-587023AE89E6}"/>
                </a:ext>
              </a:extLst>
            </p:cNvPr>
            <p:cNvSpPr txBox="1"/>
            <p:nvPr/>
          </p:nvSpPr>
          <p:spPr>
            <a:xfrm>
              <a:off x="7088673" y="1561248"/>
              <a:ext cx="7193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yes</a:t>
              </a:r>
              <a:endParaRPr lang="zh-CN" altLang="en-US" sz="10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0E26621-1ADE-479B-910D-3D1AC9BDED0A}"/>
                </a:ext>
              </a:extLst>
            </p:cNvPr>
            <p:cNvSpPr txBox="1"/>
            <p:nvPr/>
          </p:nvSpPr>
          <p:spPr>
            <a:xfrm>
              <a:off x="4056437" y="3101723"/>
              <a:ext cx="985709" cy="5232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/>
                <a:t>生成</a:t>
              </a:r>
              <a:r>
                <a:rPr lang="en-US" altLang="zh-CN" dirty="0"/>
                <a:t>hive</a:t>
              </a:r>
              <a:r>
                <a:rPr lang="zh-CN" altLang="en-US" dirty="0"/>
                <a:t>建表语句</a:t>
              </a:r>
            </a:p>
          </p:txBody>
        </p: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DB35CC0D-A030-4C47-8DA3-F6231B38A582}"/>
                </a:ext>
              </a:extLst>
            </p:cNvPr>
            <p:cNvCxnSpPr>
              <a:cxnSpLocks/>
              <a:stCxn id="53" idx="3"/>
              <a:endCxn id="32" idx="1"/>
            </p:cNvCxnSpPr>
            <p:nvPr/>
          </p:nvCxnSpPr>
          <p:spPr>
            <a:xfrm flipV="1">
              <a:off x="5042146" y="2093022"/>
              <a:ext cx="583082" cy="12703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9F7ADB81-3D94-4238-8136-BC30053074F9}"/>
                </a:ext>
              </a:extLst>
            </p:cNvPr>
            <p:cNvCxnSpPr>
              <a:cxnSpLocks/>
              <a:stCxn id="53" idx="3"/>
              <a:endCxn id="139" idx="1"/>
            </p:cNvCxnSpPr>
            <p:nvPr/>
          </p:nvCxnSpPr>
          <p:spPr>
            <a:xfrm>
              <a:off x="5042146" y="3363333"/>
              <a:ext cx="1692346" cy="16631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95A7A98-2C57-403F-B095-E6D979C6849E}"/>
                </a:ext>
              </a:extLst>
            </p:cNvPr>
            <p:cNvSpPr txBox="1"/>
            <p:nvPr/>
          </p:nvSpPr>
          <p:spPr>
            <a:xfrm>
              <a:off x="3517680" y="3908395"/>
              <a:ext cx="12486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hive</a:t>
              </a:r>
              <a:r>
                <a:rPr lang="zh-CN" altLang="en-US" sz="1000" dirty="0"/>
                <a:t>表格式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自定义字段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分区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位置</a:t>
              </a:r>
            </a:p>
          </p:txBody>
        </p:sp>
        <p:cxnSp>
          <p:nvCxnSpPr>
            <p:cNvPr id="135" name="连接符: 曲线 134">
              <a:extLst>
                <a:ext uri="{FF2B5EF4-FFF2-40B4-BE49-F238E27FC236}">
                  <a16:creationId xmlns:a16="http://schemas.microsoft.com/office/drawing/2014/main" id="{4B6F37B2-26E4-48B6-A203-851F495980D4}"/>
                </a:ext>
              </a:extLst>
            </p:cNvPr>
            <p:cNvCxnSpPr>
              <a:cxnSpLocks/>
              <a:stCxn id="31" idx="3"/>
              <a:endCxn id="53" idx="2"/>
            </p:cNvCxnSpPr>
            <p:nvPr/>
          </p:nvCxnSpPr>
          <p:spPr>
            <a:xfrm flipV="1">
              <a:off x="3179678" y="3624943"/>
              <a:ext cx="1369614" cy="52505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13D4B766-D21B-4BBA-9C8A-2A894F684D30}"/>
                </a:ext>
              </a:extLst>
            </p:cNvPr>
            <p:cNvSpPr txBox="1"/>
            <p:nvPr/>
          </p:nvSpPr>
          <p:spPr>
            <a:xfrm>
              <a:off x="6734492" y="3268042"/>
              <a:ext cx="960896" cy="5232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生成</a:t>
              </a:r>
              <a:r>
                <a:rPr lang="en-US" altLang="zh-CN" sz="1400" dirty="0" err="1"/>
                <a:t>datax</a:t>
              </a:r>
              <a:r>
                <a:rPr lang="en-US" altLang="zh-CN" sz="1400" dirty="0"/>
                <a:t> Json</a:t>
              </a:r>
              <a:endParaRPr lang="zh-CN" altLang="en-US" sz="1400" dirty="0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53425D6-C652-4A0B-BB17-6D3013013285}"/>
                </a:ext>
              </a:extLst>
            </p:cNvPr>
            <p:cNvSpPr txBox="1"/>
            <p:nvPr/>
          </p:nvSpPr>
          <p:spPr>
            <a:xfrm>
              <a:off x="8746139" y="2125402"/>
              <a:ext cx="1679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dataxJsonTemple.json</a:t>
              </a:r>
              <a:endParaRPr lang="zh-CN" altLang="en-US" sz="1200" dirty="0"/>
            </a:p>
          </p:txBody>
        </p:sp>
        <p:pic>
          <p:nvPicPr>
            <p:cNvPr id="152" name="图形 151" descr="报纸">
              <a:extLst>
                <a:ext uri="{FF2B5EF4-FFF2-40B4-BE49-F238E27FC236}">
                  <a16:creationId xmlns:a16="http://schemas.microsoft.com/office/drawing/2014/main" id="{EDF8ADFF-C8B2-4C61-B055-E199E82C7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88377" y="2369431"/>
              <a:ext cx="583082" cy="583082"/>
            </a:xfrm>
            <a:prstGeom prst="rect">
              <a:avLst/>
            </a:prstGeom>
          </p:spPr>
        </p:pic>
        <p:cxnSp>
          <p:nvCxnSpPr>
            <p:cNvPr id="155" name="连接符: 曲线 154">
              <a:extLst>
                <a:ext uri="{FF2B5EF4-FFF2-40B4-BE49-F238E27FC236}">
                  <a16:creationId xmlns:a16="http://schemas.microsoft.com/office/drawing/2014/main" id="{6B7B64A3-4301-46F1-A52E-60D72CD457FD}"/>
                </a:ext>
              </a:extLst>
            </p:cNvPr>
            <p:cNvCxnSpPr>
              <a:cxnSpLocks/>
              <a:stCxn id="152" idx="1"/>
              <a:endCxn id="139" idx="0"/>
            </p:cNvCxnSpPr>
            <p:nvPr/>
          </p:nvCxnSpPr>
          <p:spPr>
            <a:xfrm rot="10800000" flipV="1">
              <a:off x="7214941" y="2660972"/>
              <a:ext cx="1973437" cy="60707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002260E7-1C33-43C3-81D0-F8B92C83AF15}"/>
                </a:ext>
              </a:extLst>
            </p:cNvPr>
            <p:cNvSpPr txBox="1"/>
            <p:nvPr/>
          </p:nvSpPr>
          <p:spPr>
            <a:xfrm>
              <a:off x="7852041" y="2284092"/>
              <a:ext cx="894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datax</a:t>
              </a:r>
              <a:r>
                <a:rPr lang="en-US" altLang="zh-CN" sz="1200" dirty="0"/>
                <a:t> json</a:t>
              </a:r>
              <a:r>
                <a:rPr lang="zh-CN" altLang="en-US" sz="1200" dirty="0"/>
                <a:t>基础配置</a:t>
              </a: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AE1B9EEB-6CBB-4E59-B187-30BB63B8E223}"/>
                </a:ext>
              </a:extLst>
            </p:cNvPr>
            <p:cNvSpPr txBox="1"/>
            <p:nvPr/>
          </p:nvSpPr>
          <p:spPr>
            <a:xfrm>
              <a:off x="5672346" y="2965925"/>
              <a:ext cx="1028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数据源</a:t>
              </a:r>
              <a:r>
                <a:rPr lang="en-US" altLang="zh-CN" sz="1200" dirty="0"/>
                <a:t>/hive</a:t>
              </a:r>
              <a:r>
                <a:rPr lang="zh-CN" altLang="en-US" sz="1200" dirty="0"/>
                <a:t>表信息</a:t>
              </a: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22231D94-464A-4CE7-AA3F-7A6BD21D9ED6}"/>
                </a:ext>
              </a:extLst>
            </p:cNvPr>
            <p:cNvSpPr txBox="1"/>
            <p:nvPr/>
          </p:nvSpPr>
          <p:spPr>
            <a:xfrm>
              <a:off x="4142027" y="5051317"/>
              <a:ext cx="925364" cy="7386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 err="1"/>
                <a:t>Dophin</a:t>
              </a:r>
              <a:r>
                <a:rPr lang="zh-CN" altLang="en-US" dirty="0"/>
                <a:t>生成</a:t>
              </a:r>
              <a:r>
                <a:rPr lang="zh-CN" altLang="en-US"/>
                <a:t>任务链</a:t>
              </a:r>
              <a:r>
                <a:rPr lang="en-US" altLang="zh-CN" dirty="0"/>
                <a:t>json</a:t>
              </a:r>
              <a:endParaRPr lang="zh-CN" altLang="en-US" dirty="0"/>
            </a:p>
          </p:txBody>
        </p:sp>
        <p:cxnSp>
          <p:nvCxnSpPr>
            <p:cNvPr id="203" name="连接符: 曲线 202">
              <a:extLst>
                <a:ext uri="{FF2B5EF4-FFF2-40B4-BE49-F238E27FC236}">
                  <a16:creationId xmlns:a16="http://schemas.microsoft.com/office/drawing/2014/main" id="{10B7D509-58B7-4CC2-AAC6-8FCDC3F97B65}"/>
                </a:ext>
              </a:extLst>
            </p:cNvPr>
            <p:cNvCxnSpPr>
              <a:cxnSpLocks/>
              <a:stCxn id="139" idx="2"/>
              <a:endCxn id="161" idx="0"/>
            </p:cNvCxnSpPr>
            <p:nvPr/>
          </p:nvCxnSpPr>
          <p:spPr>
            <a:xfrm rot="5400000">
              <a:off x="5279798" y="3116174"/>
              <a:ext cx="1260055" cy="26102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连接符: 曲线 210">
              <a:extLst>
                <a:ext uri="{FF2B5EF4-FFF2-40B4-BE49-F238E27FC236}">
                  <a16:creationId xmlns:a16="http://schemas.microsoft.com/office/drawing/2014/main" id="{391DCAD9-177D-4278-B73A-F20751ED9609}"/>
                </a:ext>
              </a:extLst>
            </p:cNvPr>
            <p:cNvCxnSpPr>
              <a:cxnSpLocks/>
              <a:stCxn id="31" idx="2"/>
              <a:endCxn id="161" idx="1"/>
            </p:cNvCxnSpPr>
            <p:nvPr/>
          </p:nvCxnSpPr>
          <p:spPr>
            <a:xfrm rot="16200000" flipH="1">
              <a:off x="3025529" y="4304150"/>
              <a:ext cx="953639" cy="127935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1D43F95C-7AAE-4321-A8BB-AB0A43E78B3F}"/>
                </a:ext>
              </a:extLst>
            </p:cNvPr>
            <p:cNvSpPr txBox="1"/>
            <p:nvPr/>
          </p:nvSpPr>
          <p:spPr>
            <a:xfrm>
              <a:off x="2940333" y="4597029"/>
              <a:ext cx="12486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dolphin</a:t>
              </a:r>
              <a:r>
                <a:rPr lang="zh-CN" altLang="en-US" sz="1000" dirty="0"/>
                <a:t>配置</a:t>
              </a:r>
            </a:p>
          </p:txBody>
        </p:sp>
        <p:pic>
          <p:nvPicPr>
            <p:cNvPr id="220" name="图形 219" descr="胶卷条">
              <a:extLst>
                <a:ext uri="{FF2B5EF4-FFF2-40B4-BE49-F238E27FC236}">
                  <a16:creationId xmlns:a16="http://schemas.microsoft.com/office/drawing/2014/main" id="{6349E0A7-B460-437B-8EDB-06260B4F4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69641" y="4283826"/>
              <a:ext cx="635266" cy="1772679"/>
            </a:xfrm>
            <a:prstGeom prst="rect">
              <a:avLst/>
            </a:prstGeom>
          </p:spPr>
        </p:pic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B07C262F-5EFE-4404-BC12-D93F3FF3276B}"/>
                </a:ext>
              </a:extLst>
            </p:cNvPr>
            <p:cNvSpPr txBox="1"/>
            <p:nvPr/>
          </p:nvSpPr>
          <p:spPr>
            <a:xfrm>
              <a:off x="7574345" y="4055621"/>
              <a:ext cx="1409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Dolphin</a:t>
              </a:r>
              <a:r>
                <a:rPr lang="zh-CN" altLang="en-US" sz="1400" dirty="0"/>
                <a:t>服务器</a:t>
              </a:r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621F923F-214B-446E-84A8-FFBBEE0D7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2363" y="5162795"/>
              <a:ext cx="2781839" cy="374597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71DC08E0-2556-4F42-83D6-39F618CB939B}"/>
                </a:ext>
              </a:extLst>
            </p:cNvPr>
            <p:cNvSpPr txBox="1"/>
            <p:nvPr/>
          </p:nvSpPr>
          <p:spPr>
            <a:xfrm>
              <a:off x="5487646" y="4704751"/>
              <a:ext cx="1028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生成任务链</a:t>
              </a:r>
            </a:p>
          </p:txBody>
        </p: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189CC29B-CE3A-4A92-B423-04977920F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0520" y="5445751"/>
              <a:ext cx="2823682" cy="16475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EFE2EB8C-C8D0-4223-B577-EEBB4CFCD4C3}"/>
                </a:ext>
              </a:extLst>
            </p:cNvPr>
            <p:cNvSpPr txBox="1"/>
            <p:nvPr/>
          </p:nvSpPr>
          <p:spPr>
            <a:xfrm>
              <a:off x="6152130" y="4906974"/>
              <a:ext cx="129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获取任务链</a:t>
              </a:r>
              <a:r>
                <a:rPr lang="en-US" altLang="zh-CN" sz="1200" dirty="0"/>
                <a:t>id</a:t>
              </a:r>
              <a:endParaRPr lang="zh-CN" altLang="en-US" sz="1200" dirty="0"/>
            </a:p>
          </p:txBody>
        </p: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175B4548-BBBE-402A-A323-7BE37F1AA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3829" y="4593274"/>
              <a:ext cx="2728212" cy="58827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BA4ECA4B-8313-42B0-84B8-FF7FC3FB4779}"/>
                </a:ext>
              </a:extLst>
            </p:cNvPr>
            <p:cNvSpPr txBox="1"/>
            <p:nvPr/>
          </p:nvSpPr>
          <p:spPr>
            <a:xfrm>
              <a:off x="5542718" y="5222276"/>
              <a:ext cx="129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上线任务</a:t>
              </a:r>
            </a:p>
          </p:txBody>
        </p: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F1679798-5A54-477E-B64F-AAB7B9649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6831" y="4875682"/>
              <a:ext cx="2775210" cy="458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4224C0B7-7ECC-4155-89BF-AFC726D75B04}"/>
                </a:ext>
              </a:extLst>
            </p:cNvPr>
            <p:cNvSpPr txBox="1"/>
            <p:nvPr/>
          </p:nvSpPr>
          <p:spPr>
            <a:xfrm>
              <a:off x="6108488" y="5398893"/>
              <a:ext cx="129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设置定时任务</a:t>
              </a:r>
            </a:p>
          </p:txBody>
        </p: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5FFC5A98-6FF4-4619-8F5C-91623B3293BF}"/>
                </a:ext>
              </a:extLst>
            </p:cNvPr>
            <p:cNvCxnSpPr>
              <a:cxnSpLocks/>
            </p:cNvCxnSpPr>
            <p:nvPr/>
          </p:nvCxnSpPr>
          <p:spPr>
            <a:xfrm>
              <a:off x="5076831" y="5700611"/>
              <a:ext cx="2797371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C6C05BC6-4F61-472D-8989-2EC788A3F088}"/>
                </a:ext>
              </a:extLst>
            </p:cNvPr>
            <p:cNvSpPr txBox="1"/>
            <p:nvPr/>
          </p:nvSpPr>
          <p:spPr>
            <a:xfrm>
              <a:off x="5429412" y="5669905"/>
              <a:ext cx="129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上线定时任务</a:t>
              </a:r>
            </a:p>
          </p:txBody>
        </p:sp>
        <p:cxnSp>
          <p:nvCxnSpPr>
            <p:cNvPr id="337" name="连接符: 曲线 336">
              <a:extLst>
                <a:ext uri="{FF2B5EF4-FFF2-40B4-BE49-F238E27FC236}">
                  <a16:creationId xmlns:a16="http://schemas.microsoft.com/office/drawing/2014/main" id="{A692D531-9697-4243-9F90-05152E79D271}"/>
                </a:ext>
              </a:extLst>
            </p:cNvPr>
            <p:cNvCxnSpPr>
              <a:cxnSpLocks/>
              <a:stCxn id="11" idx="3"/>
              <a:endCxn id="53" idx="1"/>
            </p:cNvCxnSpPr>
            <p:nvPr/>
          </p:nvCxnSpPr>
          <p:spPr>
            <a:xfrm>
              <a:off x="1798895" y="2802690"/>
              <a:ext cx="2257542" cy="56064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连接符: 曲线 348">
              <a:extLst>
                <a:ext uri="{FF2B5EF4-FFF2-40B4-BE49-F238E27FC236}">
                  <a16:creationId xmlns:a16="http://schemas.microsoft.com/office/drawing/2014/main" id="{E04267D5-91E9-4184-9BB1-F7E7FF421C58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rot="5400000">
              <a:off x="2114807" y="1321032"/>
              <a:ext cx="1165747" cy="1797569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连接符: 曲线 362">
              <a:extLst>
                <a:ext uri="{FF2B5EF4-FFF2-40B4-BE49-F238E27FC236}">
                  <a16:creationId xmlns:a16="http://schemas.microsoft.com/office/drawing/2014/main" id="{77CDEEF3-CE12-4C3D-B60B-03874FD82B7C}"/>
                </a:ext>
              </a:extLst>
            </p:cNvPr>
            <p:cNvCxnSpPr>
              <a:cxnSpLocks/>
              <a:stCxn id="161" idx="2"/>
              <a:endCxn id="11" idx="2"/>
            </p:cNvCxnSpPr>
            <p:nvPr/>
          </p:nvCxnSpPr>
          <p:spPr>
            <a:xfrm rot="5400000" flipH="1">
              <a:off x="1736377" y="2921650"/>
              <a:ext cx="2530091" cy="3206573"/>
            </a:xfrm>
            <a:prstGeom prst="curvedConnector3">
              <a:avLst>
                <a:gd name="adj1" fmla="val -90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文本框 364">
              <a:extLst>
                <a:ext uri="{FF2B5EF4-FFF2-40B4-BE49-F238E27FC236}">
                  <a16:creationId xmlns:a16="http://schemas.microsoft.com/office/drawing/2014/main" id="{95C324C4-4093-4DF4-98EC-93F33AC42A54}"/>
                </a:ext>
              </a:extLst>
            </p:cNvPr>
            <p:cNvSpPr txBox="1"/>
            <p:nvPr/>
          </p:nvSpPr>
          <p:spPr>
            <a:xfrm>
              <a:off x="883938" y="5041093"/>
              <a:ext cx="1028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更新元数据</a:t>
              </a:r>
            </a:p>
          </p:txBody>
        </p:sp>
        <p:pic>
          <p:nvPicPr>
            <p:cNvPr id="377" name="图形 376" descr="智能手机">
              <a:extLst>
                <a:ext uri="{FF2B5EF4-FFF2-40B4-BE49-F238E27FC236}">
                  <a16:creationId xmlns:a16="http://schemas.microsoft.com/office/drawing/2014/main" id="{B543132F-6465-404E-9D1E-72FE82F0E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13968" y="2779882"/>
              <a:ext cx="532091" cy="722744"/>
            </a:xfrm>
            <a:prstGeom prst="rect">
              <a:avLst/>
            </a:prstGeom>
          </p:spPr>
        </p:pic>
        <p:sp>
          <p:nvSpPr>
            <p:cNvPr id="378" name="文本框 377">
              <a:extLst>
                <a:ext uri="{FF2B5EF4-FFF2-40B4-BE49-F238E27FC236}">
                  <a16:creationId xmlns:a16="http://schemas.microsoft.com/office/drawing/2014/main" id="{B8BB7B45-5E0F-452B-8711-0F5AFEB77B2B}"/>
                </a:ext>
              </a:extLst>
            </p:cNvPr>
            <p:cNvSpPr txBox="1"/>
            <p:nvPr/>
          </p:nvSpPr>
          <p:spPr>
            <a:xfrm>
              <a:off x="10792082" y="2971977"/>
              <a:ext cx="60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datax</a:t>
              </a:r>
              <a:endParaRPr lang="zh-CN" altLang="en-US" sz="1400" dirty="0"/>
            </a:p>
          </p:txBody>
        </p:sp>
        <p:pic>
          <p:nvPicPr>
            <p:cNvPr id="379" name="图形 378" descr="数据库">
              <a:extLst>
                <a:ext uri="{FF2B5EF4-FFF2-40B4-BE49-F238E27FC236}">
                  <a16:creationId xmlns:a16="http://schemas.microsoft.com/office/drawing/2014/main" id="{4945DA09-749D-4F84-A1A3-F9670B3E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7770" y="3917968"/>
              <a:ext cx="583082" cy="583082"/>
            </a:xfrm>
            <a:prstGeom prst="rect">
              <a:avLst/>
            </a:prstGeom>
          </p:spPr>
        </p:pic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8C4C88E7-02E7-4F6F-A1EB-1CC6EAE2D545}"/>
                </a:ext>
              </a:extLst>
            </p:cNvPr>
            <p:cNvSpPr txBox="1"/>
            <p:nvPr/>
          </p:nvSpPr>
          <p:spPr>
            <a:xfrm>
              <a:off x="9341918" y="3659397"/>
              <a:ext cx="751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数据源</a:t>
              </a:r>
            </a:p>
          </p:txBody>
        </p:sp>
        <p:cxnSp>
          <p:nvCxnSpPr>
            <p:cNvPr id="382" name="连接符: 曲线 381">
              <a:extLst>
                <a:ext uri="{FF2B5EF4-FFF2-40B4-BE49-F238E27FC236}">
                  <a16:creationId xmlns:a16="http://schemas.microsoft.com/office/drawing/2014/main" id="{F62BB6A2-152D-4B1E-A2EF-5891E2F34037}"/>
                </a:ext>
              </a:extLst>
            </p:cNvPr>
            <p:cNvCxnSpPr>
              <a:cxnSpLocks/>
              <a:stCxn id="220" idx="3"/>
              <a:endCxn id="379" idx="1"/>
            </p:cNvCxnSpPr>
            <p:nvPr/>
          </p:nvCxnSpPr>
          <p:spPr>
            <a:xfrm flipV="1">
              <a:off x="8404907" y="4209509"/>
              <a:ext cx="1312863" cy="960657"/>
            </a:xfrm>
            <a:prstGeom prst="curvedConnector3">
              <a:avLst>
                <a:gd name="adj1" fmla="val 50000"/>
              </a:avLst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8" name="连接符: 曲线 387">
              <a:extLst>
                <a:ext uri="{FF2B5EF4-FFF2-40B4-BE49-F238E27FC236}">
                  <a16:creationId xmlns:a16="http://schemas.microsoft.com/office/drawing/2014/main" id="{0F783DEA-25EF-4B03-8767-5E76AD93CDB1}"/>
                </a:ext>
              </a:extLst>
            </p:cNvPr>
            <p:cNvCxnSpPr>
              <a:stCxn id="379" idx="0"/>
              <a:endCxn id="377" idx="2"/>
            </p:cNvCxnSpPr>
            <p:nvPr/>
          </p:nvCxnSpPr>
          <p:spPr>
            <a:xfrm rot="5400000" flipH="1" flipV="1">
              <a:off x="10536991" y="2974946"/>
              <a:ext cx="415342" cy="147070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连接符: 曲线 397">
              <a:extLst>
                <a:ext uri="{FF2B5EF4-FFF2-40B4-BE49-F238E27FC236}">
                  <a16:creationId xmlns:a16="http://schemas.microsoft.com/office/drawing/2014/main" id="{A8C8BD4E-1CBF-4C05-932B-925D08BB3CB7}"/>
                </a:ext>
              </a:extLst>
            </p:cNvPr>
            <p:cNvCxnSpPr>
              <a:stCxn id="377" idx="0"/>
              <a:endCxn id="36" idx="3"/>
            </p:cNvCxnSpPr>
            <p:nvPr/>
          </p:nvCxnSpPr>
          <p:spPr>
            <a:xfrm rot="16200000" flipV="1">
              <a:off x="10098016" y="1397883"/>
              <a:ext cx="1540723" cy="1223275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连接符: 曲线 399">
              <a:extLst>
                <a:ext uri="{FF2B5EF4-FFF2-40B4-BE49-F238E27FC236}">
                  <a16:creationId xmlns:a16="http://schemas.microsoft.com/office/drawing/2014/main" id="{3B106D37-09D0-4A78-91A5-B4E3A8531156}"/>
                </a:ext>
              </a:extLst>
            </p:cNvPr>
            <p:cNvCxnSpPr>
              <a:cxnSpLocks/>
              <a:stCxn id="36" idx="0"/>
              <a:endCxn id="34" idx="3"/>
            </p:cNvCxnSpPr>
            <p:nvPr/>
          </p:nvCxnSpPr>
          <p:spPr>
            <a:xfrm rot="16200000" flipH="1" flipV="1">
              <a:off x="8951952" y="204380"/>
              <a:ext cx="270008" cy="1425166"/>
            </a:xfrm>
            <a:prstGeom prst="curvedConnector4">
              <a:avLst>
                <a:gd name="adj1" fmla="val -84664"/>
                <a:gd name="adj2" fmla="val 6604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4A2B15B7-F8C7-4736-8A64-CB06644B4DD5}"/>
                </a:ext>
              </a:extLst>
            </p:cNvPr>
            <p:cNvSpPr txBox="1"/>
            <p:nvPr/>
          </p:nvSpPr>
          <p:spPr>
            <a:xfrm>
              <a:off x="8473086" y="4588631"/>
              <a:ext cx="1524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Dolphin</a:t>
              </a:r>
              <a:r>
                <a:rPr lang="zh-CN" altLang="en-US" sz="1200" dirty="0"/>
                <a:t>启动任务流</a:t>
              </a:r>
            </a:p>
          </p:txBody>
        </p:sp>
        <p:grpSp>
          <p:nvGrpSpPr>
            <p:cNvPr id="426" name="组合 425">
              <a:extLst>
                <a:ext uri="{FF2B5EF4-FFF2-40B4-BE49-F238E27FC236}">
                  <a16:creationId xmlns:a16="http://schemas.microsoft.com/office/drawing/2014/main" id="{3E1C7E23-DB39-4099-A465-BC9E59C75C7B}"/>
                </a:ext>
              </a:extLst>
            </p:cNvPr>
            <p:cNvGrpSpPr/>
            <p:nvPr/>
          </p:nvGrpSpPr>
          <p:grpSpPr>
            <a:xfrm>
              <a:off x="2135029" y="2641797"/>
              <a:ext cx="243015" cy="246221"/>
              <a:chOff x="4151703" y="556794"/>
              <a:chExt cx="243015" cy="246221"/>
            </a:xfrm>
          </p:grpSpPr>
          <p:sp>
            <p:nvSpPr>
              <p:cNvPr id="424" name="椭圆 423">
                <a:extLst>
                  <a:ext uri="{FF2B5EF4-FFF2-40B4-BE49-F238E27FC236}">
                    <a16:creationId xmlns:a16="http://schemas.microsoft.com/office/drawing/2014/main" id="{6437B340-97CF-4844-A152-F4191A4541FD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文本框 424">
                <a:extLst>
                  <a:ext uri="{FF2B5EF4-FFF2-40B4-BE49-F238E27FC236}">
                    <a16:creationId xmlns:a16="http://schemas.microsoft.com/office/drawing/2014/main" id="{85134E6A-B52C-486A-B49C-5969A4BBA072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</p:grpSp>
        <p:sp>
          <p:nvSpPr>
            <p:cNvPr id="427" name="文本框 426">
              <a:extLst>
                <a:ext uri="{FF2B5EF4-FFF2-40B4-BE49-F238E27FC236}">
                  <a16:creationId xmlns:a16="http://schemas.microsoft.com/office/drawing/2014/main" id="{98A087B0-D1F6-44B5-BD48-C7AC3D5F0443}"/>
                </a:ext>
              </a:extLst>
            </p:cNvPr>
            <p:cNvSpPr txBox="1"/>
            <p:nvPr/>
          </p:nvSpPr>
          <p:spPr>
            <a:xfrm>
              <a:off x="2616023" y="1915531"/>
              <a:ext cx="1571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生成并上线</a:t>
              </a:r>
              <a:r>
                <a:rPr lang="en-US" altLang="zh-CN" sz="1000" dirty="0"/>
                <a:t>dolphin</a:t>
              </a:r>
              <a:r>
                <a:rPr lang="zh-CN" altLang="en-US" sz="1000" dirty="0"/>
                <a:t>项目</a:t>
              </a:r>
            </a:p>
          </p:txBody>
        </p:sp>
        <p:grpSp>
          <p:nvGrpSpPr>
            <p:cNvPr id="428" name="组合 427">
              <a:extLst>
                <a:ext uri="{FF2B5EF4-FFF2-40B4-BE49-F238E27FC236}">
                  <a16:creationId xmlns:a16="http://schemas.microsoft.com/office/drawing/2014/main" id="{37EFAEE9-0A52-4A08-9873-7159B38A1100}"/>
                </a:ext>
              </a:extLst>
            </p:cNvPr>
            <p:cNvGrpSpPr/>
            <p:nvPr/>
          </p:nvGrpSpPr>
          <p:grpSpPr>
            <a:xfrm>
              <a:off x="5050520" y="2499536"/>
              <a:ext cx="243015" cy="246221"/>
              <a:chOff x="4151703" y="556794"/>
              <a:chExt cx="243015" cy="246221"/>
            </a:xfrm>
          </p:grpSpPr>
          <p:sp>
            <p:nvSpPr>
              <p:cNvPr id="429" name="椭圆 428">
                <a:extLst>
                  <a:ext uri="{FF2B5EF4-FFF2-40B4-BE49-F238E27FC236}">
                    <a16:creationId xmlns:a16="http://schemas.microsoft.com/office/drawing/2014/main" id="{DEC5AAF2-68DA-49B2-8091-43D387F19C70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F90A7C19-BDC6-4148-A7E5-3BA3436E673C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2</a:t>
                </a:r>
                <a:endParaRPr lang="zh-CN" altLang="en-US" sz="1000" dirty="0"/>
              </a:p>
            </p:txBody>
          </p:sp>
        </p:grpSp>
        <p:grpSp>
          <p:nvGrpSpPr>
            <p:cNvPr id="431" name="组合 430">
              <a:extLst>
                <a:ext uri="{FF2B5EF4-FFF2-40B4-BE49-F238E27FC236}">
                  <a16:creationId xmlns:a16="http://schemas.microsoft.com/office/drawing/2014/main" id="{60662ACF-A431-4860-962D-91A2981B7F38}"/>
                </a:ext>
              </a:extLst>
            </p:cNvPr>
            <p:cNvGrpSpPr/>
            <p:nvPr/>
          </p:nvGrpSpPr>
          <p:grpSpPr>
            <a:xfrm>
              <a:off x="5727691" y="3454362"/>
              <a:ext cx="243015" cy="246221"/>
              <a:chOff x="4151703" y="556794"/>
              <a:chExt cx="243015" cy="246221"/>
            </a:xfrm>
          </p:grpSpPr>
          <p:sp>
            <p:nvSpPr>
              <p:cNvPr id="432" name="椭圆 431">
                <a:extLst>
                  <a:ext uri="{FF2B5EF4-FFF2-40B4-BE49-F238E27FC236}">
                    <a16:creationId xmlns:a16="http://schemas.microsoft.com/office/drawing/2014/main" id="{BFD8EF2D-8782-4636-8F87-559789BE1FDC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文本框 432">
                <a:extLst>
                  <a:ext uri="{FF2B5EF4-FFF2-40B4-BE49-F238E27FC236}">
                    <a16:creationId xmlns:a16="http://schemas.microsoft.com/office/drawing/2014/main" id="{016708B8-C174-4687-9A4D-1D794B1B6DC8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</p:grpSp>
        <p:grpSp>
          <p:nvGrpSpPr>
            <p:cNvPr id="434" name="组合 433">
              <a:extLst>
                <a:ext uri="{FF2B5EF4-FFF2-40B4-BE49-F238E27FC236}">
                  <a16:creationId xmlns:a16="http://schemas.microsoft.com/office/drawing/2014/main" id="{0490DD36-C3F7-4DBF-BAF7-4E0B53F22413}"/>
                </a:ext>
              </a:extLst>
            </p:cNvPr>
            <p:cNvGrpSpPr/>
            <p:nvPr/>
          </p:nvGrpSpPr>
          <p:grpSpPr>
            <a:xfrm>
              <a:off x="7905400" y="2813716"/>
              <a:ext cx="243015" cy="246221"/>
              <a:chOff x="4151703" y="556794"/>
              <a:chExt cx="243015" cy="246221"/>
            </a:xfrm>
          </p:grpSpPr>
          <p:sp>
            <p:nvSpPr>
              <p:cNvPr id="435" name="椭圆 434">
                <a:extLst>
                  <a:ext uri="{FF2B5EF4-FFF2-40B4-BE49-F238E27FC236}">
                    <a16:creationId xmlns:a16="http://schemas.microsoft.com/office/drawing/2014/main" id="{AD608D32-CC17-4449-8BE4-271162B6B39F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文本框 435">
                <a:extLst>
                  <a:ext uri="{FF2B5EF4-FFF2-40B4-BE49-F238E27FC236}">
                    <a16:creationId xmlns:a16="http://schemas.microsoft.com/office/drawing/2014/main" id="{35283731-75DA-4D8F-A65A-A158A23C6420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</p:grpSp>
        <p:grpSp>
          <p:nvGrpSpPr>
            <p:cNvPr id="437" name="组合 436">
              <a:extLst>
                <a:ext uri="{FF2B5EF4-FFF2-40B4-BE49-F238E27FC236}">
                  <a16:creationId xmlns:a16="http://schemas.microsoft.com/office/drawing/2014/main" id="{F8AF3472-A91B-4503-BFC2-132129D88364}"/>
                </a:ext>
              </a:extLst>
            </p:cNvPr>
            <p:cNvGrpSpPr/>
            <p:nvPr/>
          </p:nvGrpSpPr>
          <p:grpSpPr>
            <a:xfrm>
              <a:off x="3631275" y="3662173"/>
              <a:ext cx="243015" cy="246221"/>
              <a:chOff x="4151703" y="556794"/>
              <a:chExt cx="243015" cy="246221"/>
            </a:xfrm>
          </p:grpSpPr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3BA8189E-13A2-408A-9DC4-E6DED0C79DE9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7F76417A-B00C-4A8B-8354-D4C6FE031999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</p:grpSp>
        <p:grpSp>
          <p:nvGrpSpPr>
            <p:cNvPr id="440" name="组合 439">
              <a:extLst>
                <a:ext uri="{FF2B5EF4-FFF2-40B4-BE49-F238E27FC236}">
                  <a16:creationId xmlns:a16="http://schemas.microsoft.com/office/drawing/2014/main" id="{3C50A735-0384-4671-BE2F-24CD2D35424D}"/>
                </a:ext>
              </a:extLst>
            </p:cNvPr>
            <p:cNvGrpSpPr/>
            <p:nvPr/>
          </p:nvGrpSpPr>
          <p:grpSpPr>
            <a:xfrm>
              <a:off x="5125777" y="4223871"/>
              <a:ext cx="243015" cy="246221"/>
              <a:chOff x="4151703" y="556794"/>
              <a:chExt cx="243015" cy="246221"/>
            </a:xfrm>
          </p:grpSpPr>
          <p:sp>
            <p:nvSpPr>
              <p:cNvPr id="441" name="椭圆 440">
                <a:extLst>
                  <a:ext uri="{FF2B5EF4-FFF2-40B4-BE49-F238E27FC236}">
                    <a16:creationId xmlns:a16="http://schemas.microsoft.com/office/drawing/2014/main" id="{EAD4DFB4-5F09-48A0-BD47-1B1160452C5F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82F64B46-6080-4E1E-980F-DF9A836A8AE5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4</a:t>
                </a:r>
                <a:endParaRPr lang="zh-CN" altLang="en-US" sz="1000" dirty="0"/>
              </a:p>
            </p:txBody>
          </p:sp>
        </p:grpSp>
        <p:grpSp>
          <p:nvGrpSpPr>
            <p:cNvPr id="443" name="组合 442">
              <a:extLst>
                <a:ext uri="{FF2B5EF4-FFF2-40B4-BE49-F238E27FC236}">
                  <a16:creationId xmlns:a16="http://schemas.microsoft.com/office/drawing/2014/main" id="{8015F806-59B8-487B-AD38-AA4AF3754740}"/>
                </a:ext>
              </a:extLst>
            </p:cNvPr>
            <p:cNvGrpSpPr/>
            <p:nvPr/>
          </p:nvGrpSpPr>
          <p:grpSpPr>
            <a:xfrm>
              <a:off x="5259251" y="5133107"/>
              <a:ext cx="243015" cy="246221"/>
              <a:chOff x="4151703" y="556794"/>
              <a:chExt cx="243015" cy="246221"/>
            </a:xfrm>
          </p:grpSpPr>
          <p:sp>
            <p:nvSpPr>
              <p:cNvPr id="444" name="椭圆 443">
                <a:extLst>
                  <a:ext uri="{FF2B5EF4-FFF2-40B4-BE49-F238E27FC236}">
                    <a16:creationId xmlns:a16="http://schemas.microsoft.com/office/drawing/2014/main" id="{855F70EA-B3AA-43CF-B851-F409E57EA526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6FF6BAF6-4DAD-440B-9ABA-D04647F60FB7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5</a:t>
                </a:r>
                <a:endParaRPr lang="zh-CN" altLang="en-US" sz="1000" dirty="0"/>
              </a:p>
            </p:txBody>
          </p:sp>
        </p:grpSp>
        <p:grpSp>
          <p:nvGrpSpPr>
            <p:cNvPr id="446" name="组合 445">
              <a:extLst>
                <a:ext uri="{FF2B5EF4-FFF2-40B4-BE49-F238E27FC236}">
                  <a16:creationId xmlns:a16="http://schemas.microsoft.com/office/drawing/2014/main" id="{8739F4CA-BEE0-4F7E-9311-E398E5E59D79}"/>
                </a:ext>
              </a:extLst>
            </p:cNvPr>
            <p:cNvGrpSpPr/>
            <p:nvPr/>
          </p:nvGrpSpPr>
          <p:grpSpPr>
            <a:xfrm>
              <a:off x="3338598" y="4943829"/>
              <a:ext cx="243015" cy="246221"/>
              <a:chOff x="4151703" y="556794"/>
              <a:chExt cx="243015" cy="246221"/>
            </a:xfrm>
          </p:grpSpPr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9F467A93-BFEC-475E-9251-4EA96A1523C3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CE63A448-AF76-4284-993B-ECA386F9F148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4</a:t>
                </a:r>
                <a:endParaRPr lang="zh-CN" altLang="en-US" sz="1000" dirty="0"/>
              </a:p>
            </p:txBody>
          </p:sp>
        </p:grpSp>
        <p:grpSp>
          <p:nvGrpSpPr>
            <p:cNvPr id="449" name="组合 448">
              <a:extLst>
                <a:ext uri="{FF2B5EF4-FFF2-40B4-BE49-F238E27FC236}">
                  <a16:creationId xmlns:a16="http://schemas.microsoft.com/office/drawing/2014/main" id="{AB7BB76F-49EA-4EBA-9AB6-62011AF0FBC5}"/>
                </a:ext>
              </a:extLst>
            </p:cNvPr>
            <p:cNvGrpSpPr/>
            <p:nvPr/>
          </p:nvGrpSpPr>
          <p:grpSpPr>
            <a:xfrm>
              <a:off x="1993845" y="4958439"/>
              <a:ext cx="243015" cy="246221"/>
              <a:chOff x="4151703" y="556794"/>
              <a:chExt cx="243015" cy="246221"/>
            </a:xfrm>
          </p:grpSpPr>
          <p:sp>
            <p:nvSpPr>
              <p:cNvPr id="450" name="椭圆 449">
                <a:extLst>
                  <a:ext uri="{FF2B5EF4-FFF2-40B4-BE49-F238E27FC236}">
                    <a16:creationId xmlns:a16="http://schemas.microsoft.com/office/drawing/2014/main" id="{78494364-9F92-48F2-8A10-ED2A5C6D3703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E41B43B3-9DDC-4800-9B96-478DC87AF450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6</a:t>
                </a:r>
                <a:endParaRPr lang="zh-CN" altLang="en-US" sz="1000" dirty="0"/>
              </a:p>
            </p:txBody>
          </p:sp>
        </p:grpSp>
        <p:grpSp>
          <p:nvGrpSpPr>
            <p:cNvPr id="454" name="组合 453">
              <a:extLst>
                <a:ext uri="{FF2B5EF4-FFF2-40B4-BE49-F238E27FC236}">
                  <a16:creationId xmlns:a16="http://schemas.microsoft.com/office/drawing/2014/main" id="{7CE6A7C5-11FF-485D-A4CB-403854D30306}"/>
                </a:ext>
              </a:extLst>
            </p:cNvPr>
            <p:cNvGrpSpPr/>
            <p:nvPr/>
          </p:nvGrpSpPr>
          <p:grpSpPr>
            <a:xfrm>
              <a:off x="8992454" y="4958438"/>
              <a:ext cx="243015" cy="246221"/>
              <a:chOff x="4151703" y="556794"/>
              <a:chExt cx="243015" cy="246221"/>
            </a:xfrm>
          </p:grpSpPr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1DBFBD54-A390-4B57-A1AA-84E7C17012D1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6" name="文本框 455">
                <a:extLst>
                  <a:ext uri="{FF2B5EF4-FFF2-40B4-BE49-F238E27FC236}">
                    <a16:creationId xmlns:a16="http://schemas.microsoft.com/office/drawing/2014/main" id="{8DEB1980-FEE3-4688-919C-8E675CE949E1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7</a:t>
                </a:r>
                <a:endParaRPr lang="zh-CN" altLang="en-US" sz="1000" dirty="0"/>
              </a:p>
            </p:txBody>
          </p:sp>
        </p:grpSp>
        <p:sp>
          <p:nvSpPr>
            <p:cNvPr id="457" name="文本框 456">
              <a:extLst>
                <a:ext uri="{FF2B5EF4-FFF2-40B4-BE49-F238E27FC236}">
                  <a16:creationId xmlns:a16="http://schemas.microsoft.com/office/drawing/2014/main" id="{3D484168-9F59-4B79-9667-3FDDFB7A4275}"/>
                </a:ext>
              </a:extLst>
            </p:cNvPr>
            <p:cNvSpPr txBox="1"/>
            <p:nvPr/>
          </p:nvSpPr>
          <p:spPr>
            <a:xfrm>
              <a:off x="10330061" y="3769894"/>
              <a:ext cx="1524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采集数据源数据</a:t>
              </a:r>
            </a:p>
          </p:txBody>
        </p:sp>
        <p:sp>
          <p:nvSpPr>
            <p:cNvPr id="458" name="文本框 457">
              <a:extLst>
                <a:ext uri="{FF2B5EF4-FFF2-40B4-BE49-F238E27FC236}">
                  <a16:creationId xmlns:a16="http://schemas.microsoft.com/office/drawing/2014/main" id="{9D03B752-7F74-4564-ABF4-4AD9B993AE6D}"/>
                </a:ext>
              </a:extLst>
            </p:cNvPr>
            <p:cNvSpPr txBox="1"/>
            <p:nvPr/>
          </p:nvSpPr>
          <p:spPr>
            <a:xfrm>
              <a:off x="10424246" y="1722301"/>
              <a:ext cx="1524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写入临时库</a:t>
              </a:r>
              <a:r>
                <a:rPr lang="en-US" altLang="zh-CN" sz="1200" dirty="0" err="1"/>
                <a:t>dc_stg</a:t>
              </a:r>
              <a:endParaRPr lang="zh-CN" altLang="en-US" sz="1200" dirty="0"/>
            </a:p>
          </p:txBody>
        </p:sp>
        <p:sp>
          <p:nvSpPr>
            <p:cNvPr id="459" name="文本框 458">
              <a:extLst>
                <a:ext uri="{FF2B5EF4-FFF2-40B4-BE49-F238E27FC236}">
                  <a16:creationId xmlns:a16="http://schemas.microsoft.com/office/drawing/2014/main" id="{6780D6CC-464B-42D7-923F-B066E73623B6}"/>
                </a:ext>
              </a:extLst>
            </p:cNvPr>
            <p:cNvSpPr txBox="1"/>
            <p:nvPr/>
          </p:nvSpPr>
          <p:spPr>
            <a:xfrm>
              <a:off x="8526390" y="566398"/>
              <a:ext cx="1524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</a:t>
              </a:r>
              <a:r>
                <a:rPr lang="en-US" altLang="zh-CN" sz="1200" dirty="0" err="1"/>
                <a:t>dc_ods</a:t>
              </a:r>
              <a:endParaRPr lang="zh-CN" altLang="en-US" sz="1200" dirty="0"/>
            </a:p>
          </p:txBody>
        </p:sp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531A3F02-A622-4538-B4E1-92EA3D44C531}"/>
                </a:ext>
              </a:extLst>
            </p:cNvPr>
            <p:cNvGrpSpPr/>
            <p:nvPr/>
          </p:nvGrpSpPr>
          <p:grpSpPr>
            <a:xfrm>
              <a:off x="10515750" y="3393658"/>
              <a:ext cx="243015" cy="246221"/>
              <a:chOff x="4151703" y="556794"/>
              <a:chExt cx="243015" cy="246221"/>
            </a:xfrm>
          </p:grpSpPr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4400F6BF-8625-4345-B7F9-DE6D3A3893A0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2" name="文本框 461">
                <a:extLst>
                  <a:ext uri="{FF2B5EF4-FFF2-40B4-BE49-F238E27FC236}">
                    <a16:creationId xmlns:a16="http://schemas.microsoft.com/office/drawing/2014/main" id="{E0D8BFAA-A42D-453D-8662-D7AA009B9FD2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8</a:t>
                </a:r>
                <a:endParaRPr lang="zh-CN" altLang="en-US" sz="1000" dirty="0"/>
              </a:p>
            </p:txBody>
          </p:sp>
        </p:grpSp>
        <p:grpSp>
          <p:nvGrpSpPr>
            <p:cNvPr id="463" name="组合 462">
              <a:extLst>
                <a:ext uri="{FF2B5EF4-FFF2-40B4-BE49-F238E27FC236}">
                  <a16:creationId xmlns:a16="http://schemas.microsoft.com/office/drawing/2014/main" id="{4548C174-0CA1-4DEC-A43B-1FB43FFD8166}"/>
                </a:ext>
              </a:extLst>
            </p:cNvPr>
            <p:cNvGrpSpPr/>
            <p:nvPr/>
          </p:nvGrpSpPr>
          <p:grpSpPr>
            <a:xfrm>
              <a:off x="11006183" y="1997774"/>
              <a:ext cx="243015" cy="246221"/>
              <a:chOff x="4151703" y="556794"/>
              <a:chExt cx="243015" cy="246221"/>
            </a:xfrm>
          </p:grpSpPr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04A9F160-7732-4B31-81AA-B3CD1D4D503A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5" name="文本框 464">
                <a:extLst>
                  <a:ext uri="{FF2B5EF4-FFF2-40B4-BE49-F238E27FC236}">
                    <a16:creationId xmlns:a16="http://schemas.microsoft.com/office/drawing/2014/main" id="{18D06B20-3140-4429-8123-E94581824F46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9</a:t>
                </a:r>
                <a:endParaRPr lang="zh-CN" altLang="en-US" sz="1000" dirty="0"/>
              </a:p>
            </p:txBody>
          </p:sp>
        </p:grpSp>
        <p:grpSp>
          <p:nvGrpSpPr>
            <p:cNvPr id="466" name="组合 465">
              <a:extLst>
                <a:ext uri="{FF2B5EF4-FFF2-40B4-BE49-F238E27FC236}">
                  <a16:creationId xmlns:a16="http://schemas.microsoft.com/office/drawing/2014/main" id="{E85F99D3-B4A0-4D63-8383-A7BBF2A04EDC}"/>
                </a:ext>
              </a:extLst>
            </p:cNvPr>
            <p:cNvGrpSpPr/>
            <p:nvPr/>
          </p:nvGrpSpPr>
          <p:grpSpPr>
            <a:xfrm>
              <a:off x="8992454" y="273773"/>
              <a:ext cx="518638" cy="246221"/>
              <a:chOff x="4125202" y="556794"/>
              <a:chExt cx="518638" cy="246221"/>
            </a:xfrm>
          </p:grpSpPr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19255BA4-DBDA-4782-B2E0-98226BC3AB4C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8" name="文本框 467">
                <a:extLst>
                  <a:ext uri="{FF2B5EF4-FFF2-40B4-BE49-F238E27FC236}">
                    <a16:creationId xmlns:a16="http://schemas.microsoft.com/office/drawing/2014/main" id="{F5CCF97C-F13D-4DFE-8CA6-AB7A14EF5820}"/>
                  </a:ext>
                </a:extLst>
              </p:cNvPr>
              <p:cNvSpPr txBox="1"/>
              <p:nvPr/>
            </p:nvSpPr>
            <p:spPr>
              <a:xfrm>
                <a:off x="4125202" y="556794"/>
                <a:ext cx="5186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10</a:t>
                </a:r>
                <a:endParaRPr lang="zh-CN" altLang="en-US" sz="1000" dirty="0"/>
              </a:p>
            </p:txBody>
          </p:sp>
        </p:grpSp>
        <p:pic>
          <p:nvPicPr>
            <p:cNvPr id="470" name="图形 469" descr="吃东西的人">
              <a:extLst>
                <a:ext uri="{FF2B5EF4-FFF2-40B4-BE49-F238E27FC236}">
                  <a16:creationId xmlns:a16="http://schemas.microsoft.com/office/drawing/2014/main" id="{E21AC1AC-959B-4D0D-9F5A-568557ED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1822" y="594767"/>
              <a:ext cx="914400" cy="914400"/>
            </a:xfrm>
            <a:prstGeom prst="rect">
              <a:avLst/>
            </a:prstGeom>
          </p:spPr>
        </p:pic>
        <p:cxnSp>
          <p:nvCxnSpPr>
            <p:cNvPr id="474" name="连接符: 曲线 473">
              <a:extLst>
                <a:ext uri="{FF2B5EF4-FFF2-40B4-BE49-F238E27FC236}">
                  <a16:creationId xmlns:a16="http://schemas.microsoft.com/office/drawing/2014/main" id="{DFB78514-0533-482E-AE6A-E28E823AD83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6113" y="1188612"/>
              <a:ext cx="1554354" cy="1287353"/>
            </a:xfrm>
            <a:prstGeom prst="curvedConnector3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箭头连接符 476">
              <a:extLst>
                <a:ext uri="{FF2B5EF4-FFF2-40B4-BE49-F238E27FC236}">
                  <a16:creationId xmlns:a16="http://schemas.microsoft.com/office/drawing/2014/main" id="{996819B1-CBCA-4CF5-B4AC-08D2699EB277}"/>
                </a:ext>
              </a:extLst>
            </p:cNvPr>
            <p:cNvCxnSpPr>
              <a:cxnSpLocks/>
              <a:stCxn id="470" idx="3"/>
            </p:cNvCxnSpPr>
            <p:nvPr/>
          </p:nvCxnSpPr>
          <p:spPr>
            <a:xfrm>
              <a:off x="1396222" y="1051967"/>
              <a:ext cx="1544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2" name="图形 481" descr="列表 RTL">
              <a:extLst>
                <a:ext uri="{FF2B5EF4-FFF2-40B4-BE49-F238E27FC236}">
                  <a16:creationId xmlns:a16="http://schemas.microsoft.com/office/drawing/2014/main" id="{3BE75E50-A67C-4AD0-93DA-3E058C7EC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63246" y="687730"/>
              <a:ext cx="2311014" cy="935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501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BD1A11E-90E2-4DC8-8198-7E2EC12EE223}"/>
              </a:ext>
            </a:extLst>
          </p:cNvPr>
          <p:cNvGrpSpPr/>
          <p:nvPr/>
        </p:nvGrpSpPr>
        <p:grpSpPr>
          <a:xfrm>
            <a:off x="230835" y="260565"/>
            <a:ext cx="11718177" cy="5795940"/>
            <a:chOff x="230835" y="260565"/>
            <a:chExt cx="11718177" cy="5795940"/>
          </a:xfrm>
        </p:grpSpPr>
        <p:pic>
          <p:nvPicPr>
            <p:cNvPr id="5" name="图形 4" descr="数据库">
              <a:extLst>
                <a:ext uri="{FF2B5EF4-FFF2-40B4-BE49-F238E27FC236}">
                  <a16:creationId xmlns:a16="http://schemas.microsoft.com/office/drawing/2014/main" id="{E338D674-E1EB-4B31-B535-D1A252A2B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377" y="2345490"/>
              <a:ext cx="801518" cy="9144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101EEF-5E2F-43D4-8D01-4F91992BC38B}"/>
                </a:ext>
              </a:extLst>
            </p:cNvPr>
            <p:cNvSpPr txBox="1"/>
            <p:nvPr/>
          </p:nvSpPr>
          <p:spPr>
            <a:xfrm>
              <a:off x="1772401" y="1886409"/>
              <a:ext cx="4428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curd</a:t>
              </a:r>
              <a:endParaRPr lang="zh-CN" altLang="en-US" sz="1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A29EAE-C674-471D-A15E-7CE46BE21DD4}"/>
                </a:ext>
              </a:extLst>
            </p:cNvPr>
            <p:cNvSpPr txBox="1"/>
            <p:nvPr/>
          </p:nvSpPr>
          <p:spPr>
            <a:xfrm>
              <a:off x="3564679" y="463322"/>
              <a:ext cx="719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web</a:t>
              </a:r>
              <a:endParaRPr lang="zh-CN" altLang="en-US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412ABF5-F21C-4C79-B770-E2AE5D0D0663}"/>
                </a:ext>
              </a:extLst>
            </p:cNvPr>
            <p:cNvSpPr txBox="1"/>
            <p:nvPr/>
          </p:nvSpPr>
          <p:spPr>
            <a:xfrm>
              <a:off x="230835" y="2514924"/>
              <a:ext cx="936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db:gather</a:t>
              </a:r>
              <a:endParaRPr lang="zh-CN" altLang="en-US" sz="1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D28A4-71AF-4F42-A794-D0791702F723}"/>
                </a:ext>
              </a:extLst>
            </p:cNvPr>
            <p:cNvSpPr txBox="1"/>
            <p:nvPr/>
          </p:nvSpPr>
          <p:spPr>
            <a:xfrm>
              <a:off x="2127428" y="3589885"/>
              <a:ext cx="1470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gather.properties</a:t>
              </a:r>
              <a:endParaRPr lang="zh-CN" altLang="en-US" sz="12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6617C1A-35F9-49C8-BEAA-E2EB6AA97419}"/>
                </a:ext>
              </a:extLst>
            </p:cNvPr>
            <p:cNvSpPr txBox="1"/>
            <p:nvPr/>
          </p:nvSpPr>
          <p:spPr>
            <a:xfrm>
              <a:off x="2652556" y="2779882"/>
              <a:ext cx="13036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采集表元数据</a:t>
              </a:r>
            </a:p>
          </p:txBody>
        </p:sp>
        <p:pic>
          <p:nvPicPr>
            <p:cNvPr id="11" name="图形 10" descr="报纸">
              <a:extLst>
                <a:ext uri="{FF2B5EF4-FFF2-40B4-BE49-F238E27FC236}">
                  <a16:creationId xmlns:a16="http://schemas.microsoft.com/office/drawing/2014/main" id="{66092A1C-0CF0-47F8-AC66-C1EAB05BC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5659" y="3832991"/>
              <a:ext cx="634019" cy="634019"/>
            </a:xfrm>
            <a:prstGeom prst="rect">
              <a:avLst/>
            </a:prstGeom>
          </p:spPr>
        </p:pic>
        <p:sp>
          <p:nvSpPr>
            <p:cNvPr id="12" name="流程图: 决策 11">
              <a:extLst>
                <a:ext uri="{FF2B5EF4-FFF2-40B4-BE49-F238E27FC236}">
                  <a16:creationId xmlns:a16="http://schemas.microsoft.com/office/drawing/2014/main" id="{C4E1AC40-D85E-4BFB-A8FE-D45C2BC46CF9}"/>
                </a:ext>
              </a:extLst>
            </p:cNvPr>
            <p:cNvSpPr/>
            <p:nvPr/>
          </p:nvSpPr>
          <p:spPr>
            <a:xfrm>
              <a:off x="5625228" y="1635821"/>
              <a:ext cx="1241572" cy="914401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Create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Hive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table?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3" name="图形 12" descr="数据库">
              <a:extLst>
                <a:ext uri="{FF2B5EF4-FFF2-40B4-BE49-F238E27FC236}">
                  <a16:creationId xmlns:a16="http://schemas.microsoft.com/office/drawing/2014/main" id="{77B4CFA4-B56C-43F1-878F-D87734C21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9973" y="594767"/>
              <a:ext cx="914400" cy="9144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6C7B0F0-78E7-4434-A5E8-E8E5B8A42582}"/>
                </a:ext>
              </a:extLst>
            </p:cNvPr>
            <p:cNvSpPr txBox="1"/>
            <p:nvPr/>
          </p:nvSpPr>
          <p:spPr>
            <a:xfrm>
              <a:off x="9752243" y="390083"/>
              <a:ext cx="1221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hive:dc_stg</a:t>
              </a:r>
              <a:endParaRPr lang="zh-CN" altLang="en-US" sz="1400" dirty="0"/>
            </a:p>
          </p:txBody>
        </p:sp>
        <p:pic>
          <p:nvPicPr>
            <p:cNvPr id="15" name="图形 14" descr="数据库">
              <a:extLst>
                <a:ext uri="{FF2B5EF4-FFF2-40B4-BE49-F238E27FC236}">
                  <a16:creationId xmlns:a16="http://schemas.microsoft.com/office/drawing/2014/main" id="{5228B65F-851C-4556-8D75-DC8340F2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42339" y="781959"/>
              <a:ext cx="914400" cy="91440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A7052A5-E1EE-4142-97D6-AAD2F1D80967}"/>
                </a:ext>
              </a:extLst>
            </p:cNvPr>
            <p:cNvSpPr txBox="1"/>
            <p:nvPr/>
          </p:nvSpPr>
          <p:spPr>
            <a:xfrm>
              <a:off x="7436244" y="260565"/>
              <a:ext cx="1221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hive:dc_ods</a:t>
              </a:r>
              <a:endParaRPr lang="zh-CN" altLang="en-US" sz="1400" dirty="0"/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B3765F2C-6A44-4129-A65A-D5ACF44C549E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6866800" y="1051967"/>
              <a:ext cx="593173" cy="10410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64FA551A-4806-43A1-B71B-9F61E9B32304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 flipV="1">
              <a:off x="6866800" y="1239159"/>
              <a:ext cx="2475539" cy="85386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AC8A30B-657A-46EC-B6A1-125504881012}"/>
                </a:ext>
              </a:extLst>
            </p:cNvPr>
            <p:cNvSpPr txBox="1"/>
            <p:nvPr/>
          </p:nvSpPr>
          <p:spPr>
            <a:xfrm>
              <a:off x="7088673" y="1561248"/>
              <a:ext cx="7193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yes</a:t>
              </a:r>
              <a:endParaRPr lang="zh-CN" altLang="en-US" sz="1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04B7C9D-3EBD-4350-A21F-F22C3697316A}"/>
                </a:ext>
              </a:extLst>
            </p:cNvPr>
            <p:cNvSpPr txBox="1"/>
            <p:nvPr/>
          </p:nvSpPr>
          <p:spPr>
            <a:xfrm>
              <a:off x="4056437" y="3101723"/>
              <a:ext cx="985709" cy="5232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/>
                <a:t>生成</a:t>
              </a:r>
              <a:r>
                <a:rPr lang="en-US" altLang="zh-CN" dirty="0"/>
                <a:t>hive</a:t>
              </a:r>
              <a:r>
                <a:rPr lang="zh-CN" altLang="en-US" dirty="0"/>
                <a:t>建表语句</a:t>
              </a:r>
            </a:p>
          </p:txBody>
        </p: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897E41EC-E721-468A-B4C1-A1C985BE1C5A}"/>
                </a:ext>
              </a:extLst>
            </p:cNvPr>
            <p:cNvCxnSpPr>
              <a:cxnSpLocks/>
              <a:stCxn id="20" idx="3"/>
              <a:endCxn id="12" idx="1"/>
            </p:cNvCxnSpPr>
            <p:nvPr/>
          </p:nvCxnSpPr>
          <p:spPr>
            <a:xfrm flipV="1">
              <a:off x="5042146" y="2093022"/>
              <a:ext cx="583082" cy="12703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8234180A-E509-4C0D-8142-1A84FFEDE281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>
              <a:off x="5042146" y="3363333"/>
              <a:ext cx="1692346" cy="16631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BA68B91-56A4-411E-9B4C-F1BD14AA98B8}"/>
                </a:ext>
              </a:extLst>
            </p:cNvPr>
            <p:cNvSpPr txBox="1"/>
            <p:nvPr/>
          </p:nvSpPr>
          <p:spPr>
            <a:xfrm>
              <a:off x="3517680" y="3908395"/>
              <a:ext cx="12486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hive</a:t>
              </a:r>
              <a:r>
                <a:rPr lang="zh-CN" altLang="en-US" sz="1000" dirty="0"/>
                <a:t>表格式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自定义字段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分区</a:t>
              </a:r>
              <a:r>
                <a:rPr lang="en-US" altLang="zh-CN" sz="1000" dirty="0"/>
                <a:t>/</a:t>
              </a:r>
              <a:r>
                <a:rPr lang="zh-CN" altLang="en-US" sz="1000" dirty="0"/>
                <a:t>位置</a:t>
              </a:r>
            </a:p>
          </p:txBody>
        </p: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01681147-B7C9-413C-9AA4-4B27EC112C04}"/>
                </a:ext>
              </a:extLst>
            </p:cNvPr>
            <p:cNvCxnSpPr>
              <a:cxnSpLocks/>
              <a:stCxn id="11" idx="3"/>
              <a:endCxn id="20" idx="2"/>
            </p:cNvCxnSpPr>
            <p:nvPr/>
          </p:nvCxnSpPr>
          <p:spPr>
            <a:xfrm flipV="1">
              <a:off x="3179678" y="3624943"/>
              <a:ext cx="1369614" cy="52505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7084E1F-1842-4D35-B957-2C84F89DE6B3}"/>
                </a:ext>
              </a:extLst>
            </p:cNvPr>
            <p:cNvSpPr txBox="1"/>
            <p:nvPr/>
          </p:nvSpPr>
          <p:spPr>
            <a:xfrm>
              <a:off x="6734492" y="3268042"/>
              <a:ext cx="960896" cy="5232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生成</a:t>
              </a:r>
              <a:r>
                <a:rPr lang="en-US" altLang="zh-CN" sz="1400" dirty="0" err="1"/>
                <a:t>datax</a:t>
              </a:r>
              <a:r>
                <a:rPr lang="en-US" altLang="zh-CN" sz="1400" dirty="0"/>
                <a:t> Json</a:t>
              </a:r>
              <a:endParaRPr lang="zh-CN" altLang="en-US" sz="1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F14D908-8D86-4C0C-AD72-C080AAA3533C}"/>
                </a:ext>
              </a:extLst>
            </p:cNvPr>
            <p:cNvSpPr txBox="1"/>
            <p:nvPr/>
          </p:nvSpPr>
          <p:spPr>
            <a:xfrm>
              <a:off x="8746139" y="2125402"/>
              <a:ext cx="1679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dataxJsonTemple.json</a:t>
              </a:r>
              <a:endParaRPr lang="zh-CN" altLang="en-US" sz="1200" dirty="0"/>
            </a:p>
          </p:txBody>
        </p:sp>
        <p:pic>
          <p:nvPicPr>
            <p:cNvPr id="27" name="图形 26" descr="报纸">
              <a:extLst>
                <a:ext uri="{FF2B5EF4-FFF2-40B4-BE49-F238E27FC236}">
                  <a16:creationId xmlns:a16="http://schemas.microsoft.com/office/drawing/2014/main" id="{DFD2C9B5-96D5-4AE3-AD53-16BF1E711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88377" y="2369431"/>
              <a:ext cx="583082" cy="583082"/>
            </a:xfrm>
            <a:prstGeom prst="rect">
              <a:avLst/>
            </a:prstGeom>
          </p:spPr>
        </p:pic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DD25239B-66A6-4B33-AFC4-4E136B6A16A4}"/>
                </a:ext>
              </a:extLst>
            </p:cNvPr>
            <p:cNvCxnSpPr>
              <a:cxnSpLocks/>
              <a:stCxn id="27" idx="1"/>
              <a:endCxn id="25" idx="0"/>
            </p:cNvCxnSpPr>
            <p:nvPr/>
          </p:nvCxnSpPr>
          <p:spPr>
            <a:xfrm rot="10800000" flipV="1">
              <a:off x="7214941" y="2660972"/>
              <a:ext cx="1973437" cy="60707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3821C04-8995-4BFD-8213-D9F1F6399564}"/>
                </a:ext>
              </a:extLst>
            </p:cNvPr>
            <p:cNvSpPr txBox="1"/>
            <p:nvPr/>
          </p:nvSpPr>
          <p:spPr>
            <a:xfrm>
              <a:off x="7852041" y="2284092"/>
              <a:ext cx="894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datax</a:t>
              </a:r>
              <a:r>
                <a:rPr lang="en-US" altLang="zh-CN" sz="1200" dirty="0"/>
                <a:t> json</a:t>
              </a:r>
              <a:r>
                <a:rPr lang="zh-CN" altLang="en-US" sz="1200" dirty="0"/>
                <a:t>基础配置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83FD52B-8401-4827-BD76-3AB9E7CC9DDD}"/>
                </a:ext>
              </a:extLst>
            </p:cNvPr>
            <p:cNvSpPr txBox="1"/>
            <p:nvPr/>
          </p:nvSpPr>
          <p:spPr>
            <a:xfrm>
              <a:off x="5672346" y="2965925"/>
              <a:ext cx="1028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数据源</a:t>
              </a:r>
              <a:r>
                <a:rPr lang="en-US" altLang="zh-CN" sz="1200" dirty="0"/>
                <a:t>/hive</a:t>
              </a:r>
              <a:r>
                <a:rPr lang="zh-CN" altLang="en-US" sz="1200" dirty="0"/>
                <a:t>表信息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2EA54CD-76D5-488D-9865-2188E426421C}"/>
                </a:ext>
              </a:extLst>
            </p:cNvPr>
            <p:cNvSpPr txBox="1"/>
            <p:nvPr/>
          </p:nvSpPr>
          <p:spPr>
            <a:xfrm>
              <a:off x="4142027" y="5051317"/>
              <a:ext cx="925364" cy="7386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 err="1"/>
                <a:t>Dophin</a:t>
              </a:r>
              <a:r>
                <a:rPr lang="zh-CN" altLang="en-US" dirty="0"/>
                <a:t>生成</a:t>
              </a:r>
              <a:r>
                <a:rPr lang="zh-CN" altLang="en-US"/>
                <a:t>任务链</a:t>
              </a:r>
              <a:r>
                <a:rPr lang="en-US" altLang="zh-CN" dirty="0"/>
                <a:t>json</a:t>
              </a:r>
              <a:endParaRPr lang="zh-CN" altLang="en-US" dirty="0"/>
            </a:p>
          </p:txBody>
        </p:sp>
        <p:cxnSp>
          <p:nvCxnSpPr>
            <p:cNvPr id="32" name="连接符: 曲线 31">
              <a:extLst>
                <a:ext uri="{FF2B5EF4-FFF2-40B4-BE49-F238E27FC236}">
                  <a16:creationId xmlns:a16="http://schemas.microsoft.com/office/drawing/2014/main" id="{55CB8CF6-D00E-48F2-9F05-E9BE2AC6DC96}"/>
                </a:ext>
              </a:extLst>
            </p:cNvPr>
            <p:cNvCxnSpPr>
              <a:cxnSpLocks/>
              <a:stCxn id="25" idx="2"/>
              <a:endCxn id="31" idx="0"/>
            </p:cNvCxnSpPr>
            <p:nvPr/>
          </p:nvCxnSpPr>
          <p:spPr>
            <a:xfrm rot="5400000">
              <a:off x="5279798" y="3116174"/>
              <a:ext cx="1260055" cy="26102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DB73DDFC-6A90-4D12-81D7-0DADF2388494}"/>
                </a:ext>
              </a:extLst>
            </p:cNvPr>
            <p:cNvCxnSpPr>
              <a:cxnSpLocks/>
              <a:stCxn id="11" idx="2"/>
              <a:endCxn id="31" idx="1"/>
            </p:cNvCxnSpPr>
            <p:nvPr/>
          </p:nvCxnSpPr>
          <p:spPr>
            <a:xfrm rot="16200000" flipH="1">
              <a:off x="3025529" y="4304150"/>
              <a:ext cx="953639" cy="127935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B52F1AF-D912-4208-9C1E-AEC03EBBEBFC}"/>
                </a:ext>
              </a:extLst>
            </p:cNvPr>
            <p:cNvSpPr txBox="1"/>
            <p:nvPr/>
          </p:nvSpPr>
          <p:spPr>
            <a:xfrm>
              <a:off x="2940333" y="4597029"/>
              <a:ext cx="12486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dolphin</a:t>
              </a:r>
              <a:r>
                <a:rPr lang="zh-CN" altLang="en-US" sz="1000" dirty="0"/>
                <a:t>配置</a:t>
              </a:r>
            </a:p>
          </p:txBody>
        </p:sp>
        <p:pic>
          <p:nvPicPr>
            <p:cNvPr id="35" name="图形 34" descr="胶卷条">
              <a:extLst>
                <a:ext uri="{FF2B5EF4-FFF2-40B4-BE49-F238E27FC236}">
                  <a16:creationId xmlns:a16="http://schemas.microsoft.com/office/drawing/2014/main" id="{209282F5-8715-40C8-B641-221B47B22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69641" y="4283826"/>
              <a:ext cx="635266" cy="1772679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5592E69-4782-4E53-B76D-29186D75575B}"/>
                </a:ext>
              </a:extLst>
            </p:cNvPr>
            <p:cNvSpPr txBox="1"/>
            <p:nvPr/>
          </p:nvSpPr>
          <p:spPr>
            <a:xfrm>
              <a:off x="7574345" y="4055621"/>
              <a:ext cx="1409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Dolphin</a:t>
              </a:r>
              <a:r>
                <a:rPr lang="zh-CN" altLang="en-US" sz="1400" dirty="0"/>
                <a:t>服务器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467BC9A-0E8A-4254-A5D6-465D39084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2363" y="5162795"/>
              <a:ext cx="2781839" cy="374597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BFCC8F4-72DD-463A-B194-2C68B94C94A6}"/>
                </a:ext>
              </a:extLst>
            </p:cNvPr>
            <p:cNvSpPr txBox="1"/>
            <p:nvPr/>
          </p:nvSpPr>
          <p:spPr>
            <a:xfrm>
              <a:off x="5487646" y="4704751"/>
              <a:ext cx="1028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生成任务链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B1670F5-9E08-4277-A4F0-D00A86A31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0520" y="5445751"/>
              <a:ext cx="2823682" cy="16475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85AE7D4-4750-4BED-9D86-92C375FCDF65}"/>
                </a:ext>
              </a:extLst>
            </p:cNvPr>
            <p:cNvSpPr txBox="1"/>
            <p:nvPr/>
          </p:nvSpPr>
          <p:spPr>
            <a:xfrm>
              <a:off x="6152130" y="4906974"/>
              <a:ext cx="129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获取任务链</a:t>
              </a:r>
              <a:r>
                <a:rPr lang="en-US" altLang="zh-CN" sz="1200" dirty="0"/>
                <a:t>id</a:t>
              </a:r>
              <a:endParaRPr lang="zh-CN" altLang="en-US" sz="12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02FC967-5B70-4ED4-92AC-429066AA0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3829" y="4593274"/>
              <a:ext cx="2728212" cy="58827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CF8303C-A055-4743-BC24-37AE951893FC}"/>
                </a:ext>
              </a:extLst>
            </p:cNvPr>
            <p:cNvSpPr txBox="1"/>
            <p:nvPr/>
          </p:nvSpPr>
          <p:spPr>
            <a:xfrm>
              <a:off x="5542718" y="5222276"/>
              <a:ext cx="129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上线任务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5083DFB-B95A-4D4C-A464-94AB4B49CA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6831" y="4875682"/>
              <a:ext cx="2775210" cy="458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96C6758-106E-4005-91DF-D338A7DB508B}"/>
                </a:ext>
              </a:extLst>
            </p:cNvPr>
            <p:cNvSpPr txBox="1"/>
            <p:nvPr/>
          </p:nvSpPr>
          <p:spPr>
            <a:xfrm>
              <a:off x="6108488" y="5398893"/>
              <a:ext cx="129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设置定时任务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588492C-D172-4208-9E67-271FF7D068AC}"/>
                </a:ext>
              </a:extLst>
            </p:cNvPr>
            <p:cNvCxnSpPr>
              <a:cxnSpLocks/>
            </p:cNvCxnSpPr>
            <p:nvPr/>
          </p:nvCxnSpPr>
          <p:spPr>
            <a:xfrm>
              <a:off x="5076831" y="5700611"/>
              <a:ext cx="2797371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76CFECF-303B-495E-B6C1-F56C1C8C67D9}"/>
                </a:ext>
              </a:extLst>
            </p:cNvPr>
            <p:cNvSpPr txBox="1"/>
            <p:nvPr/>
          </p:nvSpPr>
          <p:spPr>
            <a:xfrm>
              <a:off x="5429412" y="5669905"/>
              <a:ext cx="129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上线定时任务</a:t>
              </a:r>
            </a:p>
          </p:txBody>
        </p: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27334152-C088-4AD8-BDC9-911DD77E569D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>
              <a:off x="1798895" y="2802690"/>
              <a:ext cx="2257542" cy="56064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8F89E299-F1E1-4C9C-AE1B-EDEA9AC0807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>
              <a:off x="2114807" y="1321032"/>
              <a:ext cx="1165747" cy="1797569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F7CA9789-D9A0-40AA-A57E-F33A876539F8}"/>
                </a:ext>
              </a:extLst>
            </p:cNvPr>
            <p:cNvCxnSpPr>
              <a:cxnSpLocks/>
              <a:stCxn id="31" idx="2"/>
              <a:endCxn id="5" idx="2"/>
            </p:cNvCxnSpPr>
            <p:nvPr/>
          </p:nvCxnSpPr>
          <p:spPr>
            <a:xfrm rot="5400000" flipH="1">
              <a:off x="1736377" y="2921650"/>
              <a:ext cx="2530091" cy="3206573"/>
            </a:xfrm>
            <a:prstGeom prst="curvedConnector3">
              <a:avLst>
                <a:gd name="adj1" fmla="val -90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7B810C-F404-4F43-8479-F7E8ED244567}"/>
                </a:ext>
              </a:extLst>
            </p:cNvPr>
            <p:cNvSpPr txBox="1"/>
            <p:nvPr/>
          </p:nvSpPr>
          <p:spPr>
            <a:xfrm>
              <a:off x="883938" y="5041093"/>
              <a:ext cx="1028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更新元数据</a:t>
              </a:r>
            </a:p>
          </p:txBody>
        </p:sp>
        <p:pic>
          <p:nvPicPr>
            <p:cNvPr id="51" name="图形 50" descr="智能手机">
              <a:extLst>
                <a:ext uri="{FF2B5EF4-FFF2-40B4-BE49-F238E27FC236}">
                  <a16:creationId xmlns:a16="http://schemas.microsoft.com/office/drawing/2014/main" id="{F64B78F8-9CB2-4F55-9BC4-EEC9EE4B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13968" y="2779882"/>
              <a:ext cx="532091" cy="722744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321D17B-53FF-4CEB-A811-C0C76AE69092}"/>
                </a:ext>
              </a:extLst>
            </p:cNvPr>
            <p:cNvSpPr txBox="1"/>
            <p:nvPr/>
          </p:nvSpPr>
          <p:spPr>
            <a:xfrm>
              <a:off x="10792082" y="2971977"/>
              <a:ext cx="60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datax</a:t>
              </a:r>
              <a:endParaRPr lang="zh-CN" altLang="en-US" sz="1400" dirty="0"/>
            </a:p>
          </p:txBody>
        </p:sp>
        <p:pic>
          <p:nvPicPr>
            <p:cNvPr id="53" name="图形 52" descr="数据库">
              <a:extLst>
                <a:ext uri="{FF2B5EF4-FFF2-40B4-BE49-F238E27FC236}">
                  <a16:creationId xmlns:a16="http://schemas.microsoft.com/office/drawing/2014/main" id="{4DD780A0-21E0-4CE6-9093-EA437664B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7770" y="3917968"/>
              <a:ext cx="583082" cy="583082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D5FC3C0-A6C2-4A3D-A6E0-5729BAB0E056}"/>
                </a:ext>
              </a:extLst>
            </p:cNvPr>
            <p:cNvSpPr txBox="1"/>
            <p:nvPr/>
          </p:nvSpPr>
          <p:spPr>
            <a:xfrm>
              <a:off x="9341918" y="3659397"/>
              <a:ext cx="751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数据源</a:t>
              </a:r>
            </a:p>
          </p:txBody>
        </p: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6D54458B-FF47-4F49-8D7D-9843570B2BCA}"/>
                </a:ext>
              </a:extLst>
            </p:cNvPr>
            <p:cNvCxnSpPr>
              <a:cxnSpLocks/>
              <a:stCxn id="35" idx="3"/>
              <a:endCxn id="53" idx="1"/>
            </p:cNvCxnSpPr>
            <p:nvPr/>
          </p:nvCxnSpPr>
          <p:spPr>
            <a:xfrm flipV="1">
              <a:off x="8404907" y="4209509"/>
              <a:ext cx="1312863" cy="960657"/>
            </a:xfrm>
            <a:prstGeom prst="curvedConnector3">
              <a:avLst>
                <a:gd name="adj1" fmla="val 50000"/>
              </a:avLst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33E1922E-24DB-498F-81B4-98458A2D93A8}"/>
                </a:ext>
              </a:extLst>
            </p:cNvPr>
            <p:cNvCxnSpPr>
              <a:stCxn id="53" idx="0"/>
              <a:endCxn id="51" idx="2"/>
            </p:cNvCxnSpPr>
            <p:nvPr/>
          </p:nvCxnSpPr>
          <p:spPr>
            <a:xfrm rot="5400000" flipH="1" flipV="1">
              <a:off x="10536991" y="2974946"/>
              <a:ext cx="415342" cy="147070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86504819-CC8A-491C-B5DD-15D5406AC29C}"/>
                </a:ext>
              </a:extLst>
            </p:cNvPr>
            <p:cNvCxnSpPr>
              <a:stCxn id="51" idx="0"/>
              <a:endCxn id="15" idx="3"/>
            </p:cNvCxnSpPr>
            <p:nvPr/>
          </p:nvCxnSpPr>
          <p:spPr>
            <a:xfrm rot="16200000" flipV="1">
              <a:off x="10098016" y="1397883"/>
              <a:ext cx="1540723" cy="1223275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2E10933F-2277-4788-A20F-947BFF60843D}"/>
                </a:ext>
              </a:extLst>
            </p:cNvPr>
            <p:cNvCxnSpPr>
              <a:cxnSpLocks/>
              <a:stCxn id="15" idx="0"/>
              <a:endCxn id="13" idx="3"/>
            </p:cNvCxnSpPr>
            <p:nvPr/>
          </p:nvCxnSpPr>
          <p:spPr>
            <a:xfrm rot="16200000" flipH="1" flipV="1">
              <a:off x="8951952" y="204380"/>
              <a:ext cx="270008" cy="1425166"/>
            </a:xfrm>
            <a:prstGeom prst="curvedConnector4">
              <a:avLst>
                <a:gd name="adj1" fmla="val -84664"/>
                <a:gd name="adj2" fmla="val 6604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6CB6359-2EE4-49C2-9C1C-85A73D9087D9}"/>
                </a:ext>
              </a:extLst>
            </p:cNvPr>
            <p:cNvSpPr txBox="1"/>
            <p:nvPr/>
          </p:nvSpPr>
          <p:spPr>
            <a:xfrm>
              <a:off x="8473086" y="4588631"/>
              <a:ext cx="1524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Dolphin</a:t>
              </a:r>
              <a:r>
                <a:rPr lang="zh-CN" altLang="en-US" sz="1200" dirty="0"/>
                <a:t>启动任务流</a:t>
              </a: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CDC45E2-109E-42BA-B174-A0A230932FF2}"/>
                </a:ext>
              </a:extLst>
            </p:cNvPr>
            <p:cNvGrpSpPr/>
            <p:nvPr/>
          </p:nvGrpSpPr>
          <p:grpSpPr>
            <a:xfrm>
              <a:off x="2135029" y="2641797"/>
              <a:ext cx="243015" cy="246221"/>
              <a:chOff x="4151703" y="556794"/>
              <a:chExt cx="243015" cy="246221"/>
            </a:xfrm>
          </p:grpSpPr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A0A066AE-0805-4750-84B3-83A82C0244B4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44626D3-3D44-444B-BFD0-6EDB821AC0AC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4A2FBC9-6BFA-4DFA-A503-0C80DC4693FB}"/>
                </a:ext>
              </a:extLst>
            </p:cNvPr>
            <p:cNvSpPr txBox="1"/>
            <p:nvPr/>
          </p:nvSpPr>
          <p:spPr>
            <a:xfrm>
              <a:off x="2616023" y="1915531"/>
              <a:ext cx="1571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生成并上线</a:t>
              </a:r>
              <a:r>
                <a:rPr lang="en-US" altLang="zh-CN" sz="1000" dirty="0"/>
                <a:t>dolphin</a:t>
              </a:r>
              <a:r>
                <a:rPr lang="zh-CN" altLang="en-US" sz="1000" dirty="0"/>
                <a:t>项目</a:t>
              </a: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2A15720-762B-4A55-8FDF-1052CD16EFBC}"/>
                </a:ext>
              </a:extLst>
            </p:cNvPr>
            <p:cNvGrpSpPr/>
            <p:nvPr/>
          </p:nvGrpSpPr>
          <p:grpSpPr>
            <a:xfrm>
              <a:off x="5050520" y="2499536"/>
              <a:ext cx="243015" cy="246221"/>
              <a:chOff x="4151703" y="556794"/>
              <a:chExt cx="243015" cy="246221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5836BCBB-3060-490E-A6C0-13E8B206DC89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71875289-D380-4450-A1A9-BB4F51CF5899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2</a:t>
                </a:r>
                <a:endParaRPr lang="zh-CN" altLang="en-US" sz="1000" dirty="0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DB9976A-1BCF-45B1-9F22-1C317B8278B0}"/>
                </a:ext>
              </a:extLst>
            </p:cNvPr>
            <p:cNvGrpSpPr/>
            <p:nvPr/>
          </p:nvGrpSpPr>
          <p:grpSpPr>
            <a:xfrm>
              <a:off x="5727691" y="3454362"/>
              <a:ext cx="243015" cy="246221"/>
              <a:chOff x="4151703" y="556794"/>
              <a:chExt cx="243015" cy="246221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38310086-C7DD-4DDB-92A6-8A6DA8985BDE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54921DA7-F9CF-42B2-82D4-ED323CD28C94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0B27891B-4EC1-4041-BC93-E9A44F8D09C9}"/>
                </a:ext>
              </a:extLst>
            </p:cNvPr>
            <p:cNvGrpSpPr/>
            <p:nvPr/>
          </p:nvGrpSpPr>
          <p:grpSpPr>
            <a:xfrm>
              <a:off x="7905400" y="2813716"/>
              <a:ext cx="243015" cy="246221"/>
              <a:chOff x="4151703" y="556794"/>
              <a:chExt cx="243015" cy="246221"/>
            </a:xfrm>
          </p:grpSpPr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C41085E4-0E98-4BA1-AD99-624F5D594046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6274EDAC-EAC0-46DF-B7DB-70CD452F7BC5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356B972C-571E-4F20-9291-B1B588F719C1}"/>
                </a:ext>
              </a:extLst>
            </p:cNvPr>
            <p:cNvGrpSpPr/>
            <p:nvPr/>
          </p:nvGrpSpPr>
          <p:grpSpPr>
            <a:xfrm>
              <a:off x="3631275" y="3662173"/>
              <a:ext cx="243015" cy="246221"/>
              <a:chOff x="4151703" y="556794"/>
              <a:chExt cx="243015" cy="246221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FF06AC20-6CB8-47D7-B852-1B0161A00B44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1676D8-B451-4849-99CA-5F953A2A4436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02EC0C8-4BF5-474D-ABDD-B9D09D41A3ED}"/>
                </a:ext>
              </a:extLst>
            </p:cNvPr>
            <p:cNvGrpSpPr/>
            <p:nvPr/>
          </p:nvGrpSpPr>
          <p:grpSpPr>
            <a:xfrm>
              <a:off x="5125777" y="4223871"/>
              <a:ext cx="243015" cy="246221"/>
              <a:chOff x="4151703" y="556794"/>
              <a:chExt cx="243015" cy="246221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14B66F0E-1631-4FC7-BAE5-48D0012E852C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3F8E354-65D8-449B-AD7F-49F12DCB7005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4</a:t>
                </a:r>
                <a:endParaRPr lang="zh-CN" altLang="en-US" sz="1000" dirty="0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D6B7C2F-5493-4C77-9002-0A39625AC4E5}"/>
                </a:ext>
              </a:extLst>
            </p:cNvPr>
            <p:cNvGrpSpPr/>
            <p:nvPr/>
          </p:nvGrpSpPr>
          <p:grpSpPr>
            <a:xfrm>
              <a:off x="5259251" y="5133107"/>
              <a:ext cx="243015" cy="246221"/>
              <a:chOff x="4151703" y="556794"/>
              <a:chExt cx="243015" cy="24622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1A8F4C08-C163-458F-9DD3-CEE14FFA8C84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E043E5D-C8EA-416B-A0DA-3763FB795EA3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5</a:t>
                </a:r>
                <a:endParaRPr lang="zh-CN" altLang="en-US" sz="1000" dirty="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64F52304-50C3-4224-A429-B7FB6A8D6D8D}"/>
                </a:ext>
              </a:extLst>
            </p:cNvPr>
            <p:cNvGrpSpPr/>
            <p:nvPr/>
          </p:nvGrpSpPr>
          <p:grpSpPr>
            <a:xfrm>
              <a:off x="3338598" y="4943829"/>
              <a:ext cx="243015" cy="246221"/>
              <a:chOff x="4151703" y="556794"/>
              <a:chExt cx="243015" cy="246221"/>
            </a:xfrm>
          </p:grpSpPr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16F13B8F-87B4-406D-8B62-76275EB2F06D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5E56EDCC-0AB4-43B2-89FA-0599368ECEC9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4</a:t>
                </a:r>
                <a:endParaRPr lang="zh-CN" altLang="en-US" sz="1000" dirty="0"/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72812A5-9448-4C73-A810-41FC9A78CD52}"/>
                </a:ext>
              </a:extLst>
            </p:cNvPr>
            <p:cNvGrpSpPr/>
            <p:nvPr/>
          </p:nvGrpSpPr>
          <p:grpSpPr>
            <a:xfrm>
              <a:off x="1993845" y="4958439"/>
              <a:ext cx="243015" cy="246221"/>
              <a:chOff x="4151703" y="556794"/>
              <a:chExt cx="243015" cy="246221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4CAC481E-5219-417F-BB4C-098D13EB3310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700F9C1-E366-4A90-860F-84B9E9713C9E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6</a:t>
                </a:r>
                <a:endParaRPr lang="zh-CN" altLang="en-US" sz="1000" dirty="0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F71A893-7582-42CC-A890-5890F412B605}"/>
                </a:ext>
              </a:extLst>
            </p:cNvPr>
            <p:cNvGrpSpPr/>
            <p:nvPr/>
          </p:nvGrpSpPr>
          <p:grpSpPr>
            <a:xfrm>
              <a:off x="8992454" y="4958438"/>
              <a:ext cx="243015" cy="246221"/>
              <a:chOff x="4151703" y="556794"/>
              <a:chExt cx="243015" cy="246221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82A27D3E-EC2E-4CA6-B1BD-E5A45A6341D6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F31449A-34C7-4637-A8EE-6169EC16500D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7</a:t>
                </a:r>
                <a:endParaRPr lang="zh-CN" altLang="en-US" sz="1000" dirty="0"/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48710E0-0B82-40A3-979F-761C76227332}"/>
                </a:ext>
              </a:extLst>
            </p:cNvPr>
            <p:cNvSpPr txBox="1"/>
            <p:nvPr/>
          </p:nvSpPr>
          <p:spPr>
            <a:xfrm>
              <a:off x="10330061" y="3769894"/>
              <a:ext cx="1524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采集数据源数据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696D29F-C9B7-4297-8E27-4D5163384649}"/>
                </a:ext>
              </a:extLst>
            </p:cNvPr>
            <p:cNvSpPr txBox="1"/>
            <p:nvPr/>
          </p:nvSpPr>
          <p:spPr>
            <a:xfrm>
              <a:off x="10424246" y="1722301"/>
              <a:ext cx="1524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写入临时库</a:t>
              </a:r>
              <a:r>
                <a:rPr lang="en-US" altLang="zh-CN" sz="1200" dirty="0" err="1"/>
                <a:t>dc_stg</a:t>
              </a:r>
              <a:endParaRPr lang="zh-CN" altLang="en-US" sz="12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62A67AF-7CDB-429B-8B06-5F94328B00E2}"/>
                </a:ext>
              </a:extLst>
            </p:cNvPr>
            <p:cNvSpPr txBox="1"/>
            <p:nvPr/>
          </p:nvSpPr>
          <p:spPr>
            <a:xfrm>
              <a:off x="8526390" y="566398"/>
              <a:ext cx="1524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</a:t>
              </a:r>
              <a:r>
                <a:rPr lang="en-US" altLang="zh-CN" sz="1200" dirty="0" err="1"/>
                <a:t>dc_ods</a:t>
              </a:r>
              <a:endParaRPr lang="zh-CN" altLang="en-US" sz="1200" dirty="0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60DABAE-6194-47C6-9302-EF8A11386B97}"/>
                </a:ext>
              </a:extLst>
            </p:cNvPr>
            <p:cNvGrpSpPr/>
            <p:nvPr/>
          </p:nvGrpSpPr>
          <p:grpSpPr>
            <a:xfrm>
              <a:off x="10515750" y="3393658"/>
              <a:ext cx="243015" cy="246221"/>
              <a:chOff x="4151703" y="556794"/>
              <a:chExt cx="243015" cy="246221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F5495E28-4570-437A-B1D1-AB27D905CA84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ABC32E0-2818-4348-A546-89DB0AFB5D89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8</a:t>
                </a:r>
                <a:endParaRPr lang="zh-CN" altLang="en-US" sz="1000" dirty="0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84254FD5-2610-46DE-BB5E-A58EBFA5B623}"/>
                </a:ext>
              </a:extLst>
            </p:cNvPr>
            <p:cNvGrpSpPr/>
            <p:nvPr/>
          </p:nvGrpSpPr>
          <p:grpSpPr>
            <a:xfrm>
              <a:off x="11006183" y="1997774"/>
              <a:ext cx="243015" cy="246221"/>
              <a:chOff x="4151703" y="556794"/>
              <a:chExt cx="243015" cy="246221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712BAEDF-5090-4233-964A-96CE26E0F7F6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4F76E57-047C-4679-999B-C54EA4EA02DD}"/>
                  </a:ext>
                </a:extLst>
              </p:cNvPr>
              <p:cNvSpPr txBox="1"/>
              <p:nvPr/>
            </p:nvSpPr>
            <p:spPr>
              <a:xfrm>
                <a:off x="4160770" y="556794"/>
                <a:ext cx="14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9</a:t>
                </a:r>
                <a:endParaRPr lang="zh-CN" altLang="en-US" sz="1000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FADA4CF0-6452-476D-9A94-4D3736E802CB}"/>
                </a:ext>
              </a:extLst>
            </p:cNvPr>
            <p:cNvGrpSpPr/>
            <p:nvPr/>
          </p:nvGrpSpPr>
          <p:grpSpPr>
            <a:xfrm>
              <a:off x="8992454" y="273773"/>
              <a:ext cx="518638" cy="246221"/>
              <a:chOff x="4125202" y="556794"/>
              <a:chExt cx="518638" cy="246221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28930491-2A6A-415C-922B-9CBBBE2D8D43}"/>
                  </a:ext>
                </a:extLst>
              </p:cNvPr>
              <p:cNvSpPr/>
              <p:nvPr/>
            </p:nvSpPr>
            <p:spPr>
              <a:xfrm>
                <a:off x="4151703" y="586016"/>
                <a:ext cx="243015" cy="21699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EE28FF18-4B83-43C3-9324-D185C6EF79F5}"/>
                  </a:ext>
                </a:extLst>
              </p:cNvPr>
              <p:cNvSpPr txBox="1"/>
              <p:nvPr/>
            </p:nvSpPr>
            <p:spPr>
              <a:xfrm>
                <a:off x="4125202" y="556794"/>
                <a:ext cx="5186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10</a:t>
                </a:r>
                <a:endParaRPr lang="zh-CN" altLang="en-US" sz="1000" dirty="0"/>
              </a:p>
            </p:txBody>
          </p:sp>
        </p:grpSp>
        <p:pic>
          <p:nvPicPr>
            <p:cNvPr id="77" name="图形 76" descr="吃东西的人">
              <a:extLst>
                <a:ext uri="{FF2B5EF4-FFF2-40B4-BE49-F238E27FC236}">
                  <a16:creationId xmlns:a16="http://schemas.microsoft.com/office/drawing/2014/main" id="{7B3362C4-CB95-4DEF-A067-D9AE9F117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1822" y="594767"/>
              <a:ext cx="914400" cy="914400"/>
            </a:xfrm>
            <a:prstGeom prst="rect">
              <a:avLst/>
            </a:prstGeom>
          </p:spPr>
        </p:pic>
        <p:cxnSp>
          <p:nvCxnSpPr>
            <p:cNvPr id="78" name="连接符: 曲线 77">
              <a:extLst>
                <a:ext uri="{FF2B5EF4-FFF2-40B4-BE49-F238E27FC236}">
                  <a16:creationId xmlns:a16="http://schemas.microsoft.com/office/drawing/2014/main" id="{749578B8-3FAC-458D-9A32-C098806517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6113" y="1188612"/>
              <a:ext cx="1554354" cy="1287353"/>
            </a:xfrm>
            <a:prstGeom prst="curvedConnector3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BF3BBEEE-2C44-482E-A594-3411FD7BAEDD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1396222" y="1051967"/>
              <a:ext cx="1544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图形 79" descr="列表 RTL">
              <a:extLst>
                <a:ext uri="{FF2B5EF4-FFF2-40B4-BE49-F238E27FC236}">
                  <a16:creationId xmlns:a16="http://schemas.microsoft.com/office/drawing/2014/main" id="{BA6F35EC-50C4-4E33-B91F-8766C1ADA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63246" y="687730"/>
              <a:ext cx="2311014" cy="935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9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236</Words>
  <Application>Microsoft Office PowerPoint</Application>
  <PresentationFormat>宽屏</PresentationFormat>
  <Paragraphs>92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z</dc:creator>
  <cp:lastModifiedBy>z z</cp:lastModifiedBy>
  <cp:revision>4</cp:revision>
  <dcterms:created xsi:type="dcterms:W3CDTF">2021-09-16T08:49:46Z</dcterms:created>
  <dcterms:modified xsi:type="dcterms:W3CDTF">2021-09-16T12:12:57Z</dcterms:modified>
</cp:coreProperties>
</file>