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70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899462-6249-4CA5-B2C9-DBECEACABED8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F3B47B-25DB-4266-A5C6-4A428DA90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7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71727" y="3573464"/>
            <a:ext cx="9362546" cy="71437"/>
          </a:xfrm>
          <a:prstGeom prst="rect">
            <a:avLst/>
          </a:prstGeom>
          <a:solidFill>
            <a:srgbClr val="6DCB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07340" y="3429001"/>
            <a:ext cx="1480740" cy="14446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970433" y="6453189"/>
            <a:ext cx="935567" cy="714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634274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453696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9634274" y="2809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 rot="-10800000">
            <a:off x="92869" y="6465888"/>
            <a:ext cx="335360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8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71727" y="1341439"/>
            <a:ext cx="9362546" cy="71437"/>
          </a:xfrm>
          <a:prstGeom prst="rect">
            <a:avLst/>
          </a:prstGeom>
          <a:solidFill>
            <a:srgbClr val="6DCB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07340" y="1196976"/>
            <a:ext cx="1480740" cy="14446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970433" y="6453189"/>
            <a:ext cx="935567" cy="714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9634274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453696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9634274" y="2809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 rot="-10800000">
            <a:off x="92869" y="6465888"/>
            <a:ext cx="335360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</a:t>
            </a:r>
            <a:r>
              <a:rPr lang="ja-JP" altLang="en-US" dirty="0"/>
              <a:t>拡張方法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京都産業大学　コンピュータ理工学部</a:t>
            </a:r>
            <a:endParaRPr kumimoji="1" lang="en-US" altLang="ja-JP" dirty="0" smtClean="0"/>
          </a:p>
          <a:p>
            <a:r>
              <a:rPr lang="ja-JP" altLang="en-US" dirty="0" smtClean="0"/>
              <a:t>玉田 春昭</a:t>
            </a:r>
            <a:endParaRPr lang="en-US" altLang="ja-JP" dirty="0" smtClean="0"/>
          </a:p>
          <a:p>
            <a:r>
              <a:rPr kumimoji="1" lang="en-US" altLang="ja-JP" dirty="0" smtClean="0"/>
              <a:t>tamada@cc.kyoto-su.ac.jp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BirthmarkComparator</a:t>
            </a:r>
            <a:r>
              <a:rPr kumimoji="1" lang="ja-JP" altLang="en-US" dirty="0" smtClean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133055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標準的に以下の比較器が存在する．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CosineSimilarityBirthmarkComparator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マッチング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DPMatchingBirthmarkComparator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編集</a:t>
            </a:r>
            <a:r>
              <a:rPr kumimoji="1" lang="ja-JP" altLang="en-US" dirty="0" smtClean="0"/>
              <a:t>距離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EditDistanceBirthmarkComparator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論理</a:t>
            </a:r>
            <a:r>
              <a:rPr lang="en-US" altLang="ja-JP" dirty="0" smtClean="0"/>
              <a:t>AND</a:t>
            </a:r>
          </a:p>
          <a:p>
            <a:pPr lvl="2"/>
            <a:r>
              <a:rPr kumimoji="1" lang="en-US" altLang="ja-JP" dirty="0" err="1" smtClean="0"/>
              <a:t>LogicalAndBirthmarkComparator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標準</a:t>
            </a:r>
            <a:r>
              <a:rPr lang="ja-JP" altLang="en-US" dirty="0" smtClean="0"/>
              <a:t>比較</a:t>
            </a:r>
            <a:r>
              <a:rPr lang="en-US" altLang="ja-JP" dirty="0" smtClean="0"/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(2*|f(p)+f(q)|)/(f(p)+f(q))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err="1" smtClean="0"/>
              <a:t>PlainBirthmarkComparator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ここに定義された以外の比較方法を使いたい場合は，自分で実装しなければならない．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7674" y="5733256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全て </a:t>
            </a:r>
            <a:r>
              <a:rPr kumimoji="1" lang="en-US" altLang="ja-JP" dirty="0" err="1" smtClean="0"/>
              <a:t>jp.sourceforge.stigmata.birthmark</a:t>
            </a:r>
            <a:r>
              <a:rPr lang="en-US" altLang="ja-JP" dirty="0" err="1" smtClean="0"/>
              <a:t>s.comparator</a:t>
            </a:r>
            <a:r>
              <a:rPr lang="ja-JP" altLang="en-US" dirty="0" smtClean="0"/>
              <a:t>パッケージ．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9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サービスデスクリプタの作成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ファイル内に</a:t>
            </a:r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/META-INF/services/</a:t>
            </a: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jp.sourceforge.stigmata.birthmarks.spi.BirthmarkService</a:t>
            </a:r>
            <a:r>
              <a:rPr lang="ja-JP" altLang="en-US" dirty="0" smtClean="0"/>
              <a:t>ファイルを作成する．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内容</a:t>
            </a:r>
            <a:r>
              <a:rPr kumimoji="1" lang="ja-JP" altLang="en-US" dirty="0"/>
              <a:t>は</a:t>
            </a:r>
            <a:r>
              <a:rPr kumimoji="1" lang="ja-JP" altLang="en-US" dirty="0" smtClean="0"/>
              <a:t>，</a:t>
            </a:r>
            <a:r>
              <a:rPr kumimoji="1" lang="en-US" altLang="ja-JP" dirty="0" err="1" smtClean="0"/>
              <a:t>BirthmarkService</a:t>
            </a:r>
            <a:r>
              <a:rPr kumimoji="1" lang="ja-JP" altLang="en-US" dirty="0" smtClean="0"/>
              <a:t>の実装クラスの完全修飾名を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つ書く．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ファイルがプラグインとなる．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Stigmata</a:t>
            </a:r>
            <a:r>
              <a:rPr kumimoji="1" lang="ja-JP" altLang="en-US" dirty="0" smtClean="0"/>
              <a:t>のクラスパスに含めて起動すると，読み込まれる．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Stigmata</a:t>
            </a:r>
            <a:r>
              <a:rPr lang="ja-JP" altLang="en-US" dirty="0" smtClean="0"/>
              <a:t>起動後に，メニューからインストールを選ぶと，</a:t>
            </a:r>
            <a:r>
              <a:rPr lang="ja-JP" altLang="en-US" dirty="0"/>
              <a:t>次回</a:t>
            </a:r>
            <a:r>
              <a:rPr lang="ja-JP" altLang="en-US" dirty="0" smtClean="0"/>
              <a:t>以降</a:t>
            </a:r>
            <a:r>
              <a:rPr lang="ja-JP" altLang="en-US" dirty="0"/>
              <a:t>，</a:t>
            </a:r>
            <a:r>
              <a:rPr lang="ja-JP" altLang="en-US" dirty="0" smtClean="0"/>
              <a:t>読み込まれるようになる．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クラスファイル，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ファイルからバースマークを抽出し，分析するツール．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6" y="2924944"/>
            <a:ext cx="5813568" cy="357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9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拡張ポイント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新たな</a:t>
            </a:r>
            <a:r>
              <a:rPr lang="ja-JP" altLang="en-US" dirty="0" smtClean="0"/>
              <a:t>バースマークの定義</a:t>
            </a:r>
            <a:endParaRPr lang="en-US" altLang="ja-JP" dirty="0" smtClean="0"/>
          </a:p>
          <a:p>
            <a:r>
              <a:rPr lang="ja-JP" altLang="en-US" dirty="0"/>
              <a:t>新たな</a:t>
            </a:r>
            <a:r>
              <a:rPr kumimoji="1" lang="ja-JP" altLang="en-US" dirty="0" smtClean="0"/>
              <a:t>バースマーク抽出法の定義．</a:t>
            </a:r>
            <a:endParaRPr kumimoji="1" lang="en-US" altLang="ja-JP" dirty="0" smtClean="0"/>
          </a:p>
          <a:p>
            <a:r>
              <a:rPr lang="ja-JP" altLang="en-US" dirty="0"/>
              <a:t>新た</a:t>
            </a:r>
            <a:r>
              <a:rPr lang="ja-JP" altLang="en-US" dirty="0" smtClean="0"/>
              <a:t>なバースマークの比較</a:t>
            </a:r>
            <a:r>
              <a:rPr lang="ja-JP" altLang="en-US" dirty="0"/>
              <a:t>方法</a:t>
            </a:r>
            <a:r>
              <a:rPr lang="ja-JP" altLang="en-US" dirty="0" smtClean="0"/>
              <a:t>の定義．</a:t>
            </a:r>
            <a:endParaRPr lang="en-US" altLang="ja-JP" dirty="0" smtClean="0"/>
          </a:p>
          <a:p>
            <a:r>
              <a:rPr kumimoji="1" lang="ja-JP" altLang="en-US" dirty="0" smtClean="0"/>
              <a:t>バースマークの比較結果のフィルタリング機能の定義．</a:t>
            </a:r>
            <a:endParaRPr kumimoji="1" lang="en-US" altLang="ja-JP" dirty="0" smtClean="0"/>
          </a:p>
          <a:p>
            <a:r>
              <a:rPr lang="ja-JP" altLang="en-US" dirty="0"/>
              <a:t>バースマーク</a:t>
            </a:r>
            <a:r>
              <a:rPr lang="ja-JP" altLang="en-US" dirty="0" smtClean="0"/>
              <a:t>の出力方法の変更．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18541" y="1628800"/>
            <a:ext cx="53825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バースマークの構造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2474572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バースマーク</a:t>
            </a:r>
            <a:r>
              <a:rPr lang="ja-JP" altLang="en-US" dirty="0"/>
              <a:t>に</a:t>
            </a:r>
            <a:r>
              <a:rPr lang="ja-JP" altLang="en-US" dirty="0" smtClean="0"/>
              <a:t>は種類がある．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どのような情報に着目するか，どのように抽出するかによって，バースマークの種類が変わる．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対象（クラスファイル，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ファイル，パッケージ）から同時に複数のバースマークが抽出できる．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バースマークは何種類でも同時に抽出できる．</a:t>
            </a:r>
            <a:endParaRPr lang="en-US" altLang="ja-JP" dirty="0" smtClean="0"/>
          </a:p>
          <a:p>
            <a:r>
              <a:rPr kumimoji="1" lang="ja-JP" altLang="en-US" dirty="0"/>
              <a:t>一つ</a:t>
            </a:r>
            <a:r>
              <a:rPr kumimoji="1" lang="ja-JP" altLang="en-US" dirty="0" smtClean="0"/>
              <a:t>のバースマークは複数の要素を持っている．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プログラムの特徴一つ一つがバースマークである．</a:t>
            </a:r>
            <a:endParaRPr kumimoji="1" lang="en-US" altLang="ja-JP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2665529" y="4218789"/>
            <a:ext cx="4883177" cy="2448272"/>
            <a:chOff x="496500" y="4293096"/>
            <a:chExt cx="4507548" cy="2448272"/>
          </a:xfrm>
        </p:grpSpPr>
        <p:sp>
          <p:nvSpPr>
            <p:cNvPr id="4" name="角丸四角形 3"/>
            <p:cNvSpPr/>
            <p:nvPr/>
          </p:nvSpPr>
          <p:spPr>
            <a:xfrm>
              <a:off x="496500" y="4293096"/>
              <a:ext cx="4507548" cy="24482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 smtClean="0">
                  <a:latin typeface="Courier New" pitchFamily="49" charset="0"/>
                  <a:cs typeface="Courier New" pitchFamily="49" charset="0"/>
                </a:rPr>
                <a:t>BirthmarkSet</a:t>
              </a:r>
              <a:endParaRPr kumimoji="1" lang="ja-JP" alt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611560" y="4725144"/>
              <a:ext cx="1872208" cy="1872208"/>
              <a:chOff x="611560" y="4725144"/>
              <a:chExt cx="1872208" cy="1872208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611560" y="4725144"/>
                <a:ext cx="1872208" cy="187220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 smtClean="0"/>
                  <a:t>Birthmark1</a:t>
                </a:r>
                <a:endParaRPr kumimoji="1" lang="ja-JP" altLang="en-US" sz="1400" dirty="0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83568" y="513204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683568" y="549208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683568" y="585212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397623" y="6165304"/>
                <a:ext cx="276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：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2551041" y="4725144"/>
              <a:ext cx="1872208" cy="1872208"/>
              <a:chOff x="611560" y="4725144"/>
              <a:chExt cx="1872208" cy="1872208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611560" y="4725144"/>
                <a:ext cx="1872208" cy="187220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 smtClean="0"/>
                  <a:t>Birthmark2</a:t>
                </a:r>
                <a:endParaRPr kumimoji="1" lang="ja-JP" altLang="en-US" sz="1400" dirty="0"/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683568" y="513204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683568" y="549208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8" name="角丸四角形 17"/>
              <p:cNvSpPr/>
              <p:nvPr/>
            </p:nvSpPr>
            <p:spPr>
              <a:xfrm>
                <a:off x="683568" y="585212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397623" y="6165304"/>
                <a:ext cx="276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：</a:t>
                </a:r>
                <a:endParaRPr kumimoji="1" lang="ja-JP" altLang="en-US" dirty="0"/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 rot="5400000">
              <a:off x="4572000" y="5346771"/>
              <a:ext cx="300082" cy="34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新たなバースマークを定義する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3052935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決めなければいけないこと．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バースマーク</a:t>
            </a:r>
            <a:r>
              <a:rPr lang="ja-JP" altLang="en-US" dirty="0" smtClean="0"/>
              <a:t>の名前．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抽出方法．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何を抽出するのか．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どのよう</a:t>
            </a:r>
            <a:r>
              <a:rPr kumimoji="1" lang="ja-JP" altLang="en-US" dirty="0" smtClean="0"/>
              <a:t>に抽出するのか．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どのよう</a:t>
            </a:r>
            <a:r>
              <a:rPr lang="ja-JP" altLang="en-US" dirty="0" smtClean="0"/>
              <a:t>に比較するか．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どのよう</a:t>
            </a:r>
            <a:r>
              <a:rPr kumimoji="1" lang="ja-JP" altLang="en-US" dirty="0" smtClean="0"/>
              <a:t>に比較するのか．</a:t>
            </a:r>
            <a:endParaRPr kumimoji="1" lang="en-US" altLang="ja-JP" dirty="0" smtClean="0"/>
          </a:p>
          <a:p>
            <a:r>
              <a:rPr lang="en-US" altLang="ja-JP" dirty="0" err="1"/>
              <a:t>BirthmarkService</a:t>
            </a:r>
            <a:r>
              <a:rPr lang="ja-JP" altLang="en-US" dirty="0"/>
              <a:t>インターフェースを実装する．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10662" y="4509121"/>
            <a:ext cx="598593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1" lang="en-US" altLang="ja-JP" sz="16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BirthmarkService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インターフェースの役割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30529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一つの</a:t>
            </a:r>
            <a:r>
              <a:rPr kumimoji="1" lang="en-US" altLang="ja-JP" dirty="0" smtClean="0"/>
              <a:t>Birthmark</a:t>
            </a:r>
            <a:r>
              <a:rPr lang="ja-JP" altLang="en-US" dirty="0" smtClean="0"/>
              <a:t>にまつわる様々な情報を一元的にまとめる．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88209" y="2852936"/>
            <a:ext cx="598593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1" lang="en-US" altLang="ja-JP" sz="16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の名前を返す．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このサービスが表す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の説明を返す．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抽出器を返す．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比較器を返す．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実験的な実装であれば，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ユーザが独自に定義したものであれば，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使用クラスバースマークを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定義する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そのクラスが依存するクラスを</a:t>
            </a:r>
            <a:r>
              <a:rPr lang="ja-JP" altLang="en-US" dirty="0"/>
              <a:t>列挙</a:t>
            </a:r>
            <a:r>
              <a:rPr lang="ja-JP" altLang="en-US" dirty="0" smtClean="0"/>
              <a:t>するバースマーク．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どんなクラスが使われているかを表したバースマーク．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バースマークの例</a:t>
            </a:r>
            <a:endParaRPr lang="en-US" altLang="ja-JP" dirty="0" smtClean="0"/>
          </a:p>
          <a:p>
            <a:pPr lvl="2"/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java.lang.Object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…, }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ja-JP" altLang="en-US" dirty="0"/>
              <a:t>比較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編集距離：ある列を別の列にするために必要な操作（追加，削除，変更）の回数．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489" y="274638"/>
            <a:ext cx="9283031" cy="1143000"/>
          </a:xfrm>
        </p:spPr>
        <p:txBody>
          <a:bodyPr/>
          <a:lstStyle/>
          <a:p>
            <a:r>
              <a:rPr kumimoji="1" lang="en-US" altLang="ja-JP" sz="4000" dirty="0" err="1" smtClean="0">
                <a:latin typeface="Courier New" pitchFamily="49" charset="0"/>
                <a:cs typeface="Courier New" pitchFamily="49" charset="0"/>
              </a:rPr>
              <a:t>UsedClassesBirthmarkService</a:t>
            </a:r>
            <a:endParaRPr kumimoji="1" lang="ja-JP" alt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5356" y="2132857"/>
            <a:ext cx="88929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UsedClassesBirthmarkService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(){        return "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(){ return "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使用クラスバースマーク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 return false;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  return false;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BirthmarkPreprocessor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getPreprocessor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 return null;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UsedClassesBirthmarkExtractor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EditDistanceBirthmarkComparator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BirthmarkExtractor</a:t>
            </a:r>
            <a:r>
              <a:rPr kumimoji="1" lang="ja-JP" altLang="en-US" dirty="0" smtClean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バースマーク抽出器を定義する．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AbstractBirthmarkExtractor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jp.sourceforge.stigmata.birthmarks</a:t>
            </a:r>
            <a:r>
              <a:rPr lang="ja-JP" altLang="en-US" dirty="0" smtClean="0"/>
              <a:t>）を拡張する．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ASM</a:t>
            </a:r>
            <a:r>
              <a:rPr kumimoji="1" lang="ja-JP" altLang="en-US" dirty="0" smtClean="0"/>
              <a:t>（バイトコード編集ライブラリ）を使って情報を抽出する場合は</a:t>
            </a:r>
            <a:r>
              <a:rPr kumimoji="1" lang="en-US" altLang="ja-JP" dirty="0" err="1" smtClean="0"/>
              <a:t>ASMBirthmarkExtractor</a:t>
            </a:r>
            <a:r>
              <a:rPr kumimoji="1" lang="ja-JP" altLang="en-US" dirty="0" smtClean="0"/>
              <a:t>を使い，</a:t>
            </a:r>
            <a:r>
              <a:rPr kumimoji="1" lang="en-US" altLang="ja-JP" dirty="0" err="1" smtClean="0"/>
              <a:t>BirthmarkExtractVisitor</a:t>
            </a:r>
            <a:r>
              <a:rPr kumimoji="1" lang="ja-JP" altLang="en-US" dirty="0" smtClean="0"/>
              <a:t>を作成する．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06-simple green-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green-</Template>
  <TotalTime>75</TotalTime>
  <Words>709</Words>
  <Application>Microsoft Office PowerPoint</Application>
  <PresentationFormat>A4 210 x 297 mm</PresentationFormat>
  <Paragraphs>134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design006-simple green-</vt:lpstr>
      <vt:lpstr>Stigmata拡張方法</vt:lpstr>
      <vt:lpstr>Stigmataとは</vt:lpstr>
      <vt:lpstr>拡張ポイント</vt:lpstr>
      <vt:lpstr>バースマークの構造</vt:lpstr>
      <vt:lpstr>新たなバースマークを定義する</vt:lpstr>
      <vt:lpstr>BirthmarkService インターフェースの役割</vt:lpstr>
      <vt:lpstr>使用クラスバースマークを 定義する</vt:lpstr>
      <vt:lpstr>UsedClassesBirthmarkService</vt:lpstr>
      <vt:lpstr>BirthmarkExtractorの定義</vt:lpstr>
      <vt:lpstr>BirthmarkComparatorの定義</vt:lpstr>
      <vt:lpstr>サービスデスクリプタの作成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Stigmata拡張方法</dc:title>
  <dc:creator>tamada</dc:creator>
  <cp:lastModifiedBy>tamada</cp:lastModifiedBy>
  <cp:revision>29</cp:revision>
  <dcterms:created xsi:type="dcterms:W3CDTF">2011-04-13T06:20:18Z</dcterms:created>
  <dcterms:modified xsi:type="dcterms:W3CDTF">2011-04-13T07:46:22Z</dcterms:modified>
</cp:coreProperties>
</file>