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80F-7A2F-4229-9EEF-403BC7327AE5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D434-4A4B-4A5C-BA91-533FE54EF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383-BFB2-4D88-95FA-818D572F9DCA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2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746-A9E0-4C64-8578-78AC9AE8AC05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7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4F9B-6562-4743-BDB0-A7782BA56A0A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59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B3F-C17D-4DD5-ADB3-692A6FDA3CA7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03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9AC-EAED-4E3A-AB3A-9246F655FD54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49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0B96-ADD5-4FB9-8560-2495F52946D0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0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FE30-6FB4-490C-A09A-DEA60CC19F05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76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B611-0F57-40D3-853B-A106752AE97D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5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2C8-A340-4693-9CB6-4FEFCE8CC575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D7AD-8482-4A9E-A9EF-D83CE5EF2BB4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654D-96F2-4CB2-A784-1D655A51676D}" type="datetime1">
              <a:rPr lang="de-DE" smtClean="0"/>
              <a:t>21.09.2017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878-0DDE-4AD6-8DE0-7A18B2F95EFF}" type="datetime1">
              <a:rPr lang="de-DE" smtClean="0"/>
              <a:t>21.09.2017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916-24E7-4918-8C30-21E6FDD67243}" type="datetime1">
              <a:rPr lang="de-DE" smtClean="0"/>
              <a:t>21.09.2017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438-E97A-4940-8C4F-FDA2A5551469}" type="datetime1">
              <a:rPr lang="de-DE" smtClean="0"/>
              <a:t>21.09.2017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C99-BE8A-44A0-BFC6-582CA3A2B8E6}" type="datetime1">
              <a:rPr lang="de-DE" smtClean="0"/>
              <a:t>21.09.2017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008D-E671-44B8-B485-1B18990DE070}" type="datetime1">
              <a:rPr lang="de-DE" smtClean="0"/>
              <a:t>21.09.2017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B36-40B9-42E1-BCDC-83164CCEB6EF}" type="datetime1">
              <a:rPr lang="de-DE" smtClean="0"/>
              <a:t>21.09.2017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0D9F900-C13B-4A28-B9A3-056BC0F4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29" y="2890566"/>
            <a:ext cx="7766936" cy="1646302"/>
          </a:xfrm>
        </p:spPr>
        <p:txBody>
          <a:bodyPr/>
          <a:lstStyle/>
          <a:p>
            <a:r>
              <a:rPr lang="de-DE" dirty="0"/>
              <a:t>Team 5a: LBP Operator im Vergleich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AB905DCD-48A2-4943-81CB-111D904F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829" y="4536865"/>
            <a:ext cx="7766936" cy="1096899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err="1"/>
              <a:t>Erkel</a:t>
            </a:r>
            <a:r>
              <a:rPr lang="de-DE" dirty="0"/>
              <a:t>, Sergej </a:t>
            </a:r>
            <a:r>
              <a:rPr lang="de-DE" dirty="0" err="1"/>
              <a:t>Zuyev</a:t>
            </a:r>
            <a:r>
              <a:rPr lang="de-DE" dirty="0"/>
              <a:t>, Simon Friedrich</a:t>
            </a:r>
          </a:p>
          <a:p>
            <a:r>
              <a:rPr lang="de-DE" dirty="0"/>
              <a:t>21.09.2017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D2753509-77C2-485A-B3EC-7404AC768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400209"/>
            <a:ext cx="9759195" cy="12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9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529C191-2FA4-420C-8CDE-625C2700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zur Vorführung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74D8B0BB-964D-4766-8243-C38AE0AF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E7C686D-C715-46E7-B50C-5436AF5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81527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33D700-32EC-4BEF-B6A4-9F8D0B1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6000" dirty="0"/>
              <a:t>Danke für die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866D80B-647B-41B2-B27B-1294D968D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 offen?</a:t>
            </a:r>
          </a:p>
        </p:txBody>
      </p:sp>
    </p:spTree>
    <p:extLst>
      <p:ext uri="{BB962C8B-B14F-4D97-AF65-F5344CB8AC3E}">
        <p14:creationId xmlns:p14="http://schemas.microsoft.com/office/powerpoint/2010/main" val="24424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87FCCE-9CD5-4A90-8FBC-069678E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D4D6545-C4AA-41A4-A07A-7AD68269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Binary Pattern (LBP)</a:t>
            </a:r>
            <a:endParaRPr lang="de-DE" dirty="0"/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Darstellung</a:t>
            </a:r>
          </a:p>
          <a:p>
            <a:pPr lvl="1"/>
            <a:r>
              <a:rPr lang="de-DE" dirty="0" err="1"/>
              <a:t>OpenCl</a:t>
            </a:r>
            <a:endParaRPr lang="de-DE" dirty="0"/>
          </a:p>
          <a:p>
            <a:pPr lvl="1"/>
            <a:r>
              <a:rPr lang="de-DE" dirty="0"/>
              <a:t>VHDL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5A79631-50EB-4869-AD25-DDE67A9B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0287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LBP Operator in VHDL und </a:t>
            </a:r>
            <a:r>
              <a:rPr lang="de-DE" dirty="0" err="1"/>
              <a:t>OpenCL</a:t>
            </a:r>
            <a:endParaRPr lang="de-DE" dirty="0"/>
          </a:p>
          <a:p>
            <a:r>
              <a:rPr lang="de-DE" dirty="0"/>
              <a:t>Benchmark-Tests</a:t>
            </a:r>
          </a:p>
          <a:p>
            <a:r>
              <a:rPr lang="de-DE" dirty="0"/>
              <a:t>Anwendung zur Darstellung von Ergebnissen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4FB9F9C-6B5F-4A35-BC28-17BE63DA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282452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Binary Pattern (LBP)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52690"/>
            <a:ext cx="8596312" cy="2097233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Erkel, Sergej Zuyev, Simon Friedrich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2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Masterarbeit Herr Kumar</a:t>
            </a:r>
          </a:p>
          <a:p>
            <a:r>
              <a:rPr lang="de-DE" dirty="0"/>
              <a:t>Wie Daten zu Board übertragen?</a:t>
            </a:r>
          </a:p>
          <a:p>
            <a:r>
              <a:rPr lang="de-DE" dirty="0"/>
              <a:t>Vergleich der Lösungen</a:t>
            </a:r>
          </a:p>
          <a:p>
            <a:pPr lvl="1"/>
            <a:r>
              <a:rPr lang="de-DE" dirty="0"/>
              <a:t>Dauer der Berechnung</a:t>
            </a:r>
          </a:p>
          <a:p>
            <a:pPr lvl="1"/>
            <a:r>
              <a:rPr lang="de-DE" dirty="0"/>
              <a:t>Abweichung zu Referenz in </a:t>
            </a:r>
            <a:r>
              <a:rPr lang="de-DE" dirty="0" err="1"/>
              <a:t>Matlab</a:t>
            </a:r>
            <a:r>
              <a:rPr lang="de-DE" dirty="0"/>
              <a:t> (Herr Kumar)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D981296-08B3-4506-87EB-66A214A2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16244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F7D0A5-5D28-4AB2-B51B-7F02CB0B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4CE860-7206-4C2F-B398-21621520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r>
              <a:rPr lang="de-DE" dirty="0"/>
              <a:t> Anwendung</a:t>
            </a:r>
          </a:p>
          <a:p>
            <a:r>
              <a:rPr lang="de-DE" dirty="0"/>
              <a:t>Tabellarische Darstellung der Messungen</a:t>
            </a:r>
          </a:p>
          <a:p>
            <a:r>
              <a:rPr lang="de-DE" dirty="0"/>
              <a:t>Übertragung der Daten</a:t>
            </a:r>
          </a:p>
          <a:p>
            <a:r>
              <a:rPr lang="de-DE" dirty="0"/>
              <a:t>Verfügbarer LBP von Herr Kumar in </a:t>
            </a:r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/>
              <a:t>Referenz für Abweichung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CF15641-D365-465E-BB4A-4827CC0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5467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4C0B71-DDF0-4CA0-A2B1-66C9D045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C97EE4E-D42B-46E9-9E93-A6D4E2E1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Varianten entworfen</a:t>
            </a:r>
          </a:p>
          <a:p>
            <a:r>
              <a:rPr lang="de-DE" dirty="0" smtClean="0"/>
              <a:t>Beide sind auf der Grafikkarte lauffähig</a:t>
            </a:r>
          </a:p>
          <a:p>
            <a:r>
              <a:rPr lang="de-DE" dirty="0" smtClean="0"/>
              <a:t>Eine ist auf dem DE1-SoC lauffähig</a:t>
            </a:r>
          </a:p>
          <a:p>
            <a:r>
              <a:rPr lang="de-DE" dirty="0" smtClean="0"/>
              <a:t>Hostprogramm zur Ausführung in C/C++</a:t>
            </a:r>
          </a:p>
          <a:p>
            <a:r>
              <a:rPr lang="de-DE" dirty="0" smtClean="0"/>
              <a:t>Kommunikation mit </a:t>
            </a:r>
            <a:r>
              <a:rPr lang="de-DE" dirty="0" err="1" smtClean="0"/>
              <a:t>Matlab</a:t>
            </a:r>
            <a:r>
              <a:rPr lang="de-DE" dirty="0" smtClean="0"/>
              <a:t> via SSH/SCP</a:t>
            </a:r>
          </a:p>
          <a:p>
            <a:r>
              <a:rPr lang="de-DE" dirty="0" smtClean="0"/>
              <a:t>Sehr langsam! (</a:t>
            </a:r>
            <a:r>
              <a:rPr lang="de-DE" dirty="0" err="1" smtClean="0"/>
              <a:t>ca</a:t>
            </a:r>
            <a:r>
              <a:rPr lang="de-DE" dirty="0" smtClean="0"/>
              <a:t> 46s für ein 256x256 Bild, 1 Kernel)</a:t>
            </a:r>
          </a:p>
          <a:p>
            <a:r>
              <a:rPr lang="de-DE" dirty="0" smtClean="0"/>
              <a:t>Mehr Kernels != schneller (</a:t>
            </a:r>
            <a:r>
              <a:rPr lang="de-DE" dirty="0" err="1" smtClean="0"/>
              <a:t>ca</a:t>
            </a:r>
            <a:r>
              <a:rPr lang="de-DE" dirty="0" smtClean="0"/>
              <a:t> 56s für ein 256x256 Bild, 4 Kernel)</a:t>
            </a:r>
          </a:p>
          <a:p>
            <a:r>
              <a:rPr lang="de-DE" dirty="0" smtClean="0"/>
              <a:t>Probleme beim </a:t>
            </a:r>
            <a:r>
              <a:rPr lang="de-DE" dirty="0" err="1" smtClean="0"/>
              <a:t>konkurrenten</a:t>
            </a:r>
            <a:r>
              <a:rPr lang="de-DE" dirty="0" smtClean="0"/>
              <a:t> Speicherzugriff?</a:t>
            </a:r>
          </a:p>
          <a:p>
            <a:r>
              <a:rPr lang="de-DE" dirty="0" smtClean="0"/>
              <a:t>Selber Code, unterschiedliche Ergebnisse auf Grafikkarte bzw. FPGA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9986648-D8E9-42C3-848F-0F780D53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62224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B6B458A-A4CA-433F-AAAD-8FC04CAB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VHDL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54FEABA-6080-4B42-A48F-7A4DF3A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 von Hr. Kumar nur für Simulation gedacht</a:t>
            </a:r>
          </a:p>
          <a:p>
            <a:r>
              <a:rPr lang="de-DE" dirty="0" smtClean="0"/>
              <a:t>Eigene Lösung entworfen</a:t>
            </a:r>
          </a:p>
          <a:p>
            <a:r>
              <a:rPr lang="de-DE" dirty="0" smtClean="0"/>
              <a:t>Sehr kleiner LBP Kern</a:t>
            </a:r>
          </a:p>
          <a:p>
            <a:r>
              <a:rPr lang="de-DE" dirty="0" smtClean="0"/>
              <a:t>Großteil der Entwicklung: Infrastruktur</a:t>
            </a:r>
          </a:p>
          <a:p>
            <a:r>
              <a:rPr lang="de-DE" dirty="0" smtClean="0"/>
              <a:t>Umsetzung nicht trivial</a:t>
            </a:r>
          </a:p>
          <a:p>
            <a:r>
              <a:rPr lang="de-DE" dirty="0" smtClean="0"/>
              <a:t>Nicht fehlerfrei simulierbar</a:t>
            </a:r>
          </a:p>
          <a:p>
            <a:r>
              <a:rPr lang="de-DE" dirty="0" smtClean="0"/>
              <a:t>Bedingt </a:t>
            </a:r>
            <a:r>
              <a:rPr lang="de-DE" dirty="0" err="1" smtClean="0"/>
              <a:t>synthetisierbar</a:t>
            </a:r>
            <a:endParaRPr lang="de-DE" dirty="0" smtClean="0"/>
          </a:p>
          <a:p>
            <a:r>
              <a:rPr lang="de-DE" dirty="0" smtClean="0"/>
              <a:t>Für DE1-SoC mit Linux weitere Entwicklung nötig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EE84E52-5BE9-4D99-8DB9-7516241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301619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580E4C2-EB66-46DC-BA2A-B665A84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03F5D1-DC3B-469E-9EAF-2342748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OpenCL</a:t>
            </a:r>
            <a:r>
              <a:rPr lang="de-DE" dirty="0" smtClean="0"/>
              <a:t> ist ein Ergebnis deutlich schneller zu erzielen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!= </a:t>
            </a:r>
            <a:r>
              <a:rPr lang="de-DE" dirty="0" err="1" smtClean="0"/>
              <a:t>OpenCL</a:t>
            </a:r>
            <a:r>
              <a:rPr lang="de-DE" dirty="0" smtClean="0"/>
              <a:t>: Viele Details zu beachten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Lösung ist auf DE1-SoC sehr langsam</a:t>
            </a:r>
          </a:p>
          <a:p>
            <a:pPr lvl="0"/>
            <a:r>
              <a:rPr lang="de-DE" dirty="0"/>
              <a:t>Die Ergebnisse der </a:t>
            </a:r>
            <a:r>
              <a:rPr lang="de-DE" dirty="0" err="1" smtClean="0"/>
              <a:t>OpenCL</a:t>
            </a:r>
            <a:r>
              <a:rPr lang="de-DE" dirty="0" smtClean="0"/>
              <a:t>-Lösung (GPU </a:t>
            </a:r>
            <a:r>
              <a:rPr lang="de-DE" dirty="0" err="1" smtClean="0"/>
              <a:t>vs</a:t>
            </a:r>
            <a:r>
              <a:rPr lang="de-DE" dirty="0" smtClean="0"/>
              <a:t> FPGA) </a:t>
            </a:r>
            <a:r>
              <a:rPr lang="de-DE" smtClean="0"/>
              <a:t>unterscheiden sich</a:t>
            </a:r>
            <a:endParaRPr lang="de-DE" dirty="0" smtClean="0"/>
          </a:p>
          <a:p>
            <a:r>
              <a:rPr lang="de-DE" dirty="0" smtClean="0"/>
              <a:t>VHDL Lösung nicht lauffähig</a:t>
            </a:r>
          </a:p>
          <a:p>
            <a:r>
              <a:rPr lang="de-DE" dirty="0" smtClean="0"/>
              <a:t>Sehr viel höherer Entwicklungsaufwand für die VHDL Lösung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6F2FD68-A385-4A5A-82BB-108B4682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72536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335</Words>
  <Application>Microsoft Office PowerPoint</Application>
  <PresentationFormat>Breitbild</PresentationFormat>
  <Paragraphs>66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Team 5a: LBP Operator im Vergleich</vt:lpstr>
      <vt:lpstr>Inhalt</vt:lpstr>
      <vt:lpstr>Aufgabenstellung</vt:lpstr>
      <vt:lpstr>Local Binary Pattern (LBP) </vt:lpstr>
      <vt:lpstr>Umsetzung</vt:lpstr>
      <vt:lpstr>Darstellung</vt:lpstr>
      <vt:lpstr>OpenCL</vt:lpstr>
      <vt:lpstr>VHDL</vt:lpstr>
      <vt:lpstr>Fazit</vt:lpstr>
      <vt:lpstr>Wechsel zur Vorführung</vt:lpstr>
      <vt:lpstr>Danke für die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16</cp:revision>
  <dcterms:created xsi:type="dcterms:W3CDTF">2017-09-20T11:12:48Z</dcterms:created>
  <dcterms:modified xsi:type="dcterms:W3CDTF">2017-09-21T08:53:16Z</dcterms:modified>
</cp:coreProperties>
</file>