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4980F-7A2F-4229-9EEF-403BC7327AE5}" type="datetimeFigureOut">
              <a:rPr lang="de-DE" smtClean="0"/>
              <a:t>20.09.2017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1D434-4A4B-4A5C-BA91-533FE54EF1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3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4383-BFB2-4D88-95FA-818D572F9DCA}" type="datetime1">
              <a:rPr lang="de-DE" smtClean="0"/>
              <a:t>20.09.2017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28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8746-A9E0-4C64-8578-78AC9AE8AC05}" type="datetime1">
              <a:rPr lang="de-DE" smtClean="0"/>
              <a:t>20.09.2017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78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4F9B-6562-4743-BDB0-A7782BA56A0A}" type="datetime1">
              <a:rPr lang="de-DE" smtClean="0"/>
              <a:t>20.09.2017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593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5B3F-C17D-4DD5-ADB3-692A6FDA3CA7}" type="datetime1">
              <a:rPr lang="de-DE" smtClean="0"/>
              <a:t>20.09.2017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031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99AC-EAED-4E3A-AB3A-9246F655FD54}" type="datetime1">
              <a:rPr lang="de-DE" smtClean="0"/>
              <a:t>20.09.2017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1497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0B96-ADD5-4FB9-8560-2495F52946D0}" type="datetime1">
              <a:rPr lang="de-DE" smtClean="0"/>
              <a:t>20.09.2017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101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FE30-6FB4-490C-A09A-DEA60CC19F05}" type="datetime1">
              <a:rPr lang="de-DE" smtClean="0"/>
              <a:t>20.09.2017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765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B611-0F57-40D3-853B-A106752AE97D}" type="datetime1">
              <a:rPr lang="de-DE" smtClean="0"/>
              <a:t>20.09.2017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5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B2C8-A340-4693-9CB6-4FEFCE8CC575}" type="datetime1">
              <a:rPr lang="de-DE" smtClean="0"/>
              <a:t>20.09.2017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64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D7AD-8482-4A9E-A9EF-D83CE5EF2BB4}" type="datetime1">
              <a:rPr lang="de-DE" smtClean="0"/>
              <a:t>20.09.2017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81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654D-96F2-4CB2-A784-1D655A51676D}" type="datetime1">
              <a:rPr lang="de-DE" smtClean="0"/>
              <a:t>20.09.2017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37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B878-0DDE-4AD6-8DE0-7A18B2F95EFF}" type="datetime1">
              <a:rPr lang="de-DE" smtClean="0"/>
              <a:t>20.09.2017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1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C916-24E7-4918-8C30-21E6FDD67243}" type="datetime1">
              <a:rPr lang="de-DE" smtClean="0"/>
              <a:t>20.09.2017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46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B438-E97A-4940-8C4F-FDA2A5551469}" type="datetime1">
              <a:rPr lang="de-DE" smtClean="0"/>
              <a:t>20.09.2017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15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AC99-BE8A-44A0-BFC6-582CA3A2B8E6}" type="datetime1">
              <a:rPr lang="de-DE" smtClean="0"/>
              <a:t>20.09.2017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8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008D-E671-44B8-B485-1B18990DE070}" type="datetime1">
              <a:rPr lang="de-DE" smtClean="0"/>
              <a:t>20.09.2017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6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B8B36-40B9-42E1-BCDC-83164CCEB6EF}" type="datetime1">
              <a:rPr lang="de-DE" smtClean="0"/>
              <a:t>20.09.2017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124798-C343-4365-82D2-555E600A8E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52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9F900-C13B-4A28-B9A3-056BC0F43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829" y="2890566"/>
            <a:ext cx="7766936" cy="1646302"/>
          </a:xfrm>
        </p:spPr>
        <p:txBody>
          <a:bodyPr/>
          <a:lstStyle/>
          <a:p>
            <a:r>
              <a:rPr lang="de-DE" dirty="0"/>
              <a:t>Team 5a: LBP Operator im Vergleich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905DCD-48A2-4943-81CB-111D904F9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8829" y="4536865"/>
            <a:ext cx="7766936" cy="1096899"/>
          </a:xfrm>
        </p:spPr>
        <p:txBody>
          <a:bodyPr/>
          <a:lstStyle/>
          <a:p>
            <a:r>
              <a:rPr lang="de-DE" dirty="0"/>
              <a:t>Michael </a:t>
            </a:r>
            <a:r>
              <a:rPr lang="de-DE" dirty="0" err="1"/>
              <a:t>Erkel</a:t>
            </a:r>
            <a:r>
              <a:rPr lang="de-DE" dirty="0"/>
              <a:t>, Sergej </a:t>
            </a:r>
            <a:r>
              <a:rPr lang="de-DE" dirty="0" err="1"/>
              <a:t>Zuyev</a:t>
            </a:r>
            <a:r>
              <a:rPr lang="de-DE" dirty="0"/>
              <a:t>, Simon Friedrich</a:t>
            </a:r>
          </a:p>
          <a:p>
            <a:r>
              <a:rPr lang="de-DE" dirty="0"/>
              <a:t>21.09.2017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753509-77C2-485A-B3EC-7404AC768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8" y="400209"/>
            <a:ext cx="9759195" cy="124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9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3D700-32EC-4BEF-B6A4-9F8D0B1C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6000" dirty="0"/>
              <a:t>Danke für die Aufmerksamkeit!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66D80B-647B-41B2-B27B-1294D968D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Noch Fragen offen?</a:t>
            </a:r>
          </a:p>
        </p:txBody>
      </p:sp>
    </p:spTree>
    <p:extLst>
      <p:ext uri="{BB962C8B-B14F-4D97-AF65-F5344CB8AC3E}">
        <p14:creationId xmlns:p14="http://schemas.microsoft.com/office/powerpoint/2010/main" val="244245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7FCCE-9CD5-4A90-8FBC-069678E6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4D6545-C4AA-41A4-A07A-7AD68269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  <a:p>
            <a:r>
              <a:rPr lang="de-DE" dirty="0"/>
              <a:t>Umsetzung</a:t>
            </a:r>
          </a:p>
          <a:p>
            <a:pPr lvl="1"/>
            <a:r>
              <a:rPr lang="de-DE" dirty="0"/>
              <a:t>Darstellung</a:t>
            </a:r>
          </a:p>
          <a:p>
            <a:pPr lvl="1"/>
            <a:r>
              <a:rPr lang="de-DE" dirty="0" err="1"/>
              <a:t>OpenCl</a:t>
            </a:r>
            <a:endParaRPr lang="de-DE" dirty="0"/>
          </a:p>
          <a:p>
            <a:pPr lvl="1"/>
            <a:r>
              <a:rPr lang="de-DE" dirty="0"/>
              <a:t>VHDL</a:t>
            </a:r>
          </a:p>
          <a:p>
            <a:r>
              <a:rPr lang="de-DE" dirty="0"/>
              <a:t>Fazit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A79631-50EB-4869-AD25-DDE67A9B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102873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54FE9-D8A4-4AC6-A3E0-6C087F52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809F03-0F60-4847-BCF4-0688F41E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 LBP Operator in VHDL und </a:t>
            </a:r>
            <a:r>
              <a:rPr lang="de-DE" dirty="0" err="1"/>
              <a:t>OpenCL</a:t>
            </a:r>
            <a:endParaRPr lang="de-DE" dirty="0"/>
          </a:p>
          <a:p>
            <a:r>
              <a:rPr lang="de-DE" dirty="0"/>
              <a:t>Benchmark-Tests</a:t>
            </a:r>
          </a:p>
          <a:p>
            <a:r>
              <a:rPr lang="de-DE" dirty="0"/>
              <a:t>Anwendung zur Darstellung von Ergebnissen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FB9F9C-6B5F-4A35-BC28-17BE63DA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282452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54FE9-D8A4-4AC6-A3E0-6C087F52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809F03-0F60-4847-BCF4-0688F41E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Analyse Masterarbeit Herr Kumar</a:t>
            </a:r>
          </a:p>
          <a:p>
            <a:r>
              <a:rPr lang="de-DE" dirty="0"/>
              <a:t>Wie Daten zu Board übertragen?</a:t>
            </a:r>
          </a:p>
          <a:p>
            <a:r>
              <a:rPr lang="de-DE" dirty="0"/>
              <a:t>Vergleich der Lösungen</a:t>
            </a:r>
          </a:p>
          <a:p>
            <a:pPr lvl="1"/>
            <a:r>
              <a:rPr lang="de-DE" dirty="0"/>
              <a:t>Dauer der Berechnung</a:t>
            </a:r>
          </a:p>
          <a:p>
            <a:pPr lvl="1"/>
            <a:r>
              <a:rPr lang="de-DE" dirty="0"/>
              <a:t>Abweichung zu Referenz in </a:t>
            </a:r>
            <a:r>
              <a:rPr lang="de-DE" dirty="0" err="1"/>
              <a:t>Matlab</a:t>
            </a:r>
            <a:r>
              <a:rPr lang="de-DE" dirty="0"/>
              <a:t> (Herr Kumar)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81296-08B3-4506-87EB-66A214A2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416244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7D0A5-5D28-4AB2-B51B-7F02CB0B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4CE860-7206-4C2F-B398-216215208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MATlab</a:t>
            </a:r>
            <a:r>
              <a:rPr lang="de-DE" dirty="0"/>
              <a:t> Anwendung</a:t>
            </a:r>
          </a:p>
          <a:p>
            <a:r>
              <a:rPr lang="de-DE" dirty="0"/>
              <a:t>Tabellarische Darstellung der Messungen</a:t>
            </a:r>
          </a:p>
          <a:p>
            <a:r>
              <a:rPr lang="de-DE" dirty="0"/>
              <a:t>Übertragung der Daten</a:t>
            </a:r>
          </a:p>
          <a:p>
            <a:r>
              <a:rPr lang="de-DE" dirty="0"/>
              <a:t>Verfügbarer LBP von Herr Kumar in </a:t>
            </a:r>
            <a:r>
              <a:rPr lang="de-DE" dirty="0" err="1"/>
              <a:t>MATlab</a:t>
            </a:r>
            <a:endParaRPr lang="de-DE" dirty="0"/>
          </a:p>
          <a:p>
            <a:pPr lvl="1"/>
            <a:r>
              <a:rPr lang="de-DE" dirty="0"/>
              <a:t>Referenz für Abweichung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F15641-D365-465E-BB4A-4827CC08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45467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C0B71-DDF0-4CA0-A2B1-66C9D045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OpenCL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97EE4E-D42B-46E9-9E93-A6D4E2E1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986648-D8E9-42C3-848F-0F780D53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162224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B458A-A4CA-433F-AAAD-8FC04CAB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VHDL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FEABA-6080-4B42-A48F-7A4DF3A2C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E84E52-5BE9-4D99-8DB9-75162417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301619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0E4C2-EB66-46DC-BA2A-B665A84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03F5D1-DC3B-469E-9EAF-23427485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F2FD68-A385-4A5A-82BB-108B4682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47253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9C191-2FA4-420C-8CDE-625C2700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Wechsel zur Vorführung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D8B0BB-964D-4766-8243-C38AE0AFC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7C686D-C715-46E7-B50C-5436AF56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8152762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162</Words>
  <Application>Microsoft Office PowerPoint</Application>
  <PresentationFormat>Breitbild</PresentationFormat>
  <Paragraphs>40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Facette</vt:lpstr>
      <vt:lpstr>Team 5a: LBP Operator im Vergleich</vt:lpstr>
      <vt:lpstr>Inhalt</vt:lpstr>
      <vt:lpstr>Aufgabenstellung</vt:lpstr>
      <vt:lpstr>Umsetzung</vt:lpstr>
      <vt:lpstr>Darstellung</vt:lpstr>
      <vt:lpstr>OpenCL</vt:lpstr>
      <vt:lpstr>VHDL</vt:lpstr>
      <vt:lpstr>Fazit</vt:lpstr>
      <vt:lpstr>Wechsel zur Vorführung</vt:lpstr>
      <vt:lpstr>Danke für die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7</cp:revision>
  <dcterms:created xsi:type="dcterms:W3CDTF">2017-09-20T11:12:48Z</dcterms:created>
  <dcterms:modified xsi:type="dcterms:W3CDTF">2017-09-20T11:47:52Z</dcterms:modified>
</cp:coreProperties>
</file>