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316" r:id="rId2"/>
    <p:sldId id="318" r:id="rId3"/>
    <p:sldId id="319" r:id="rId4"/>
    <p:sldId id="320" r:id="rId5"/>
    <p:sldId id="31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C17"/>
    <a:srgbClr val="F7AC17"/>
    <a:srgbClr val="0065B0"/>
    <a:srgbClr val="40B0FF"/>
    <a:srgbClr val="9394BE"/>
    <a:srgbClr val="549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78"/>
  </p:normalViewPr>
  <p:slideViewPr>
    <p:cSldViewPr>
      <p:cViewPr varScale="1">
        <p:scale>
          <a:sx n="66" d="100"/>
          <a:sy n="66" d="100"/>
        </p:scale>
        <p:origin x="66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8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F8934-0F83-4628-873B-2638B79F935F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C8EE5-753C-4561-BE93-99CACC716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04FB5-CE36-4A13-A494-D2C07ABF1D5F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EDDEB-4243-47DC-A18F-9466000A0B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078B69B0-B563-4DC9-87BA-9FEC5AA8FB87}" type="datetimeFigureOut">
              <a:rPr lang="zh-CN" altLang="en-US" smtClean="0"/>
              <a:pPr/>
              <a:t>2023/9/20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32EDBD6-ABB6-4B7D-AFD9-BC4B27CB02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60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078B69B0-B563-4DC9-87BA-9FEC5AA8FB87}" type="datetimeFigureOut">
              <a:rPr lang="zh-CN" altLang="en-US" smtClean="0"/>
              <a:pPr/>
              <a:t>2023/9/20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32EDBD6-ABB6-4B7D-AFD9-BC4B27CB02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33">
            <a:extLst>
              <a:ext uri="{FF2B5EF4-FFF2-40B4-BE49-F238E27FC236}">
                <a16:creationId xmlns:a16="http://schemas.microsoft.com/office/drawing/2014/main" id="{FBB5093E-81E2-D270-52D0-F955092E517C}"/>
              </a:ext>
            </a:extLst>
          </p:cNvPr>
          <p:cNvCxnSpPr/>
          <p:nvPr userDrawn="1"/>
        </p:nvCxnSpPr>
        <p:spPr bwMode="auto">
          <a:xfrm flipH="1">
            <a:off x="986890" y="616159"/>
            <a:ext cx="105495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7491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078B69B0-B563-4DC9-87BA-9FEC5AA8FB87}" type="datetimeFigureOut">
              <a:rPr lang="zh-CN" altLang="en-US" smtClean="0"/>
              <a:pPr/>
              <a:t>2023/9/20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32EDBD6-ABB6-4B7D-AFD9-BC4B27CB02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Freeform 40">
            <a:extLst>
              <a:ext uri="{FF2B5EF4-FFF2-40B4-BE49-F238E27FC236}">
                <a16:creationId xmlns:a16="http://schemas.microsoft.com/office/drawing/2014/main" id="{68F2BE8B-A53F-D92B-F0E4-4581023C8ED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55064" y="227694"/>
            <a:ext cx="264760" cy="392994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8" name="直接连接符 33">
            <a:extLst>
              <a:ext uri="{FF2B5EF4-FFF2-40B4-BE49-F238E27FC236}">
                <a16:creationId xmlns:a16="http://schemas.microsoft.com/office/drawing/2014/main" id="{C2406827-ACE5-18B7-671C-C8585C3752B6}"/>
              </a:ext>
            </a:extLst>
          </p:cNvPr>
          <p:cNvCxnSpPr/>
          <p:nvPr userDrawn="1"/>
        </p:nvCxnSpPr>
        <p:spPr bwMode="auto">
          <a:xfrm flipH="1">
            <a:off x="986890" y="616159"/>
            <a:ext cx="105495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9722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078B69B0-B563-4DC9-87BA-9FEC5AA8FB87}" type="datetimeFigureOut">
              <a:rPr lang="zh-CN" altLang="en-US" smtClean="0"/>
              <a:pPr/>
              <a:t>2023/9/20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32EDBD6-ABB6-4B7D-AFD9-BC4B27CB02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69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078B69B0-B563-4DC9-87BA-9FEC5AA8FB87}" type="datetimeFigureOut">
              <a:rPr lang="zh-CN" altLang="en-US" smtClean="0"/>
              <a:pPr/>
              <a:t>2023/9/20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32EDBD6-ABB6-4B7D-AFD9-BC4B27CB02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C624C7-52DF-CC62-661B-597D15EF18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587" y="188640"/>
            <a:ext cx="1780997" cy="44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9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B69B0-B563-4DC9-87BA-9FEC5AA8FB87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EDBD6-ABB6-4B7D-AFD9-BC4B27CB023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CF317055-BD72-4139-954D-9C50C605A01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BA425C-2960-B67E-E34C-5CA45E4ED7D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611" y="188640"/>
            <a:ext cx="1780997" cy="44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8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8" r:id="rId4"/>
    <p:sldLayoutId id="2147483673" r:id="rId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1375027"/>
            <a:ext cx="12192000" cy="2736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4" name="TextBox 7"/>
          <p:cNvSpPr>
            <a:spLocks noChangeArrowheads="1"/>
          </p:cNvSpPr>
          <p:nvPr/>
        </p:nvSpPr>
        <p:spPr bwMode="auto">
          <a:xfrm>
            <a:off x="2011588" y="1854166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Verdana" panose="020B0804030504040204" pitchFamily="34" charset="0"/>
                <a:ea typeface="微软雅黑" pitchFamily="34" charset="-122"/>
                <a:sym typeface="微软雅黑" pitchFamily="34" charset="-122"/>
              </a:rPr>
              <a:t>工作述职</a:t>
            </a:r>
          </a:p>
        </p:txBody>
      </p:sp>
      <p:sp>
        <p:nvSpPr>
          <p:cNvPr id="45" name="TextBox 7"/>
          <p:cNvSpPr>
            <a:spLocks noChangeArrowheads="1"/>
          </p:cNvSpPr>
          <p:nvPr/>
        </p:nvSpPr>
        <p:spPr bwMode="auto">
          <a:xfrm>
            <a:off x="4007768" y="2992989"/>
            <a:ext cx="37800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Verdana" panose="020B0804030504040204" pitchFamily="34" charset="0"/>
                <a:ea typeface="微软雅黑" pitchFamily="34" charset="-122"/>
                <a:sym typeface="微软雅黑" pitchFamily="34" charset="-122"/>
              </a:rPr>
              <a:t>真健康（北京）医疗科技有限公司</a:t>
            </a:r>
          </a:p>
        </p:txBody>
      </p:sp>
      <p:cxnSp>
        <p:nvCxnSpPr>
          <p:cNvPr id="46" name="直接连接符 45"/>
          <p:cNvCxnSpPr>
            <a:cxnSpLocks/>
          </p:cNvCxnSpPr>
          <p:nvPr/>
        </p:nvCxnSpPr>
        <p:spPr>
          <a:xfrm>
            <a:off x="2423592" y="4796024"/>
            <a:ext cx="727280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79B6B01-4902-B7C4-4C54-A7C1962C3DB2}"/>
              </a:ext>
            </a:extLst>
          </p:cNvPr>
          <p:cNvSpPr txBox="1"/>
          <p:nvPr/>
        </p:nvSpPr>
        <p:spPr>
          <a:xfrm>
            <a:off x="7787808" y="4405804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汇报人：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135D3C-D09C-0F75-1151-E1B5EBBEF405}"/>
              </a:ext>
            </a:extLst>
          </p:cNvPr>
          <p:cNvSpPr txBox="1"/>
          <p:nvPr/>
        </p:nvSpPr>
        <p:spPr>
          <a:xfrm>
            <a:off x="7794835" y="5026856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部门：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D4A53C-D857-575A-D6A4-47FA28293170}"/>
              </a:ext>
            </a:extLst>
          </p:cNvPr>
          <p:cNvSpPr txBox="1"/>
          <p:nvPr/>
        </p:nvSpPr>
        <p:spPr>
          <a:xfrm>
            <a:off x="7794835" y="5749207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汇报日期</a:t>
            </a:r>
            <a:r>
              <a:rPr lang="zh-CN" altLang="en-US" dirty="0"/>
              <a:t>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7ADD3DB-CC09-2E77-5542-3B34011B3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B2EA22B9-8F83-DE5B-71EE-2DA7F0066835}"/>
              </a:ext>
            </a:extLst>
          </p:cNvPr>
          <p:cNvSpPr txBox="1"/>
          <p:nvPr/>
        </p:nvSpPr>
        <p:spPr>
          <a:xfrm>
            <a:off x="1186477" y="171552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XXXX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 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XXXXXX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7635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7ADD3DB-CC09-2E77-5542-3B34011B3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B2EA22B9-8F83-DE5B-71EE-2DA7F0066835}"/>
              </a:ext>
            </a:extLst>
          </p:cNvPr>
          <p:cNvSpPr txBox="1"/>
          <p:nvPr/>
        </p:nvSpPr>
        <p:spPr>
          <a:xfrm>
            <a:off x="1186477" y="171552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XXXX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 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XXXXXX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4723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7ADD3DB-CC09-2E77-5542-3B34011B3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B2EA22B9-8F83-DE5B-71EE-2DA7F0066835}"/>
              </a:ext>
            </a:extLst>
          </p:cNvPr>
          <p:cNvSpPr txBox="1"/>
          <p:nvPr/>
        </p:nvSpPr>
        <p:spPr>
          <a:xfrm>
            <a:off x="1186477" y="171552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XXXX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 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XXXXXX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6242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0" y="2190750"/>
            <a:ext cx="12192000" cy="247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5" name="TextBox 7"/>
          <p:cNvSpPr>
            <a:spLocks noChangeArrowheads="1"/>
          </p:cNvSpPr>
          <p:nvPr/>
        </p:nvSpPr>
        <p:spPr bwMode="auto">
          <a:xfrm>
            <a:off x="2209800" y="2478967"/>
            <a:ext cx="7772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Verdana" panose="020B0804030504040204" pitchFamily="34" charset="0"/>
                <a:ea typeface="微软雅黑" pitchFamily="34" charset="-122"/>
                <a:sym typeface="微软雅黑" pitchFamily="34" charset="-122"/>
              </a:rPr>
              <a:t>感谢关注</a:t>
            </a:r>
            <a:endParaRPr lang="en-US" altLang="zh-CN" sz="6000" b="1" dirty="0">
              <a:solidFill>
                <a:schemeClr val="bg1"/>
              </a:solidFill>
              <a:latin typeface="Verdana" panose="020B0804030504040204" pitchFamily="34" charset="0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3072000" y="3555237"/>
            <a:ext cx="6048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7">
            <a:extLst>
              <a:ext uri="{FF2B5EF4-FFF2-40B4-BE49-F238E27FC236}">
                <a16:creationId xmlns:a16="http://schemas.microsoft.com/office/drawing/2014/main" id="{16C9FCBF-1989-4825-B800-132C02352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00" y="3681304"/>
            <a:ext cx="37800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Verdana" panose="020B0804030504040204" pitchFamily="34" charset="0"/>
                <a:ea typeface="微软雅黑" pitchFamily="34" charset="-122"/>
                <a:sym typeface="微软雅黑" pitchFamily="34" charset="-122"/>
              </a:rPr>
              <a:t>真健康（北京）医疗科技有限公司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真健康PPT模版_220422" id="{C3DA5E04-864D-4C6C-B3B0-599FDC6EC38C}" vid="{A80F18CA-EAFE-4B9D-BB8A-A05757DEAF0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真健康PPT模版_220422</Template>
  <TotalTime>6</TotalTime>
  <Words>36</Words>
  <Application>Microsoft Office PowerPoint</Application>
  <PresentationFormat>宽屏</PresentationFormat>
  <Paragraphs>12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微软雅黑</vt:lpstr>
      <vt:lpstr>微软雅黑</vt:lpstr>
      <vt:lpstr>Arial</vt:lpstr>
      <vt:lpstr>Calibri</vt:lpstr>
      <vt:lpstr>Calibri Light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Ni</dc:creator>
  <cp:keywords>www.tukuppt.com</cp:keywords>
  <cp:lastModifiedBy>zhangshuyan1981@outlook.com</cp:lastModifiedBy>
  <cp:revision>3</cp:revision>
  <dcterms:created xsi:type="dcterms:W3CDTF">2022-05-12T03:46:22Z</dcterms:created>
  <dcterms:modified xsi:type="dcterms:W3CDTF">2023-09-20T01:57:16Z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2052-1.5.1.2195</vt:lpwstr>
  </property>
</Properties>
</file>