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6" r:id="rId2"/>
    <p:sldId id="318" r:id="rId3"/>
    <p:sldId id="322" r:id="rId4"/>
    <p:sldId id="328" r:id="rId5"/>
    <p:sldId id="329" r:id="rId6"/>
    <p:sldId id="331" r:id="rId7"/>
    <p:sldId id="332" r:id="rId8"/>
    <p:sldId id="330" r:id="rId9"/>
    <p:sldId id="317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9C"/>
    <a:srgbClr val="4472C4"/>
    <a:srgbClr val="F6AC17"/>
    <a:srgbClr val="F7AC17"/>
    <a:srgbClr val="0065B0"/>
    <a:srgbClr val="40B0FF"/>
    <a:srgbClr val="9394BE"/>
    <a:srgbClr val="549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78"/>
  </p:normalViewPr>
  <p:slideViewPr>
    <p:cSldViewPr showGuides="1">
      <p:cViewPr varScale="1">
        <p:scale>
          <a:sx n="159" d="100"/>
          <a:sy n="159" d="100"/>
        </p:scale>
        <p:origin x="3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8934-0F83-4628-873B-2638B79F935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C8EE5-753C-4561-BE93-99CACC716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4FB5-CE36-4A13-A494-D2C07ABF1D5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EDDEB-4243-47DC-A18F-9466000A0B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33"/>
          <p:cNvCxnSpPr/>
          <p:nvPr userDrawn="1"/>
        </p:nvCxnSpPr>
        <p:spPr bwMode="auto">
          <a:xfrm flipH="1">
            <a:off x="986890" y="616159"/>
            <a:ext cx="10549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t>2023/11/28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Freeform 40"/>
          <p:cNvSpPr>
            <a:spLocks noEditPoints="1"/>
          </p:cNvSpPr>
          <p:nvPr userDrawn="1"/>
        </p:nvSpPr>
        <p:spPr bwMode="auto">
          <a:xfrm>
            <a:off x="555064" y="227694"/>
            <a:ext cx="264760" cy="392994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8" name="直接连接符 33"/>
          <p:cNvCxnSpPr/>
          <p:nvPr userDrawn="1"/>
        </p:nvCxnSpPr>
        <p:spPr bwMode="auto">
          <a:xfrm flipH="1">
            <a:off x="986890" y="616159"/>
            <a:ext cx="10549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t>2023/11/28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87" y="188640"/>
            <a:ext cx="1780997" cy="445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69B0-B563-4DC9-87BA-9FEC5AA8FB87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11" y="188640"/>
            <a:ext cx="1780997" cy="445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1375027"/>
            <a:ext cx="12192000" cy="273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2011588" y="1854166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工作述职</a:t>
            </a:r>
          </a:p>
        </p:txBody>
      </p:sp>
      <p:sp>
        <p:nvSpPr>
          <p:cNvPr id="45" name="TextBox 7"/>
          <p:cNvSpPr>
            <a:spLocks noChangeArrowheads="1"/>
          </p:cNvSpPr>
          <p:nvPr/>
        </p:nvSpPr>
        <p:spPr bwMode="auto">
          <a:xfrm>
            <a:off x="4007768" y="2992989"/>
            <a:ext cx="378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真健康（北京）医疗科技有限公司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2423592" y="4796024"/>
            <a:ext cx="72728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87808" y="4405804"/>
            <a:ext cx="252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汇报人：陈卓哲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94835" y="5026856"/>
            <a:ext cx="28083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部门：产品开发部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94625" y="5749290"/>
            <a:ext cx="3337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汇报日期：</a:t>
            </a:r>
            <a:r>
              <a:rPr lang="en-US" altLang="zh-CN" sz="2400" b="1" dirty="0"/>
              <a:t>2023/11/29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8923020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姓名：</a:t>
            </a:r>
            <a:r>
              <a:rPr lang="zh-CN" altLang="en-US" sz="2400" b="1" dirty="0">
                <a:sym typeface="+mn-ea"/>
              </a:rPr>
              <a:t>陈卓哲                          </a:t>
            </a: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手机：</a:t>
            </a:r>
            <a:r>
              <a:rPr lang="en-US" altLang="zh-CN" sz="2400" b="1" dirty="0">
                <a:sym typeface="+mn-ea"/>
              </a:rPr>
              <a:t>15011530028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学校：</a:t>
            </a:r>
            <a:r>
              <a:rPr lang="zh-CN" altLang="en-US" sz="2400" b="1" dirty="0">
                <a:sym typeface="+mn-ea"/>
              </a:rPr>
              <a:t>长春理工大学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           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专业：</a:t>
            </a:r>
            <a:r>
              <a:rPr lang="zh-CN" altLang="en-US" sz="2400" b="1" dirty="0">
                <a:sym typeface="+mn-ea"/>
              </a:rPr>
              <a:t>光信息科学与技术              </a:t>
            </a:r>
          </a:p>
          <a:p>
            <a:pPr marL="0" indent="0">
              <a:buNone/>
            </a:pPr>
            <a:endParaRPr lang="zh-CN" altLang="en-US" sz="2400" b="1" dirty="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岗位：</a:t>
            </a:r>
            <a:r>
              <a:rPr lang="zh-CN" altLang="en-US" sz="2400" b="1" dirty="0">
                <a:sym typeface="+mn-ea"/>
              </a:rPr>
              <a:t>嵌入式软件工程师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入职时间：</a:t>
            </a:r>
            <a:r>
              <a:rPr lang="en-US" altLang="zh-CN" sz="2400" b="1" dirty="0">
                <a:sym typeface="+mn-ea"/>
              </a:rPr>
              <a:t>2023.8.28</a:t>
            </a:r>
            <a:endParaRPr kumimoji="1" lang="zh-CN" altLang="en-US" sz="2400"/>
          </a:p>
        </p:txBody>
      </p:sp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15746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00469C"/>
                </a:solidFill>
                <a:sym typeface="+mn-ea"/>
              </a:rPr>
              <a:t>工作经历：</a:t>
            </a: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2020.11 – 2023.08    </a:t>
            </a:r>
            <a:r>
              <a:rPr lang="zh-CN" altLang="zh-CN" sz="1800" b="1" dirty="0">
                <a:sym typeface="+mn-ea"/>
              </a:rPr>
              <a:t>北京谊安医疗系统股份有限公司</a:t>
            </a:r>
            <a:r>
              <a:rPr lang="en-US" altLang="zh-CN" sz="1800" b="1" dirty="0">
                <a:sym typeface="+mn-ea"/>
              </a:rPr>
              <a:t>           </a:t>
            </a:r>
            <a:r>
              <a:rPr lang="zh-CN" altLang="zh-CN" sz="1800" b="1" dirty="0">
                <a:sym typeface="+mn-ea"/>
              </a:rPr>
              <a:t>嵌入式软件工程师</a:t>
            </a:r>
          </a:p>
          <a:p>
            <a:pPr marL="0" indent="0">
              <a:buNone/>
            </a:pPr>
            <a:endParaRPr lang="zh-CN" altLang="en-US" sz="1800" b="1" dirty="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2017.10 – 2020.05    </a:t>
            </a:r>
            <a:r>
              <a:rPr lang="zh-CN" altLang="zh-CN" sz="1800" b="1" dirty="0">
                <a:sym typeface="+mn-ea"/>
              </a:rPr>
              <a:t>北京东方瑞丰航空技术有限公司</a:t>
            </a:r>
            <a:r>
              <a:rPr lang="en-US" altLang="zh-CN" sz="1800" b="1" dirty="0">
                <a:sym typeface="+mn-ea"/>
              </a:rPr>
              <a:t>           </a:t>
            </a:r>
            <a:r>
              <a:rPr lang="zh-CN" altLang="zh-CN" sz="1800" b="1" dirty="0">
                <a:sym typeface="+mn-ea"/>
              </a:rPr>
              <a:t>嵌入式工程师</a:t>
            </a:r>
          </a:p>
          <a:p>
            <a:pPr marL="0" indent="0">
              <a:buNone/>
            </a:pPr>
            <a:endParaRPr lang="zh-CN" altLang="zh-CN" sz="18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2017.06 – 2017.09    </a:t>
            </a:r>
            <a:r>
              <a:rPr lang="zh-CN" altLang="zh-CN" sz="1800" b="1" dirty="0">
                <a:sym typeface="+mn-ea"/>
              </a:rPr>
              <a:t>清能德创电气技术（北京）有限公司</a:t>
            </a:r>
            <a:r>
              <a:rPr lang="en-US" altLang="zh-CN" sz="1800" dirty="0">
                <a:sym typeface="+mn-ea"/>
              </a:rPr>
              <a:t>    </a:t>
            </a:r>
            <a:r>
              <a:rPr lang="zh-CN" altLang="zh-CN" sz="1800" b="1" dirty="0">
                <a:sym typeface="+mn-ea"/>
              </a:rPr>
              <a:t>硬件工程师</a:t>
            </a:r>
          </a:p>
          <a:p>
            <a:pPr marL="0" indent="0">
              <a:buNone/>
            </a:pPr>
            <a:endParaRPr lang="zh-CN" altLang="en-US" sz="1800" b="1" dirty="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2014.08 – 2017.05    </a:t>
            </a:r>
            <a:r>
              <a:rPr lang="zh-CN" altLang="zh-CN" sz="1800" b="1" dirty="0">
                <a:sym typeface="+mn-ea"/>
              </a:rPr>
              <a:t>北京金自天正智能控制股份有限公司</a:t>
            </a:r>
            <a:r>
              <a:rPr lang="en-US" altLang="zh-CN" sz="1800" dirty="0">
                <a:sym typeface="+mn-ea"/>
              </a:rPr>
              <a:t>    </a:t>
            </a:r>
            <a:r>
              <a:rPr lang="zh-CN" altLang="zh-CN" sz="1800" b="1" dirty="0">
                <a:sym typeface="+mn-ea"/>
              </a:rPr>
              <a:t>嵌入式工程师</a:t>
            </a:r>
            <a:endParaRPr lang="en-US" altLang="zh-CN" sz="1800" b="1" dirty="0"/>
          </a:p>
          <a:p>
            <a:pPr marL="0" indent="0">
              <a:buNone/>
            </a:pPr>
            <a:endParaRPr kumimoji="1" lang="en-US" altLang="zh-CN" sz="1800" b="1" dirty="0">
              <a:sym typeface="+mn-ea"/>
            </a:endParaRPr>
          </a:p>
        </p:txBody>
      </p:sp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二、工作总结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83235"/>
              </p:ext>
            </p:extLst>
          </p:nvPr>
        </p:nvGraphicFramePr>
        <p:xfrm>
          <a:off x="983615" y="1124585"/>
          <a:ext cx="1051560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工作成果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便携式穿刺手术机器人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维护并优化</a:t>
                      </a:r>
                      <a:r>
                        <a:rPr lang="en-US" altLang="zh-CN" dirty="0"/>
                        <a:t>V1</a:t>
                      </a:r>
                      <a:r>
                        <a:rPr lang="zh-CN" altLang="en-US" dirty="0"/>
                        <a:t>版本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）测试解决三代运动不到位问题、</a:t>
                      </a:r>
                      <a:r>
                        <a:rPr lang="en-US" altLang="zh-CN" dirty="0"/>
                        <a:t>SN</a:t>
                      </a:r>
                      <a:r>
                        <a:rPr lang="zh-CN" altLang="en-US" dirty="0"/>
                        <a:t>码错发问题、测试三代电位器数值不正确问题、堵转等、位置指令大概</a:t>
                      </a:r>
                      <a:r>
                        <a:rPr lang="en-US" altLang="zh-CN" dirty="0"/>
                        <a:t>100ms</a:t>
                      </a:r>
                      <a:r>
                        <a:rPr lang="zh-CN" altLang="en-US" dirty="0"/>
                        <a:t>后再发送停止指令才可生效、有时堵转后通信无反应。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）测试电位器间隙，原本滞回在</a:t>
                      </a:r>
                      <a:r>
                        <a:rPr lang="en-US" altLang="zh-CN" dirty="0"/>
                        <a:t>0.3mm</a:t>
                      </a:r>
                      <a:r>
                        <a:rPr lang="zh-CN" altLang="en-US" dirty="0"/>
                        <a:t>左右，结构优化后电位器滞回减小到</a:t>
                      </a:r>
                      <a:r>
                        <a:rPr lang="en-US" altLang="zh-CN" dirty="0"/>
                        <a:t>0.1mm</a:t>
                      </a:r>
                      <a:r>
                        <a:rPr lang="zh-CN" altLang="en-US" dirty="0"/>
                        <a:t>以内。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）繁操作后有时不再运动，控制方式改为控制板进行位置反馈控制，位置反馈用编码器，向驱动板发送速度指令，速度模式最快响应周期约</a:t>
                      </a:r>
                      <a:r>
                        <a:rPr lang="en-US" altLang="zh-CN" dirty="0"/>
                        <a:t>16ms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）测试新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装置，重新校准，去掉限位。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）测试三代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装置电位器无效范围，约</a:t>
                      </a:r>
                      <a:r>
                        <a:rPr lang="en-US" altLang="zh-CN" dirty="0"/>
                        <a:t>4.2mm</a:t>
                      </a:r>
                      <a:r>
                        <a:rPr lang="zh-CN" altLang="en-US" dirty="0"/>
                        <a:t>，发现硬件设计导致电位器读数丢失</a:t>
                      </a:r>
                      <a:r>
                        <a:rPr lang="en-US" altLang="zh-CN" dirty="0"/>
                        <a:t>4%</a:t>
                      </a:r>
                      <a:r>
                        <a:rPr lang="zh-CN" altLang="en-US" dirty="0"/>
                        <a:t>，在新版本中更改。</a:t>
                      </a:r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设计实现</a:t>
                      </a:r>
                      <a:r>
                        <a:rPr lang="en-US" altLang="zh-CN" dirty="0"/>
                        <a:t>V2</a:t>
                      </a:r>
                      <a:r>
                        <a:rPr lang="zh-CN" altLang="en-US" dirty="0"/>
                        <a:t>版本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）编写软件通信协议文档。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）讨论绝对值编码器问题。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）评审新版原理图。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）创建新版设计</a:t>
                      </a:r>
                      <a:r>
                        <a:rPr lang="en-US" altLang="zh-CN" dirty="0"/>
                        <a:t>stm32h743</a:t>
                      </a:r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HAL</a:t>
                      </a:r>
                      <a:r>
                        <a:rPr lang="zh-CN" altLang="en-US" dirty="0"/>
                        <a:t>库的工程模版，</a:t>
                      </a:r>
                      <a:r>
                        <a:rPr lang="en-US" altLang="zh-CN" dirty="0" err="1"/>
                        <a:t>freertos</a:t>
                      </a:r>
                      <a:r>
                        <a:rPr lang="zh-CN" altLang="en-US" dirty="0"/>
                        <a:t>操作系统，编写各外设驱动，各功能模块。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）测试新版电位器。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1.40</a:t>
                      </a:r>
                      <a:r>
                        <a:rPr lang="zh-CN" altLang="en-US" dirty="0"/>
                        <a:t>版本可单独设计硬件。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二、工作总结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755620"/>
              </p:ext>
            </p:extLst>
          </p:nvPr>
        </p:nvGraphicFramePr>
        <p:xfrm>
          <a:off x="983615" y="1124585"/>
          <a:ext cx="10515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工作成果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肺活量计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编写新版设计方案。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调研压差探头。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二、工作总结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47542"/>
              </p:ext>
            </p:extLst>
          </p:nvPr>
        </p:nvGraphicFramePr>
        <p:xfrm>
          <a:off x="983615" y="1124585"/>
          <a:ext cx="10515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工作成果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体表定位带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安全芯片选型，凌科芯安，</a:t>
                      </a:r>
                      <a:r>
                        <a:rPr lang="en-US" altLang="zh-CN" dirty="0"/>
                        <a:t>LCS2110R</a:t>
                      </a:r>
                      <a:r>
                        <a:rPr lang="zh-CN" altLang="en-US" dirty="0"/>
                        <a:t>，单片</a:t>
                      </a:r>
                      <a:r>
                        <a:rPr lang="en-US" altLang="zh-CN" dirty="0"/>
                        <a:t>1.5</a:t>
                      </a:r>
                      <a:r>
                        <a:rPr lang="zh-CN" altLang="en-US" dirty="0"/>
                        <a:t>元，</a:t>
                      </a:r>
                      <a:r>
                        <a:rPr lang="en-US" altLang="zh-CN" dirty="0"/>
                        <a:t>I2C</a:t>
                      </a:r>
                      <a:r>
                        <a:rPr lang="zh-CN" altLang="en-US" dirty="0"/>
                        <a:t>接口，内置</a:t>
                      </a:r>
                      <a:r>
                        <a:rPr lang="en-US" altLang="zh-CN" dirty="0"/>
                        <a:t>E2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16kb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讨论控制板硬件改版方案，去掉电源隔离，电池检测接单片机</a:t>
                      </a:r>
                      <a:r>
                        <a:rPr lang="en-US" altLang="zh-CN" dirty="0" err="1"/>
                        <a:t>adc</a:t>
                      </a:r>
                      <a:r>
                        <a:rPr lang="zh-CN" altLang="en-US" dirty="0"/>
                        <a:t>，控制板增加</a:t>
                      </a:r>
                      <a:r>
                        <a:rPr lang="en-US" altLang="zh-CN" dirty="0"/>
                        <a:t>E2</a:t>
                      </a:r>
                      <a:r>
                        <a:rPr lang="zh-CN" altLang="en-US" dirty="0"/>
                        <a:t>，增加一路灯光控制，</a:t>
                      </a:r>
                      <a:r>
                        <a:rPr lang="en-US" altLang="zh-CN" dirty="0" err="1"/>
                        <a:t>usb</a:t>
                      </a:r>
                      <a:r>
                        <a:rPr lang="zh-CN" altLang="en-US" dirty="0"/>
                        <a:t>接口用</a:t>
                      </a:r>
                      <a:r>
                        <a:rPr lang="en-US" altLang="zh-CN" dirty="0"/>
                        <a:t>Type-c</a:t>
                      </a:r>
                      <a:r>
                        <a:rPr lang="zh-CN" altLang="en-US" dirty="0"/>
                        <a:t>，增加</a:t>
                      </a:r>
                      <a:r>
                        <a:rPr lang="en-US" altLang="zh-CN" dirty="0" err="1"/>
                        <a:t>oled</a:t>
                      </a:r>
                      <a:r>
                        <a:rPr lang="zh-CN" altLang="en-US" dirty="0"/>
                        <a:t>显示信息，讨论灯带柔性</a:t>
                      </a:r>
                      <a:r>
                        <a:rPr lang="en-US" altLang="zh-CN" dirty="0"/>
                        <a:t>PCB</a:t>
                      </a:r>
                      <a:r>
                        <a:rPr lang="zh-CN" altLang="en-US" dirty="0"/>
                        <a:t>连接方式，考虑加无线通信，与上位机交互识别。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3. I2C</a:t>
                      </a:r>
                      <a:r>
                        <a:rPr lang="zh-CN" altLang="en-US" dirty="0"/>
                        <a:t>多路</a:t>
                      </a:r>
                      <a:r>
                        <a:rPr lang="en-US" altLang="zh-CN" dirty="0"/>
                        <a:t>IO</a:t>
                      </a:r>
                      <a:r>
                        <a:rPr lang="zh-CN" altLang="en-US" dirty="0"/>
                        <a:t>芯片选型，</a:t>
                      </a:r>
                      <a:r>
                        <a:rPr lang="en-US" altLang="zh-CN" dirty="0"/>
                        <a:t>TCA9535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路</a:t>
                      </a:r>
                      <a:r>
                        <a:rPr lang="en-US" altLang="zh-CN" dirty="0"/>
                        <a:t>IO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编写设计方案并讨论，添加指示灯，增加纽扣电池方案，两种方案兼容同一个柔性</a:t>
                      </a:r>
                      <a:r>
                        <a:rPr lang="en-US" altLang="zh-CN" dirty="0" err="1"/>
                        <a:t>pcb</a:t>
                      </a:r>
                      <a:r>
                        <a:rPr lang="zh-CN" altLang="en-US" dirty="0"/>
                        <a:t>上。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5.</a:t>
                      </a:r>
                      <a:r>
                        <a:rPr lang="zh-CN" altLang="en-US" dirty="0"/>
                        <a:t>控制盒上使用三路</a:t>
                      </a:r>
                      <a:r>
                        <a:rPr lang="en-US" altLang="zh-CN" dirty="0"/>
                        <a:t>Type-c</a:t>
                      </a:r>
                      <a:r>
                        <a:rPr lang="zh-CN" altLang="en-US" dirty="0"/>
                        <a:t>接口，均可充电或连接定位带，内部电路实现切换。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6.</a:t>
                      </a:r>
                      <a:r>
                        <a:rPr lang="zh-CN" altLang="en-US" dirty="0"/>
                        <a:t>协助完成定位带硬件设计。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考虑后续可模仿手环设计。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0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二、工作总结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33422"/>
              </p:ext>
            </p:extLst>
          </p:nvPr>
        </p:nvGraphicFramePr>
        <p:xfrm>
          <a:off x="983615" y="1124585"/>
          <a:ext cx="10515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工作成果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光谱仪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评审电路图。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编写通信及控制程序。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三、计划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973455"/>
            <a:ext cx="10515600" cy="52038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1.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根据需求，继续完成现有项目。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积累现有的嵌入式技术。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思考未来产品技术发展方向。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2190750"/>
            <a:ext cx="12192000" cy="24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TextBox 7"/>
          <p:cNvSpPr>
            <a:spLocks noChangeArrowheads="1"/>
          </p:cNvSpPr>
          <p:nvPr/>
        </p:nvSpPr>
        <p:spPr bwMode="auto">
          <a:xfrm>
            <a:off x="2209800" y="2478967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感谢关注</a:t>
            </a:r>
            <a:endParaRPr lang="en-US" altLang="zh-CN" sz="6000" b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072000" y="3555237"/>
            <a:ext cx="6048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4295800" y="3681304"/>
            <a:ext cx="378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真健康（北京）医疗科技有限公司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ZiZDk5ODgxNTI1MmRlZWQyY2NkZGU3MTJkYjAzZW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真健康PPT模版_220422</Template>
  <TotalTime>205</TotalTime>
  <Words>615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Ni</dc:creator>
  <cp:keywords>www.tukuppt.com</cp:keywords>
  <cp:lastModifiedBy>健康 真</cp:lastModifiedBy>
  <cp:revision>71</cp:revision>
  <dcterms:created xsi:type="dcterms:W3CDTF">2022-05-12T03:46:00Z</dcterms:created>
  <dcterms:modified xsi:type="dcterms:W3CDTF">2023-11-28T06:25:01Z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FAF430DA0D9843EDAAD51A1F53BBCEA8_12</vt:lpwstr>
  </property>
</Properties>
</file>