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316" r:id="rId3"/>
    <p:sldId id="318" r:id="rId5"/>
    <p:sldId id="322" r:id="rId6"/>
    <p:sldId id="323" r:id="rId7"/>
    <p:sldId id="324" r:id="rId8"/>
    <p:sldId id="328" r:id="rId9"/>
    <p:sldId id="329" r:id="rId10"/>
    <p:sldId id="330" r:id="rId11"/>
    <p:sldId id="317" r:id="rId12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9C"/>
    <a:srgbClr val="4472C4"/>
    <a:srgbClr val="F6AC17"/>
    <a:srgbClr val="F7AC17"/>
    <a:srgbClr val="0065B0"/>
    <a:srgbClr val="40B0FF"/>
    <a:srgbClr val="9394BE"/>
    <a:srgbClr val="549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78"/>
  </p:normalViewPr>
  <p:slideViewPr>
    <p:cSldViewPr showGuides="1">
      <p:cViewPr varScale="1">
        <p:scale>
          <a:sx n="66" d="100"/>
          <a:sy n="66" d="100"/>
        </p:scale>
        <p:origin x="66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F8934-0F83-4628-873B-2638B79F9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C8EE5-753C-4561-BE93-99CACC7160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04FB5-CE36-4A13-A494-D2C07ABF1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EDDEB-4243-47DC-A18F-9466000A0B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33"/>
          <p:cNvCxnSpPr/>
          <p:nvPr userDrawn="1"/>
        </p:nvCxnSpPr>
        <p:spPr bwMode="auto">
          <a:xfrm flipH="1">
            <a:off x="986890" y="616159"/>
            <a:ext cx="105495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Freeform 40"/>
          <p:cNvSpPr>
            <a:spLocks noEditPoints="1"/>
          </p:cNvSpPr>
          <p:nvPr userDrawn="1"/>
        </p:nvSpPr>
        <p:spPr bwMode="auto">
          <a:xfrm>
            <a:off x="555064" y="227694"/>
            <a:ext cx="264760" cy="392994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8" name="直接连接符 33"/>
          <p:cNvCxnSpPr/>
          <p:nvPr userDrawn="1"/>
        </p:nvCxnSpPr>
        <p:spPr bwMode="auto">
          <a:xfrm flipH="1">
            <a:off x="986890" y="616159"/>
            <a:ext cx="105495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87" y="188640"/>
            <a:ext cx="1780997" cy="445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B69B0-B563-4DC9-87BA-9FEC5AA8FB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EDBD6-ABB6-4B7D-AFD9-BC4B27CB02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611" y="188640"/>
            <a:ext cx="1780997" cy="4452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.xml"/><Relationship Id="rId5" Type="http://schemas.openxmlformats.org/officeDocument/2006/relationships/image" Target="../media/image5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1375027"/>
            <a:ext cx="12192000" cy="2736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44" name="TextBox 7"/>
          <p:cNvSpPr>
            <a:spLocks noChangeArrowheads="1"/>
          </p:cNvSpPr>
          <p:nvPr/>
        </p:nvSpPr>
        <p:spPr bwMode="auto">
          <a:xfrm>
            <a:off x="2011588" y="1854166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工作述职</a:t>
            </a:r>
            <a:endParaRPr lang="zh-CN" altLang="en-US" sz="4800" b="1" dirty="0">
              <a:solidFill>
                <a:schemeClr val="bg1"/>
              </a:solidFill>
              <a:latin typeface="Verdana" panose="020B060403050404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TextBox 7"/>
          <p:cNvSpPr>
            <a:spLocks noChangeArrowheads="1"/>
          </p:cNvSpPr>
          <p:nvPr/>
        </p:nvSpPr>
        <p:spPr bwMode="auto">
          <a:xfrm>
            <a:off x="4007768" y="2992989"/>
            <a:ext cx="3780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真健康（北京）医疗科技有限公司</a:t>
            </a:r>
            <a:endParaRPr lang="zh-CN" altLang="en-US" dirty="0">
              <a:solidFill>
                <a:schemeClr val="bg1"/>
              </a:solidFill>
              <a:latin typeface="Verdana" panose="020B060403050404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423592" y="4796024"/>
            <a:ext cx="727280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787808" y="4405804"/>
            <a:ext cx="2520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汇报人：陈卓哲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94835" y="5026856"/>
            <a:ext cx="28083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部门：产品开发部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794625" y="5749290"/>
            <a:ext cx="3337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汇报日期：</a:t>
            </a:r>
            <a:r>
              <a:rPr lang="en-US" altLang="zh-CN" sz="2400" b="1" dirty="0"/>
              <a:t>2023/10/11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8923020" cy="43516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469C"/>
                </a:solidFill>
                <a:sym typeface="+mn-ea"/>
              </a:rPr>
              <a:t>姓名：</a:t>
            </a:r>
            <a:r>
              <a:rPr lang="zh-CN" altLang="en-US" sz="2400" b="1" dirty="0">
                <a:sym typeface="+mn-ea"/>
              </a:rPr>
              <a:t>陈卓哲                          </a:t>
            </a:r>
            <a:r>
              <a:rPr lang="zh-CN" altLang="en-US" sz="2400" b="1" dirty="0">
                <a:solidFill>
                  <a:srgbClr val="00469C"/>
                </a:solidFill>
                <a:sym typeface="+mn-ea"/>
              </a:rPr>
              <a:t>手机：</a:t>
            </a:r>
            <a:r>
              <a:rPr lang="en-US" altLang="zh-CN" sz="2400" b="1" dirty="0">
                <a:sym typeface="+mn-ea"/>
              </a:rPr>
              <a:t>15011530028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469C"/>
                </a:solidFill>
                <a:sym typeface="+mn-ea"/>
              </a:rPr>
              <a:t>学校：</a:t>
            </a:r>
            <a:r>
              <a:rPr lang="zh-CN" altLang="en-US" sz="2400" b="1" dirty="0">
                <a:sym typeface="+mn-ea"/>
              </a:rPr>
              <a:t>长春理工大学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           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    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 </a:t>
            </a:r>
            <a:r>
              <a:rPr lang="zh-CN" altLang="en-US" sz="2400" b="1" dirty="0">
                <a:solidFill>
                  <a:srgbClr val="00469C"/>
                </a:solidFill>
                <a:sym typeface="+mn-ea"/>
              </a:rPr>
              <a:t>专业：</a:t>
            </a:r>
            <a:r>
              <a:rPr lang="zh-CN" altLang="en-US" sz="2400" b="1" dirty="0">
                <a:sym typeface="+mn-ea"/>
              </a:rPr>
              <a:t>光信息科学与技术              </a:t>
            </a:r>
            <a:endParaRPr lang="zh-CN" altLang="en-US" sz="2400" b="1" dirty="0">
              <a:sym typeface="+mn-ea"/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7030A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469C"/>
                </a:solidFill>
                <a:sym typeface="+mn-ea"/>
              </a:rPr>
              <a:t>岗位：</a:t>
            </a:r>
            <a:r>
              <a:rPr lang="zh-CN" altLang="en-US" sz="2400" b="1" dirty="0">
                <a:sym typeface="+mn-ea"/>
              </a:rPr>
              <a:t>嵌入式软件工程师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469C"/>
                </a:solidFill>
                <a:sym typeface="+mn-ea"/>
              </a:rPr>
              <a:t>入职时间：</a:t>
            </a:r>
            <a:r>
              <a:rPr lang="en-US" altLang="zh-CN" sz="2400" b="1" dirty="0">
                <a:sym typeface="+mn-ea"/>
              </a:rPr>
              <a:t>2023.8.28</a:t>
            </a:r>
            <a:endParaRPr kumimoji="1" lang="zh-CN" altLang="en-US" sz="2400"/>
          </a:p>
        </p:txBody>
      </p:sp>
      <p:sp>
        <p:nvSpPr>
          <p:cNvPr id="3" name="TextBox 33"/>
          <p:cNvSpPr txBox="1"/>
          <p:nvPr/>
        </p:nvSpPr>
        <p:spPr>
          <a:xfrm>
            <a:off x="1186477" y="17155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一、个人简介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157460" cy="4351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rgbClr val="00469C"/>
                </a:solidFill>
                <a:sym typeface="+mn-ea"/>
              </a:rPr>
              <a:t>工作经历：</a:t>
            </a:r>
            <a:endParaRPr lang="zh-CN" altLang="en-US" sz="1800" b="1" dirty="0">
              <a:solidFill>
                <a:srgbClr val="00469C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b="1" dirty="0">
                <a:sym typeface="+mn-ea"/>
              </a:rPr>
              <a:t>2020.11 – 2023.08    </a:t>
            </a:r>
            <a:r>
              <a:rPr lang="zh-CN" altLang="zh-CN" sz="1800" b="1" dirty="0">
                <a:sym typeface="+mn-ea"/>
              </a:rPr>
              <a:t>北京谊安医疗系统股份有限公司</a:t>
            </a:r>
            <a:r>
              <a:rPr lang="en-US" altLang="zh-CN" sz="1800" b="1" dirty="0">
                <a:sym typeface="+mn-ea"/>
              </a:rPr>
              <a:t>           </a:t>
            </a:r>
            <a:r>
              <a:rPr lang="zh-CN" altLang="zh-CN" sz="1800" b="1" dirty="0">
                <a:sym typeface="+mn-ea"/>
              </a:rPr>
              <a:t>嵌入式软件工程师</a:t>
            </a:r>
            <a:endParaRPr lang="zh-CN" altLang="zh-CN" sz="1800" b="1" dirty="0">
              <a:sym typeface="+mn-ea"/>
            </a:endParaRPr>
          </a:p>
          <a:p>
            <a:pPr marL="0" indent="0">
              <a:buNone/>
            </a:pPr>
            <a:endParaRPr lang="zh-CN" altLang="en-US" sz="1800" b="1" dirty="0">
              <a:solidFill>
                <a:srgbClr val="7030A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b="1" dirty="0">
                <a:sym typeface="+mn-ea"/>
              </a:rPr>
              <a:t>2017.10 – 2020.05    </a:t>
            </a:r>
            <a:r>
              <a:rPr lang="zh-CN" altLang="zh-CN" sz="1800" b="1" dirty="0">
                <a:sym typeface="+mn-ea"/>
              </a:rPr>
              <a:t>北京东方瑞丰航空技术有限公司</a:t>
            </a:r>
            <a:r>
              <a:rPr lang="en-US" altLang="zh-CN" sz="1800" b="1" dirty="0">
                <a:sym typeface="+mn-ea"/>
              </a:rPr>
              <a:t>           </a:t>
            </a:r>
            <a:r>
              <a:rPr lang="zh-CN" altLang="zh-CN" sz="1800" b="1" dirty="0">
                <a:sym typeface="+mn-ea"/>
              </a:rPr>
              <a:t>嵌入式工程师</a:t>
            </a:r>
            <a:endParaRPr lang="zh-CN" altLang="zh-CN" sz="1800" b="1" dirty="0">
              <a:sym typeface="+mn-ea"/>
            </a:endParaRPr>
          </a:p>
          <a:p>
            <a:pPr marL="0" indent="0">
              <a:buNone/>
            </a:pPr>
            <a:endParaRPr lang="zh-CN" altLang="zh-CN" sz="1800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1800" b="1" dirty="0">
                <a:sym typeface="+mn-ea"/>
              </a:rPr>
              <a:t>2017.06 – 2017.09    </a:t>
            </a:r>
            <a:r>
              <a:rPr lang="zh-CN" altLang="zh-CN" sz="1800" b="1" dirty="0">
                <a:sym typeface="+mn-ea"/>
              </a:rPr>
              <a:t>清能德创电气技术（北京）有限公司</a:t>
            </a:r>
            <a:r>
              <a:rPr lang="en-US" altLang="zh-CN" sz="1800" dirty="0">
                <a:sym typeface="+mn-ea"/>
              </a:rPr>
              <a:t>    </a:t>
            </a:r>
            <a:r>
              <a:rPr lang="zh-CN" altLang="zh-CN" sz="1800" b="1" dirty="0">
                <a:sym typeface="+mn-ea"/>
              </a:rPr>
              <a:t>硬件工程师</a:t>
            </a:r>
            <a:endParaRPr lang="zh-CN" altLang="zh-CN" sz="1800" b="1" dirty="0">
              <a:sym typeface="+mn-ea"/>
            </a:endParaRPr>
          </a:p>
          <a:p>
            <a:pPr marL="0" indent="0">
              <a:buNone/>
            </a:pPr>
            <a:endParaRPr lang="zh-CN" altLang="en-US" sz="1800" b="1" dirty="0">
              <a:solidFill>
                <a:srgbClr val="7030A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b="1" dirty="0">
                <a:sym typeface="+mn-ea"/>
              </a:rPr>
              <a:t>2014.08 – 2017.05    </a:t>
            </a:r>
            <a:r>
              <a:rPr lang="zh-CN" altLang="zh-CN" sz="1800" b="1" dirty="0">
                <a:sym typeface="+mn-ea"/>
              </a:rPr>
              <a:t>北京金自天正智能控制股份有限公司</a:t>
            </a:r>
            <a:r>
              <a:rPr lang="en-US" altLang="zh-CN" sz="1800" dirty="0">
                <a:sym typeface="+mn-ea"/>
              </a:rPr>
              <a:t>    </a:t>
            </a:r>
            <a:r>
              <a:rPr lang="zh-CN" altLang="zh-CN" sz="1800" b="1" dirty="0">
                <a:sym typeface="+mn-ea"/>
              </a:rPr>
              <a:t>嵌入式工程师</a:t>
            </a:r>
            <a:endParaRPr lang="en-US" altLang="zh-CN" sz="1800" b="1" dirty="0"/>
          </a:p>
          <a:p>
            <a:pPr marL="0" indent="0">
              <a:buNone/>
            </a:pPr>
            <a:endParaRPr kumimoji="1" lang="en-US" altLang="zh-CN" sz="1800" b="1" dirty="0">
              <a:sym typeface="+mn-ea"/>
            </a:endParaRPr>
          </a:p>
        </p:txBody>
      </p:sp>
      <p:sp>
        <p:nvSpPr>
          <p:cNvPr id="3" name="TextBox 33"/>
          <p:cNvSpPr txBox="1"/>
          <p:nvPr/>
        </p:nvSpPr>
        <p:spPr>
          <a:xfrm>
            <a:off x="1186477" y="17155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一、个人简介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254125" cy="443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rgbClr val="00469C"/>
                </a:solidFill>
                <a:sym typeface="+mn-ea"/>
              </a:rPr>
              <a:t>项目经验：</a:t>
            </a:r>
            <a:endParaRPr kumimoji="1" lang="en-US" altLang="zh-CN" sz="1800" b="1" dirty="0">
              <a:sym typeface="+mn-ea"/>
            </a:endParaRPr>
          </a:p>
        </p:txBody>
      </p:sp>
      <p:sp>
        <p:nvSpPr>
          <p:cNvPr id="3" name="TextBox 33"/>
          <p:cNvSpPr txBox="1"/>
          <p:nvPr/>
        </p:nvSpPr>
        <p:spPr>
          <a:xfrm>
            <a:off x="1186477" y="17155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一、个人简介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0" y="2205032"/>
            <a:ext cx="2192492" cy="3900456"/>
          </a:xfrm>
          <a:prstGeom prst="rect">
            <a:avLst/>
          </a:prstGeom>
        </p:spPr>
      </p:pic>
      <p:sp>
        <p:nvSpPr>
          <p:cNvPr id="8" name="TextBox 4"/>
          <p:cNvSpPr txBox="1"/>
          <p:nvPr>
            <p:custDataLst>
              <p:tags r:id="rId3"/>
            </p:custDataLst>
          </p:nvPr>
        </p:nvSpPr>
        <p:spPr>
          <a:xfrm>
            <a:off x="2592860" y="1697721"/>
            <a:ext cx="1586047" cy="45820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射线荧光光谱仪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6" y="2156137"/>
            <a:ext cx="2525330" cy="3367107"/>
          </a:xfrm>
          <a:prstGeom prst="rect">
            <a:avLst/>
          </a:prstGeom>
        </p:spPr>
      </p:pic>
      <p:sp>
        <p:nvSpPr>
          <p:cNvPr id="10" name="TextBox 4"/>
          <p:cNvSpPr txBox="1"/>
          <p:nvPr>
            <p:custDataLst>
              <p:tags r:id="rId6"/>
            </p:custDataLst>
          </p:nvPr>
        </p:nvSpPr>
        <p:spPr>
          <a:xfrm>
            <a:off x="6023996" y="1648826"/>
            <a:ext cx="1141013" cy="45820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伺服驱动器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254125" cy="443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rgbClr val="00469C"/>
                </a:solidFill>
                <a:sym typeface="+mn-ea"/>
              </a:rPr>
              <a:t>项目经验：</a:t>
            </a:r>
            <a:endParaRPr kumimoji="1" lang="en-US" altLang="zh-CN" sz="1800" b="1" dirty="0">
              <a:sym typeface="+mn-ea"/>
            </a:endParaRPr>
          </a:p>
        </p:txBody>
      </p:sp>
      <p:sp>
        <p:nvSpPr>
          <p:cNvPr id="3" name="TextBox 33"/>
          <p:cNvSpPr txBox="1"/>
          <p:nvPr/>
        </p:nvSpPr>
        <p:spPr>
          <a:xfrm>
            <a:off x="1186477" y="17155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一、个人简介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2279789" y="1916998"/>
            <a:ext cx="158604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飞行模拟器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39" y="2492863"/>
            <a:ext cx="4619272" cy="3464454"/>
          </a:xfrm>
          <a:prstGeom prst="rect">
            <a:avLst/>
          </a:prstGeom>
        </p:spPr>
      </p:pic>
      <p:pic>
        <p:nvPicPr>
          <p:cNvPr id="6" name="图片 5" descr="呼吸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280" y="1340485"/>
            <a:ext cx="3937635" cy="5250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20280" y="980440"/>
            <a:ext cx="1725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呼吸机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/>
          <p:cNvSpPr txBox="1"/>
          <p:nvPr/>
        </p:nvSpPr>
        <p:spPr>
          <a:xfrm>
            <a:off x="1186477" y="17155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二、工作总结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内容占位符 8"/>
          <p:cNvGraphicFramePr/>
          <p:nvPr>
            <p:ph idx="1"/>
          </p:nvPr>
        </p:nvGraphicFramePr>
        <p:xfrm>
          <a:off x="983615" y="1124585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45"/>
                <a:gridCol w="5456555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工作成果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便携式穿刺手术机器人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维护并优化原有设计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）程序移植，增加操作系统，提高运行</a:t>
                      </a:r>
                      <a:r>
                        <a:rPr lang="zh-CN" altLang="en-US"/>
                        <a:t>频率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）编写《三代机状态分析》并讲解</a:t>
                      </a:r>
                      <a:r>
                        <a:rPr lang="zh-CN" altLang="en-US"/>
                        <a:t>讨论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）解决拖拽现象，构建电位器</a:t>
                      </a:r>
                      <a:r>
                        <a:rPr lang="zh-CN" altLang="en-US"/>
                        <a:t>位置闭环控制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4</a:t>
                      </a:r>
                      <a:r>
                        <a:rPr lang="zh-CN" altLang="en-US"/>
                        <a:t>）测试传感器精度，比较电位器与</a:t>
                      </a:r>
                      <a:r>
                        <a:rPr lang="zh-CN" altLang="en-US"/>
                        <a:t>编码器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）提高精度，使用驱动板编码器位置</a:t>
                      </a:r>
                      <a:r>
                        <a:rPr lang="zh-CN" altLang="en-US"/>
                        <a:t>闭环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6</a:t>
                      </a:r>
                      <a:r>
                        <a:rPr lang="zh-CN" altLang="en-US"/>
                        <a:t>）测试误差原因，最后定位由电机轴活动</a:t>
                      </a:r>
                      <a:r>
                        <a:rPr lang="zh-CN" altLang="en-US"/>
                        <a:t>导致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7</a:t>
                      </a:r>
                      <a:r>
                        <a:rPr lang="zh-CN" altLang="en-US"/>
                        <a:t>）提高驱动板串口波特率，并增加</a:t>
                      </a:r>
                      <a:r>
                        <a:rPr lang="en-US" altLang="zh-CN"/>
                        <a:t>CRC</a:t>
                      </a:r>
                      <a:r>
                        <a:rPr lang="zh-CN" altLang="en-US"/>
                        <a:t>校验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）增加设备模块，数据的采集、滤波、位置数据转换等工作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9</a:t>
                      </a:r>
                      <a:r>
                        <a:rPr lang="zh-CN" altLang="en-US"/>
                        <a:t>）优化校准功能，增加长度辨识，提高</a:t>
                      </a:r>
                      <a:r>
                        <a:rPr lang="zh-CN" altLang="en-US"/>
                        <a:t>校准精度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）编写测试通信模块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设计新方案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）讨论新方案设计，考虑将驱动板与控制板合并，减少单片机，提高</a:t>
                      </a:r>
                      <a:r>
                        <a:rPr lang="zh-CN" altLang="en-US"/>
                        <a:t>可维护性。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）编写新方案软件架构框图，以及各主要模块运行流程图，并开会讨论。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外购驱动板性能不稳定，且无法维护（参数变化、电机失控、驱动板死机、串口承载能力有限、位置模式不能连续发送指令、有运动不到位问题）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/>
          <p:cNvSpPr txBox="1"/>
          <p:nvPr/>
        </p:nvSpPr>
        <p:spPr>
          <a:xfrm>
            <a:off x="1186477" y="17155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二、工作总结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内容占位符 8"/>
          <p:cNvGraphicFramePr/>
          <p:nvPr>
            <p:ph idx="1"/>
          </p:nvPr>
        </p:nvGraphicFramePr>
        <p:xfrm>
          <a:off x="983615" y="1124585"/>
          <a:ext cx="10515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45"/>
                <a:gridCol w="5456555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工作成果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肺活量计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添加时间戳功能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测试新硬件方案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调研鼻息式流量传感器原理及可行性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4.</a:t>
                      </a:r>
                      <a:r>
                        <a:rPr lang="zh-CN" altLang="en-US"/>
                        <a:t>调研呼吸产品的未来方向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当前被动式流量测量有漏气测不准情况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佩戴测量装置可能导致呼吸不顺畅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/>
          <p:cNvSpPr txBox="1"/>
          <p:nvPr/>
        </p:nvSpPr>
        <p:spPr>
          <a:xfrm>
            <a:off x="1186477" y="17155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三、计划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973455"/>
            <a:ext cx="10515600" cy="5203825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</a:rPr>
              <a:t>1.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便携式穿刺手术机器人：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（</a:t>
            </a:r>
            <a:r>
              <a:rPr lang="en-US" altLang="zh-CN" sz="1800">
                <a:solidFill>
                  <a:schemeClr val="tx1"/>
                </a:solidFill>
              </a:rPr>
              <a:t>1</a:t>
            </a:r>
            <a:r>
              <a:rPr lang="zh-CN" altLang="en-US" sz="1800">
                <a:solidFill>
                  <a:schemeClr val="tx1"/>
                </a:solidFill>
              </a:rPr>
              <a:t>）完成新方案对原有方案的替换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（</a:t>
            </a:r>
            <a:r>
              <a:rPr lang="en-US" altLang="zh-CN" sz="1800">
                <a:solidFill>
                  <a:schemeClr val="tx1"/>
                </a:solidFill>
              </a:rPr>
              <a:t>2</a:t>
            </a:r>
            <a:r>
              <a:rPr lang="zh-CN" altLang="en-US" sz="1800">
                <a:solidFill>
                  <a:schemeClr val="tx1"/>
                </a:solidFill>
              </a:rPr>
              <a:t>）完善软件框架和功能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</a:rPr>
              <a:t>2.</a:t>
            </a:r>
            <a:r>
              <a:rPr lang="zh-CN" altLang="en-US" sz="1800">
                <a:solidFill>
                  <a:schemeClr val="tx1"/>
                </a:solidFill>
              </a:rPr>
              <a:t>呼吸：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（</a:t>
            </a:r>
            <a:r>
              <a:rPr lang="en-US" altLang="zh-CN" sz="1800">
                <a:solidFill>
                  <a:schemeClr val="tx1"/>
                </a:solidFill>
              </a:rPr>
              <a:t>1</a:t>
            </a:r>
            <a:r>
              <a:rPr lang="zh-CN" altLang="en-US" sz="1800">
                <a:solidFill>
                  <a:schemeClr val="tx1"/>
                </a:solidFill>
              </a:rPr>
              <a:t>）现有产品维护升级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（</a:t>
            </a:r>
            <a:r>
              <a:rPr lang="en-US" altLang="zh-CN" sz="1800">
                <a:solidFill>
                  <a:schemeClr val="tx1"/>
                </a:solidFill>
              </a:rPr>
              <a:t>2</a:t>
            </a:r>
            <a:r>
              <a:rPr lang="zh-CN" altLang="en-US" sz="1800">
                <a:solidFill>
                  <a:schemeClr val="tx1"/>
                </a:solidFill>
              </a:rPr>
              <a:t>）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鼻息式调研与开发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）调研呼吸系列产品需求，探寻未来走向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个人规划：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）无刷电机驱动，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FOC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）呼吸、肺部穿刺等医疗专业知识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0" y="2190750"/>
            <a:ext cx="12192000" cy="24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TextBox 7"/>
          <p:cNvSpPr>
            <a:spLocks noChangeArrowheads="1"/>
          </p:cNvSpPr>
          <p:nvPr/>
        </p:nvSpPr>
        <p:spPr bwMode="auto">
          <a:xfrm>
            <a:off x="2209800" y="2478967"/>
            <a:ext cx="7772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感谢关注</a:t>
            </a:r>
            <a:endParaRPr lang="en-US" altLang="zh-CN" sz="6000" b="1" dirty="0">
              <a:solidFill>
                <a:schemeClr val="bg1"/>
              </a:solidFill>
              <a:latin typeface="Verdana" panose="020B060403050404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3072000" y="3555237"/>
            <a:ext cx="6048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4295800" y="3681304"/>
            <a:ext cx="3780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真健康（北京）医疗科技有限公司</a:t>
            </a:r>
            <a:endParaRPr lang="zh-CN" altLang="en-US" dirty="0">
              <a:solidFill>
                <a:schemeClr val="bg1"/>
              </a:solidFill>
              <a:latin typeface="Verdana" panose="020B060403050404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NGZiZDk5ODgxNTI1MmRlZWQyY2NkZGU3MTJkYjAzZW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真健康PPT模版_220422</Template>
  <TotalTime>0</TotalTime>
  <Words>1067</Words>
  <Application>WPS 演示</Application>
  <PresentationFormat>宽屏</PresentationFormat>
  <Paragraphs>123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Verdana</vt:lpstr>
      <vt:lpstr>思源黑体 CN Medium</vt:lpstr>
      <vt:lpstr>黑体</vt:lpstr>
      <vt:lpstr>Calibri</vt:lpstr>
      <vt:lpstr>等线</vt:lpstr>
      <vt:lpstr>Arial Unicode MS</vt:lpstr>
      <vt:lpstr>等线 Light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Ni</dc:creator>
  <cp:keywords>www.tukuppt.com</cp:keywords>
  <cp:lastModifiedBy>哲</cp:lastModifiedBy>
  <cp:revision>55</cp:revision>
  <dcterms:created xsi:type="dcterms:W3CDTF">2022-05-12T03:46:00Z</dcterms:created>
  <dcterms:modified xsi:type="dcterms:W3CDTF">2023-10-10T08:27:02Z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FAF430DA0D9843EDAAD51A1F53BBCEA8_12</vt:lpwstr>
  </property>
</Properties>
</file>