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Straight Arrow Connector 1"/>
          <p:cNvCxnSpPr/>
          <p:nvPr/>
        </p:nvCxnSpPr>
        <p:spPr>
          <a:xfrm>
            <a:off x="749300" y="4417695"/>
            <a:ext cx="363029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767715" y="1692910"/>
            <a:ext cx="635" cy="27343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reeform 116"/>
          <p:cNvSpPr/>
          <p:nvPr/>
        </p:nvSpPr>
        <p:spPr>
          <a:xfrm>
            <a:off x="1261745" y="2622550"/>
            <a:ext cx="2251075" cy="1515745"/>
          </a:xfrm>
          <a:custGeom>
            <a:avLst/>
            <a:gdLst>
              <a:gd name="connisteX0" fmla="*/ 0 w 2251361"/>
              <a:gd name="connsiteY0" fmla="*/ 75473 h 1515712"/>
              <a:gd name="connisteX1" fmla="*/ 315595 w 2251361"/>
              <a:gd name="connsiteY1" fmla="*/ 1515653 h 1515712"/>
              <a:gd name="connisteX2" fmla="*/ 1252855 w 2251361"/>
              <a:gd name="connsiteY2" fmla="*/ 26578 h 1515712"/>
              <a:gd name="connisteX3" fmla="*/ 1864360 w 2251361"/>
              <a:gd name="connsiteY3" fmla="*/ 638083 h 1515712"/>
              <a:gd name="connisteX4" fmla="*/ 2219325 w 2251361"/>
              <a:gd name="connsiteY4" fmla="*/ 223428 h 1515712"/>
              <a:gd name="connisteX5" fmla="*/ 2219325 w 2251361"/>
              <a:gd name="connsiteY5" fmla="*/ 223428 h 1515712"/>
              <a:gd name="connisteX6" fmla="*/ 2209800 w 2251361"/>
              <a:gd name="connsiteY6" fmla="*/ 223428 h 1515712"/>
              <a:gd name="connisteX7" fmla="*/ 2249170 w 2251361"/>
              <a:gd name="connsiteY7" fmla="*/ -220436 h 151571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2251361" h="1515713">
                <a:moveTo>
                  <a:pt x="0" y="75473"/>
                </a:moveTo>
                <a:cubicBezTo>
                  <a:pt x="44450" y="392973"/>
                  <a:pt x="64770" y="1525178"/>
                  <a:pt x="315595" y="1515653"/>
                </a:cubicBezTo>
                <a:cubicBezTo>
                  <a:pt x="566420" y="1506128"/>
                  <a:pt x="942975" y="201838"/>
                  <a:pt x="1252855" y="26578"/>
                </a:cubicBezTo>
                <a:cubicBezTo>
                  <a:pt x="1562735" y="-148682"/>
                  <a:pt x="1671320" y="598713"/>
                  <a:pt x="1864360" y="638083"/>
                </a:cubicBezTo>
                <a:cubicBezTo>
                  <a:pt x="2057400" y="677453"/>
                  <a:pt x="2148205" y="306613"/>
                  <a:pt x="2219325" y="223428"/>
                </a:cubicBezTo>
                <a:cubicBezTo>
                  <a:pt x="2290445" y="140243"/>
                  <a:pt x="2221230" y="223428"/>
                  <a:pt x="2219325" y="223428"/>
                </a:cubicBezTo>
                <a:cubicBezTo>
                  <a:pt x="2217420" y="223428"/>
                  <a:pt x="2204085" y="312328"/>
                  <a:pt x="2209800" y="223428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8" name="Straight Connector 117"/>
          <p:cNvCxnSpPr>
            <a:endCxn id="117" idx="1"/>
          </p:cNvCxnSpPr>
          <p:nvPr/>
        </p:nvCxnSpPr>
        <p:spPr>
          <a:xfrm>
            <a:off x="1251585" y="2698115"/>
            <a:ext cx="325755" cy="14401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117" idx="2"/>
          </p:cNvCxnSpPr>
          <p:nvPr/>
        </p:nvCxnSpPr>
        <p:spPr>
          <a:xfrm flipV="1">
            <a:off x="1587500" y="2649220"/>
            <a:ext cx="927100" cy="147955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533015" y="2618105"/>
            <a:ext cx="198120" cy="5080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17" idx="3"/>
          </p:cNvCxnSpPr>
          <p:nvPr/>
        </p:nvCxnSpPr>
        <p:spPr>
          <a:xfrm>
            <a:off x="2729230" y="2666365"/>
            <a:ext cx="396875" cy="59436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117" idx="4"/>
          </p:cNvCxnSpPr>
          <p:nvPr/>
        </p:nvCxnSpPr>
        <p:spPr>
          <a:xfrm flipV="1">
            <a:off x="3142615" y="2846070"/>
            <a:ext cx="338455" cy="4210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927090" y="4416425"/>
            <a:ext cx="363029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5945505" y="1691640"/>
            <a:ext cx="635" cy="27343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6439535" y="2621280"/>
            <a:ext cx="2251075" cy="1515745"/>
          </a:xfrm>
          <a:custGeom>
            <a:avLst/>
            <a:gdLst>
              <a:gd name="connisteX0" fmla="*/ 0 w 2251361"/>
              <a:gd name="connsiteY0" fmla="*/ 75473 h 1515712"/>
              <a:gd name="connisteX1" fmla="*/ 315595 w 2251361"/>
              <a:gd name="connsiteY1" fmla="*/ 1515653 h 1515712"/>
              <a:gd name="connisteX2" fmla="*/ 1252855 w 2251361"/>
              <a:gd name="connsiteY2" fmla="*/ 26578 h 1515712"/>
              <a:gd name="connisteX3" fmla="*/ 1864360 w 2251361"/>
              <a:gd name="connsiteY3" fmla="*/ 638083 h 1515712"/>
              <a:gd name="connisteX4" fmla="*/ 2219325 w 2251361"/>
              <a:gd name="connsiteY4" fmla="*/ 223428 h 1515712"/>
              <a:gd name="connisteX5" fmla="*/ 2219325 w 2251361"/>
              <a:gd name="connsiteY5" fmla="*/ 223428 h 1515712"/>
              <a:gd name="connisteX6" fmla="*/ 2209800 w 2251361"/>
              <a:gd name="connsiteY6" fmla="*/ 223428 h 1515712"/>
              <a:gd name="connisteX7" fmla="*/ 2249170 w 2251361"/>
              <a:gd name="connsiteY7" fmla="*/ -220436 h 151571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2251361" h="1515713">
                <a:moveTo>
                  <a:pt x="0" y="75473"/>
                </a:moveTo>
                <a:cubicBezTo>
                  <a:pt x="44450" y="392973"/>
                  <a:pt x="64770" y="1525178"/>
                  <a:pt x="315595" y="1515653"/>
                </a:cubicBezTo>
                <a:cubicBezTo>
                  <a:pt x="566420" y="1506128"/>
                  <a:pt x="942975" y="201838"/>
                  <a:pt x="1252855" y="26578"/>
                </a:cubicBezTo>
                <a:cubicBezTo>
                  <a:pt x="1562735" y="-148682"/>
                  <a:pt x="1671320" y="598713"/>
                  <a:pt x="1864360" y="638083"/>
                </a:cubicBezTo>
                <a:cubicBezTo>
                  <a:pt x="2057400" y="677453"/>
                  <a:pt x="2148205" y="306613"/>
                  <a:pt x="2219325" y="223428"/>
                </a:cubicBezTo>
                <a:cubicBezTo>
                  <a:pt x="2290445" y="140243"/>
                  <a:pt x="2221230" y="223428"/>
                  <a:pt x="2219325" y="223428"/>
                </a:cubicBezTo>
                <a:cubicBezTo>
                  <a:pt x="2217420" y="223428"/>
                  <a:pt x="2204085" y="312328"/>
                  <a:pt x="2209800" y="223428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429375" y="2696845"/>
            <a:ext cx="80645" cy="8204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765290" y="3793490"/>
            <a:ext cx="267335" cy="33401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710805" y="2616835"/>
            <a:ext cx="198120" cy="5080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07020" y="2665095"/>
            <a:ext cx="210820" cy="35877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320405" y="3073400"/>
            <a:ext cx="191770" cy="1924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6" idx="1"/>
          </p:cNvCxnSpPr>
          <p:nvPr/>
        </p:nvCxnSpPr>
        <p:spPr>
          <a:xfrm>
            <a:off x="6507480" y="3494405"/>
            <a:ext cx="247650" cy="6426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20560" y="3310255"/>
            <a:ext cx="229235" cy="5099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6" idx="2"/>
          </p:cNvCxnSpPr>
          <p:nvPr/>
        </p:nvCxnSpPr>
        <p:spPr>
          <a:xfrm flipV="1">
            <a:off x="7256145" y="2647950"/>
            <a:ext cx="436245" cy="6680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3"/>
          </p:cNvCxnSpPr>
          <p:nvPr/>
        </p:nvCxnSpPr>
        <p:spPr>
          <a:xfrm>
            <a:off x="8122920" y="3038475"/>
            <a:ext cx="180975" cy="2209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6" idx="4"/>
          </p:cNvCxnSpPr>
          <p:nvPr/>
        </p:nvCxnSpPr>
        <p:spPr>
          <a:xfrm flipV="1">
            <a:off x="8496935" y="2844800"/>
            <a:ext cx="161925" cy="25209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>
            <a:off x="4576445" y="2974340"/>
            <a:ext cx="976630" cy="40449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Kingsoft Office WPP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dreamer</dc:creator>
  <cp:lastModifiedBy>dreamer</cp:lastModifiedBy>
  <cp:revision>11</cp:revision>
  <dcterms:created xsi:type="dcterms:W3CDTF">2018-01-14T04:32:39Z</dcterms:created>
  <dcterms:modified xsi:type="dcterms:W3CDTF">2018-01-14T04:32:39Z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