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" name="Straight Arrow Connector 11"/>
          <p:cNvCxnSpPr/>
          <p:nvPr/>
        </p:nvCxnSpPr>
        <p:spPr>
          <a:xfrm flipV="1">
            <a:off x="3185160" y="1443990"/>
            <a:ext cx="0" cy="316992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174365" y="4592320"/>
            <a:ext cx="3828415" cy="1079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3619500" y="1435735"/>
            <a:ext cx="2643505" cy="2821305"/>
          </a:xfrm>
          <a:custGeom>
            <a:avLst/>
            <a:gdLst>
              <a:gd name="connisteX0" fmla="*/ 0 w 2643505"/>
              <a:gd name="connsiteY0" fmla="*/ 0 h 2821309"/>
              <a:gd name="connisteX1" fmla="*/ 641350 w 2643505"/>
              <a:gd name="connsiteY1" fmla="*/ 2821305 h 2821309"/>
              <a:gd name="connisteX2" fmla="*/ 2643505 w 2643505"/>
              <a:gd name="connsiteY2" fmla="*/ 19685 h 282130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643505" h="2821310">
                <a:moveTo>
                  <a:pt x="0" y="0"/>
                </a:moveTo>
                <a:cubicBezTo>
                  <a:pt x="88265" y="620395"/>
                  <a:pt x="112395" y="2817495"/>
                  <a:pt x="641350" y="2821305"/>
                </a:cubicBezTo>
                <a:cubicBezTo>
                  <a:pt x="1170305" y="2825115"/>
                  <a:pt x="2256155" y="636270"/>
                  <a:pt x="2643505" y="1968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954780" y="3921760"/>
            <a:ext cx="562610" cy="187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963670" y="3517265"/>
            <a:ext cx="1066165" cy="403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728085" y="2787015"/>
            <a:ext cx="1280160" cy="72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793490" y="2254250"/>
            <a:ext cx="1995805" cy="568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639185" y="1662430"/>
            <a:ext cx="2106295" cy="607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Kingsoft Office WPP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dreamer</dc:creator>
  <cp:lastModifiedBy>dreamer</cp:lastModifiedBy>
  <cp:revision>15</cp:revision>
  <dcterms:created xsi:type="dcterms:W3CDTF">2018-01-24T03:41:16Z</dcterms:created>
  <dcterms:modified xsi:type="dcterms:W3CDTF">2018-01-24T03:41:16Z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