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H="1" flipV="1">
            <a:off x="4416425" y="2831465"/>
            <a:ext cx="262255" cy="1600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09670" y="1443990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99510" y="3875405"/>
            <a:ext cx="330327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19620000">
            <a:off x="4477385" y="2446655"/>
            <a:ext cx="1054100" cy="42037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9620000">
            <a:off x="4333240" y="2332355"/>
            <a:ext cx="1356995" cy="63055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620000">
            <a:off x="4194810" y="2190750"/>
            <a:ext cx="1678940" cy="89154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20000">
            <a:off x="3936365" y="2001520"/>
            <a:ext cx="2223770" cy="124015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9620000">
            <a:off x="3707765" y="1786890"/>
            <a:ext cx="2731770" cy="164973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99000" y="2780030"/>
            <a:ext cx="542290" cy="218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54550" y="2941320"/>
            <a:ext cx="76200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38345" y="2729230"/>
            <a:ext cx="357505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900"/>
              <a:t>g1</a:t>
            </a:r>
            <a:endParaRPr lang="x-none" altLang="en-US" sz="900"/>
          </a:p>
        </p:txBody>
      </p:sp>
      <p:sp>
        <p:nvSpPr>
          <p:cNvPr id="14" name="Text Box 13"/>
          <p:cNvSpPr txBox="1"/>
          <p:nvPr/>
        </p:nvSpPr>
        <p:spPr>
          <a:xfrm>
            <a:off x="5076825" y="2553335"/>
            <a:ext cx="305435" cy="237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900">
                <a:sym typeface="+mn-ea"/>
              </a:rPr>
              <a:t>g2</a:t>
            </a:r>
            <a:endParaRPr lang="x-none" altLang="en-US" sz="9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369570"/>
            <a:ext cx="7605395" cy="57042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62425" y="3355975"/>
            <a:ext cx="118745" cy="1384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30370" y="3435350"/>
            <a:ext cx="535305" cy="78295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29100" y="3403600"/>
            <a:ext cx="1030605" cy="304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186045" y="3189605"/>
            <a:ext cx="5594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g1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37735" y="4077335"/>
            <a:ext cx="4273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g2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79375"/>
            <a:ext cx="12378690" cy="6819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91810" y="4869180"/>
            <a:ext cx="76200" cy="8509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61610" y="4745355"/>
            <a:ext cx="31686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p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59710" y="768350"/>
            <a:ext cx="3282950" cy="5304790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97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37485" y="1075690"/>
            <a:ext cx="10160" cy="50374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36850" y="6091555"/>
            <a:ext cx="2930525" cy="107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shot--2018-02-02-14-10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935" y="1330325"/>
            <a:ext cx="595630" cy="424180"/>
          </a:xfrm>
          <a:prstGeom prst="rect">
            <a:avLst/>
          </a:prstGeom>
        </p:spPr>
      </p:pic>
      <p:pic>
        <p:nvPicPr>
          <p:cNvPr id="6" name="Picture 5" descr="screenshot--2018-02-02-14-10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00000">
            <a:off x="3822065" y="1143635"/>
            <a:ext cx="544830" cy="387985"/>
          </a:xfrm>
          <a:prstGeom prst="rect">
            <a:avLst/>
          </a:prstGeom>
        </p:spPr>
      </p:pic>
      <p:pic>
        <p:nvPicPr>
          <p:cNvPr id="7" name="Picture 6" descr="screenshot--2018-02-02-14-10-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">
            <a:off x="3691255" y="1931670"/>
            <a:ext cx="748030" cy="532765"/>
          </a:xfrm>
          <a:prstGeom prst="rect">
            <a:avLst/>
          </a:prstGeom>
        </p:spPr>
      </p:pic>
      <p:pic>
        <p:nvPicPr>
          <p:cNvPr id="8" name="Picture 7" descr="screenshot--2018-02-02-14-10-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60000">
            <a:off x="4703445" y="1175385"/>
            <a:ext cx="1172845" cy="835660"/>
          </a:xfrm>
          <a:prstGeom prst="rect">
            <a:avLst/>
          </a:prstGeom>
        </p:spPr>
      </p:pic>
      <p:pic>
        <p:nvPicPr>
          <p:cNvPr id="9" name="Picture 8" descr="screenshot--2018-02-02-14-10-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00000">
            <a:off x="3088005" y="2280285"/>
            <a:ext cx="595630" cy="424180"/>
          </a:xfrm>
          <a:prstGeom prst="rect">
            <a:avLst/>
          </a:prstGeom>
        </p:spPr>
      </p:pic>
      <p:pic>
        <p:nvPicPr>
          <p:cNvPr id="10" name="Picture 9" descr="screenshot--2018-02-02-14-10-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00000">
            <a:off x="3521075" y="3292475"/>
            <a:ext cx="544830" cy="387985"/>
          </a:xfrm>
          <a:prstGeom prst="rect">
            <a:avLst/>
          </a:prstGeom>
        </p:spPr>
      </p:pic>
      <p:pic>
        <p:nvPicPr>
          <p:cNvPr id="11" name="Picture 10" descr="screenshot--2018-02-02-14-10-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80000">
            <a:off x="4396105" y="3148330"/>
            <a:ext cx="748030" cy="532765"/>
          </a:xfrm>
          <a:prstGeom prst="rect">
            <a:avLst/>
          </a:prstGeom>
        </p:spPr>
      </p:pic>
      <p:pic>
        <p:nvPicPr>
          <p:cNvPr id="14" name="Picture 13" descr="screenshot--2018-02-02-14-10-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460000">
            <a:off x="4844415" y="2472055"/>
            <a:ext cx="654050" cy="466090"/>
          </a:xfrm>
          <a:prstGeom prst="rect">
            <a:avLst/>
          </a:prstGeom>
        </p:spPr>
      </p:pic>
      <p:pic>
        <p:nvPicPr>
          <p:cNvPr id="15" name="Picture 14" descr="screenshot--2018-02-02-14-10-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80000">
            <a:off x="4015740" y="5351145"/>
            <a:ext cx="337820" cy="24066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713230" y="1119505"/>
            <a:ext cx="9163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熵/cost</a:t>
            </a:r>
            <a:endParaRPr lang="x-none" altLang="en-US"/>
          </a:p>
        </p:txBody>
      </p:sp>
      <p:pic>
        <p:nvPicPr>
          <p:cNvPr id="18" name="Picture 17" descr="screenshot--2018-02-02-14-10-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400000">
            <a:off x="4215130" y="4039870"/>
            <a:ext cx="544830" cy="387985"/>
          </a:xfrm>
          <a:prstGeom prst="rect">
            <a:avLst/>
          </a:prstGeom>
        </p:spPr>
      </p:pic>
      <p:pic>
        <p:nvPicPr>
          <p:cNvPr id="19" name="Picture 18" descr="screenshot--2018-02-02-14-10-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900000">
            <a:off x="3710940" y="4765675"/>
            <a:ext cx="544830" cy="387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Straight Arrow Connector 11"/>
          <p:cNvCxnSpPr/>
          <p:nvPr/>
        </p:nvCxnSpPr>
        <p:spPr>
          <a:xfrm flipH="1" flipV="1">
            <a:off x="1399540" y="1508125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89380" y="3939540"/>
            <a:ext cx="330327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>
            <a:off x="1849755" y="2070735"/>
            <a:ext cx="2160905" cy="1604645"/>
          </a:xfrm>
          <a:prstGeom prst="curvedConnector3">
            <a:avLst>
              <a:gd name="adj1" fmla="val 500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90470" y="2235200"/>
            <a:ext cx="1080770" cy="744220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51100" y="2199640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0790" y="2405380"/>
            <a:ext cx="985520" cy="54229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635760" y="2219960"/>
            <a:ext cx="2491740" cy="1187450"/>
          </a:xfrm>
          <a:prstGeom prst="curvedConnector3">
            <a:avLst>
              <a:gd name="adj1" fmla="val 50025"/>
            </a:avLst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56180" y="2357120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00630" y="1696085"/>
            <a:ext cx="1270" cy="24066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566035" y="3953510"/>
            <a:ext cx="2673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cs typeface="Arial" panose="02080604020202020204" charset="0"/>
              </a:rPr>
              <a:t>θ</a:t>
            </a:r>
            <a:endParaRPr lang="x-none" altLang="en-US">
              <a:cs typeface="Arial" panose="020806040202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908300" y="2198370"/>
            <a:ext cx="2889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1"/>
                </a:solidFill>
              </a:rPr>
              <a:t>g</a:t>
            </a:r>
            <a:endParaRPr lang="x-none" altLang="en-US">
              <a:solidFill>
                <a:schemeClr val="accent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522220" y="2746375"/>
            <a:ext cx="46101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g'</a:t>
            </a:r>
            <a:endParaRPr lang="x-none" altLang="en-US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720965" y="2498090"/>
            <a:ext cx="26670" cy="55753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78625" y="1508125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68465" y="3939540"/>
            <a:ext cx="330327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19620000">
            <a:off x="7546340" y="2510790"/>
            <a:ext cx="1054100" cy="42037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620000">
            <a:off x="7402195" y="2396490"/>
            <a:ext cx="1356995" cy="63055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9620000">
            <a:off x="7263765" y="2254885"/>
            <a:ext cx="1678940" cy="89154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9620000">
            <a:off x="7005320" y="2065655"/>
            <a:ext cx="2223770" cy="124015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767955" y="2562225"/>
            <a:ext cx="359410" cy="5003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723505" y="3026410"/>
            <a:ext cx="76200" cy="7620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7318375" y="2568575"/>
            <a:ext cx="35750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g'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456295" y="2457450"/>
            <a:ext cx="30162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chemeClr val="accent1"/>
                </a:solidFill>
                <a:sym typeface="+mn-ea"/>
              </a:rPr>
              <a:t>g</a:t>
            </a:r>
            <a:endParaRPr lang="x-none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90295" y="1150620"/>
            <a:ext cx="7169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cost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Arrow Connector 1"/>
          <p:cNvCxnSpPr>
            <a:endCxn id="10" idx="5"/>
          </p:cNvCxnSpPr>
          <p:nvPr/>
        </p:nvCxnSpPr>
        <p:spPr>
          <a:xfrm>
            <a:off x="2499360" y="2245360"/>
            <a:ext cx="370840" cy="140335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99540" y="1508125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89380" y="3939540"/>
            <a:ext cx="330327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>
            <a:off x="1849755" y="2070735"/>
            <a:ext cx="2160905" cy="1604645"/>
          </a:xfrm>
          <a:prstGeom prst="curvedConnector3">
            <a:avLst>
              <a:gd name="adj1" fmla="val 500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90470" y="2235200"/>
            <a:ext cx="300355" cy="198755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51100" y="2199640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566035" y="3953510"/>
            <a:ext cx="2673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cs typeface="Arial" panose="02080604020202020204" charset="0"/>
              </a:rPr>
              <a:t>θ</a:t>
            </a:r>
            <a:endParaRPr lang="x-none" altLang="en-US">
              <a:cs typeface="Arial" panose="020806040202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27885" y="4401185"/>
            <a:ext cx="25990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1"/>
                </a:solidFill>
              </a:rPr>
              <a:t>学习率小</a:t>
            </a:r>
            <a:endParaRPr lang="x-none" altLang="en-US">
              <a:solidFill>
                <a:schemeClr val="accent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90295" y="1150620"/>
            <a:ext cx="7169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cost</a:t>
            </a:r>
            <a:endParaRPr lang="x-none" alt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51785" y="2377440"/>
            <a:ext cx="163195" cy="37211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53055" y="2356485"/>
            <a:ext cx="344805" cy="381635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90850" y="2719070"/>
            <a:ext cx="270510" cy="361950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87040" y="2717165"/>
            <a:ext cx="370205" cy="32131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31845" y="3048000"/>
            <a:ext cx="635000" cy="391160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50895" y="3037205"/>
            <a:ext cx="498475" cy="445135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890" y="3003550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62960" y="3501390"/>
            <a:ext cx="678180" cy="33083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52105" y="2233295"/>
            <a:ext cx="699135" cy="5080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852285" y="1496060"/>
            <a:ext cx="635" cy="24447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842125" y="3927475"/>
            <a:ext cx="330327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7302500" y="2058670"/>
            <a:ext cx="2160905" cy="1604645"/>
          </a:xfrm>
          <a:prstGeom prst="curvedConnector3">
            <a:avLst>
              <a:gd name="adj1" fmla="val 500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43215" y="2223135"/>
            <a:ext cx="793750" cy="574675"/>
          </a:xfrm>
          <a:prstGeom prst="straightConnector1">
            <a:avLst/>
          </a:prstGeom>
          <a:ln w="3492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903845" y="2187575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018780" y="3941445"/>
            <a:ext cx="2673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cs typeface="Arial" panose="02080604020202020204" charset="0"/>
              </a:rPr>
              <a:t>θ</a:t>
            </a:r>
            <a:endParaRPr lang="x-none" altLang="en-US">
              <a:cs typeface="Arial" panose="0208060402020202020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6543040" y="1138555"/>
            <a:ext cx="7169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cost</a:t>
            </a:r>
            <a:endParaRPr lang="x-none" altLang="en-US"/>
          </a:p>
        </p:txBody>
      </p:sp>
      <p:sp>
        <p:nvSpPr>
          <p:cNvPr id="56" name="Oval 55"/>
          <p:cNvSpPr/>
          <p:nvPr/>
        </p:nvSpPr>
        <p:spPr>
          <a:xfrm>
            <a:off x="9030970" y="838200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253220" y="3662680"/>
            <a:ext cx="1043940" cy="698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622665" y="3327400"/>
            <a:ext cx="1034415" cy="78613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653780" y="2300605"/>
            <a:ext cx="586105" cy="4438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649970" y="1985010"/>
            <a:ext cx="1270" cy="24066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665210" y="2313940"/>
            <a:ext cx="584835" cy="64389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43910" y="2229485"/>
            <a:ext cx="1270" cy="24066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240520" y="2940685"/>
            <a:ext cx="1057910" cy="2794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198610" y="2776220"/>
            <a:ext cx="993140" cy="14605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597900" y="2250440"/>
            <a:ext cx="97155" cy="762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985760" y="4381500"/>
            <a:ext cx="109728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>
                <a:solidFill>
                  <a:schemeClr val="accent1"/>
                </a:solidFill>
                <a:sym typeface="+mn-ea"/>
              </a:rPr>
              <a:t>学习率大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Kingsoft Office WPP</Application>
  <PresentationFormat>Widescreen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60</cp:revision>
  <dcterms:created xsi:type="dcterms:W3CDTF">2018-02-03T03:51:49Z</dcterms:created>
  <dcterms:modified xsi:type="dcterms:W3CDTF">2018-02-03T03:51:49Z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