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0" name="Straight Arrow Connector 9"/>
          <p:cNvCxnSpPr>
            <a:endCxn id="4" idx="3"/>
          </p:cNvCxnSpPr>
          <p:nvPr/>
        </p:nvCxnSpPr>
        <p:spPr>
          <a:xfrm>
            <a:off x="4189095" y="3079750"/>
            <a:ext cx="518795" cy="144145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709670" y="1443990"/>
            <a:ext cx="635" cy="244475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699510" y="3875405"/>
            <a:ext cx="3303270" cy="254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 rot="19620000">
            <a:off x="4333240" y="2332355"/>
            <a:ext cx="1356995" cy="630555"/>
          </a:xfrm>
          <a:prstGeom prst="ellipse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 rot="19620000">
            <a:off x="4194810" y="2190750"/>
            <a:ext cx="1678940" cy="891540"/>
          </a:xfrm>
          <a:prstGeom prst="ellipse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19620000">
            <a:off x="3936365" y="2001520"/>
            <a:ext cx="2223770" cy="1240155"/>
          </a:xfrm>
          <a:prstGeom prst="ellipse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19620000">
            <a:off x="3707765" y="1786890"/>
            <a:ext cx="2731770" cy="1649730"/>
          </a:xfrm>
          <a:prstGeom prst="ellipse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145915" y="3070225"/>
            <a:ext cx="379095" cy="338455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494530" y="3379470"/>
            <a:ext cx="76200" cy="76200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3954780" y="3146425"/>
            <a:ext cx="357505" cy="237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900" b="1">
                <a:solidFill>
                  <a:srgbClr val="FF0000"/>
                </a:solidFill>
              </a:rPr>
              <a:t>m1</a:t>
            </a:r>
            <a:endParaRPr lang="x-none" altLang="en-US" sz="900" b="1">
              <a:solidFill>
                <a:srgbClr val="FF0000"/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4791075" y="3302000"/>
            <a:ext cx="347980" cy="2374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900" b="1">
                <a:solidFill>
                  <a:schemeClr val="accent1"/>
                </a:solidFill>
                <a:sym typeface="+mn-ea"/>
              </a:rPr>
              <a:t>m2</a:t>
            </a:r>
            <a:endParaRPr lang="x-none" altLang="en-US" sz="900" b="1">
              <a:solidFill>
                <a:schemeClr val="accent1"/>
              </a:solidFill>
              <a:sym typeface="+mn-ea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783330" y="2747645"/>
            <a:ext cx="379095" cy="33845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124325" y="3050540"/>
            <a:ext cx="76200" cy="76200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175760" y="3073400"/>
            <a:ext cx="654050" cy="32067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4295775" y="2876550"/>
            <a:ext cx="347980" cy="2374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900" b="1">
                <a:solidFill>
                  <a:srgbClr val="FF0000"/>
                </a:solidFill>
                <a:sym typeface="+mn-ea"/>
              </a:rPr>
              <a:t>m3</a:t>
            </a:r>
            <a:endParaRPr lang="x-none" altLang="en-US" sz="900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2" name="Straight Arrow Connector 11"/>
          <p:cNvCxnSpPr/>
          <p:nvPr/>
        </p:nvCxnSpPr>
        <p:spPr>
          <a:xfrm flipH="1" flipV="1">
            <a:off x="3709670" y="1443990"/>
            <a:ext cx="635" cy="244475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699510" y="3877945"/>
            <a:ext cx="2980690" cy="635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63975" y="2033905"/>
            <a:ext cx="2694305" cy="1346835"/>
          </a:xfrm>
          <a:custGeom>
            <a:avLst/>
            <a:gdLst>
              <a:gd name="connisteX0" fmla="*/ 0 w 2694305"/>
              <a:gd name="connsiteY0" fmla="*/ 0 h 1346839"/>
              <a:gd name="connisteX1" fmla="*/ 1306195 w 2694305"/>
              <a:gd name="connsiteY1" fmla="*/ 1346835 h 1346839"/>
              <a:gd name="connisteX2" fmla="*/ 2694305 w 2694305"/>
              <a:gd name="connsiteY2" fmla="*/ 13335 h 134683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694305" h="1346840">
                <a:moveTo>
                  <a:pt x="0" y="0"/>
                </a:moveTo>
                <a:cubicBezTo>
                  <a:pt x="233680" y="295910"/>
                  <a:pt x="767080" y="1344295"/>
                  <a:pt x="1306195" y="1346835"/>
                </a:cubicBezTo>
                <a:cubicBezTo>
                  <a:pt x="1845310" y="1349375"/>
                  <a:pt x="2442845" y="306705"/>
                  <a:pt x="2694305" y="13335"/>
                </a:cubicBezTo>
              </a:path>
            </a:pathLst>
          </a:cu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049395" y="2342515"/>
            <a:ext cx="76200" cy="76200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15" idx="5"/>
          </p:cNvCxnSpPr>
          <p:nvPr/>
        </p:nvCxnSpPr>
        <p:spPr>
          <a:xfrm>
            <a:off x="4114165" y="2407285"/>
            <a:ext cx="321310" cy="572135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672965" y="3115310"/>
            <a:ext cx="76200" cy="76200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724400" y="3187065"/>
            <a:ext cx="459105" cy="309245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86225" y="1863725"/>
            <a:ext cx="20955" cy="244919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02175" y="1870075"/>
            <a:ext cx="20955" cy="244919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3846830" y="3937635"/>
            <a:ext cx="302895" cy="2374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900" b="1">
                <a:solidFill>
                  <a:schemeClr val="accent1"/>
                </a:solidFill>
                <a:sym typeface="+mn-ea"/>
              </a:rPr>
              <a:t>x1</a:t>
            </a:r>
            <a:endParaRPr lang="x-none" altLang="en-US" sz="9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4477385" y="3935730"/>
            <a:ext cx="302895" cy="2374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900" b="1">
                <a:solidFill>
                  <a:schemeClr val="accent1"/>
                </a:solidFill>
                <a:sym typeface="+mn-ea"/>
              </a:rPr>
              <a:t>x2</a:t>
            </a:r>
            <a:endParaRPr lang="x-none" altLang="en-US" sz="9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6661785" y="3737610"/>
            <a:ext cx="271780" cy="3187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 b="1">
                <a:solidFill>
                  <a:schemeClr val="tx1"/>
                </a:solidFill>
                <a:sym typeface="+mn-ea"/>
              </a:rPr>
              <a:t>x</a:t>
            </a:r>
            <a:endParaRPr lang="x-none" altLang="en-US" sz="14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3393440" y="1266190"/>
            <a:ext cx="269875" cy="3187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 b="1">
                <a:solidFill>
                  <a:schemeClr val="tx1"/>
                </a:solidFill>
                <a:sym typeface="+mn-ea"/>
              </a:rPr>
              <a:t>y</a:t>
            </a:r>
            <a:endParaRPr lang="x-none" altLang="en-US" sz="14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0" name="Straight Arrow Connector 9"/>
          <p:cNvCxnSpPr/>
          <p:nvPr/>
        </p:nvCxnSpPr>
        <p:spPr>
          <a:xfrm>
            <a:off x="4428490" y="2258695"/>
            <a:ext cx="125095" cy="345440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486660" y="2743835"/>
            <a:ext cx="7343775" cy="1829435"/>
          </a:xfrm>
          <a:prstGeom prst="ellipse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723390" y="2354580"/>
            <a:ext cx="9084310" cy="2587625"/>
          </a:xfrm>
          <a:prstGeom prst="ellipse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10845" y="1838325"/>
            <a:ext cx="12040235" cy="3599180"/>
          </a:xfrm>
          <a:prstGeom prst="ellipse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319645" y="916940"/>
            <a:ext cx="452120" cy="238125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 rot="1980000">
            <a:off x="5713095" y="3507740"/>
            <a:ext cx="90805" cy="76200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 rot="1980000">
            <a:off x="7131685" y="935355"/>
            <a:ext cx="428625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900" b="1">
                <a:solidFill>
                  <a:srgbClr val="FF0000"/>
                </a:solidFill>
              </a:rPr>
              <a:t>m1</a:t>
            </a:r>
            <a:endParaRPr lang="x-none" altLang="en-US" sz="900" b="1">
              <a:solidFill>
                <a:srgbClr val="FF0000"/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 rot="1980000">
            <a:off x="2150110" y="4539615"/>
            <a:ext cx="417195" cy="228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sz="900" b="1">
                <a:solidFill>
                  <a:schemeClr val="accent1"/>
                </a:solidFill>
                <a:sym typeface="+mn-ea"/>
              </a:rPr>
              <a:t>m2</a:t>
            </a:r>
            <a:endParaRPr lang="x-none" altLang="en-US" sz="900" b="1">
              <a:solidFill>
                <a:schemeClr val="accent1"/>
              </a:solidFill>
              <a:sym typeface="+mn-ea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957060" y="594360"/>
            <a:ext cx="452120" cy="23812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 rot="1980000">
            <a:off x="7352665" y="854710"/>
            <a:ext cx="90805" cy="76200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298690" y="901700"/>
            <a:ext cx="782320" cy="2254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 rot="1980000">
            <a:off x="7474585" y="666115"/>
            <a:ext cx="417195" cy="228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sz="900" b="1">
                <a:solidFill>
                  <a:srgbClr val="FF0000"/>
                </a:solidFill>
                <a:sym typeface="+mn-ea"/>
              </a:rPr>
              <a:t>m3</a:t>
            </a:r>
            <a:endParaRPr lang="x-none" altLang="en-US" sz="9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1166495" y="2143125"/>
            <a:ext cx="10256520" cy="2997835"/>
          </a:xfrm>
          <a:prstGeom prst="ellipse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71470" y="2895600"/>
            <a:ext cx="6623050" cy="1511300"/>
          </a:xfrm>
          <a:prstGeom prst="ellipse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277110" y="2562860"/>
            <a:ext cx="7791450" cy="2195830"/>
          </a:xfrm>
          <a:prstGeom prst="ellipse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545965" y="2576195"/>
            <a:ext cx="125095" cy="345440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672965" y="2922270"/>
            <a:ext cx="125095" cy="345440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780915" y="3201670"/>
            <a:ext cx="125095" cy="345440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914900" y="3538220"/>
            <a:ext cx="200025" cy="9525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089525" y="3541395"/>
            <a:ext cx="200025" cy="9525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283200" y="3544570"/>
            <a:ext cx="200025" cy="9525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476875" y="3538220"/>
            <a:ext cx="200025" cy="9525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0" name="Straight Arrow Connector 9"/>
          <p:cNvCxnSpPr/>
          <p:nvPr/>
        </p:nvCxnSpPr>
        <p:spPr>
          <a:xfrm>
            <a:off x="4428490" y="2258695"/>
            <a:ext cx="181610" cy="527050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486660" y="2743835"/>
            <a:ext cx="7343775" cy="1829435"/>
          </a:xfrm>
          <a:prstGeom prst="ellipse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723390" y="2354580"/>
            <a:ext cx="9084310" cy="2587625"/>
          </a:xfrm>
          <a:prstGeom prst="ellipse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10845" y="1838325"/>
            <a:ext cx="12040235" cy="3599180"/>
          </a:xfrm>
          <a:prstGeom prst="ellipse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rot="1980000">
            <a:off x="5713095" y="3507740"/>
            <a:ext cx="90805" cy="76200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 rot="1980000">
            <a:off x="2150110" y="4539615"/>
            <a:ext cx="417195" cy="228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sz="900" b="1">
                <a:solidFill>
                  <a:schemeClr val="accent1"/>
                </a:solidFill>
                <a:sym typeface="+mn-ea"/>
              </a:rPr>
              <a:t>m2</a:t>
            </a:r>
            <a:endParaRPr lang="x-none" altLang="en-US" sz="9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1166495" y="2143125"/>
            <a:ext cx="10256520" cy="2997835"/>
          </a:xfrm>
          <a:prstGeom prst="ellipse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71470" y="2895600"/>
            <a:ext cx="6623050" cy="1511300"/>
          </a:xfrm>
          <a:prstGeom prst="ellipse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277110" y="2562860"/>
            <a:ext cx="7791450" cy="2195830"/>
          </a:xfrm>
          <a:prstGeom prst="ellipse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603115" y="2700020"/>
            <a:ext cx="311785" cy="523875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892040" y="3179445"/>
            <a:ext cx="527685" cy="292100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7" idx="6"/>
          </p:cNvCxnSpPr>
          <p:nvPr/>
        </p:nvCxnSpPr>
        <p:spPr>
          <a:xfrm>
            <a:off x="5380990" y="3458845"/>
            <a:ext cx="415290" cy="111760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Kingsoft Office WPP</Application>
  <PresentationFormat>Widescreen</PresentationFormat>
  <Paragraphs>22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dreamer</dc:creator>
  <cp:lastModifiedBy>dreamer</cp:lastModifiedBy>
  <cp:revision>89</cp:revision>
  <dcterms:created xsi:type="dcterms:W3CDTF">2018-02-22T08:30:38Z</dcterms:created>
  <dcterms:modified xsi:type="dcterms:W3CDTF">2018-02-22T08:30:38Z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