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  <p:sldId id="262" r:id="rId8"/>
    <p:sldId id="269" r:id="rId9"/>
    <p:sldId id="263" r:id="rId10"/>
    <p:sldId id="265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撒旦在洪都拉斯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  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谢谢大家，再见</a:t>
            </a:r>
            <a:r>
              <a:rPr lang="en-US" altLang="zh-CN"/>
              <a:t>!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  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en-US" altLang="zh-CN" sz="3200"/>
              <a:t>1.</a:t>
            </a:r>
            <a:r>
              <a:rPr lang="zh-CN" altLang="en-US" sz="3200"/>
              <a:t>洪都拉斯的简介</a:t>
            </a:r>
            <a:endParaRPr lang="zh-CN" altLang="en-US" sz="3200"/>
          </a:p>
          <a:p>
            <a:r>
              <a:rPr lang="en-US" altLang="zh-CN" sz="3200"/>
              <a:t>2.</a:t>
            </a:r>
            <a:r>
              <a:rPr lang="zh-CN" altLang="en-US" sz="3200"/>
              <a:t>洪都拉斯</a:t>
            </a:r>
            <a:r>
              <a:rPr lang="en-US" altLang="zh-CN" sz="3200"/>
              <a:t>——“</a:t>
            </a:r>
            <a:r>
              <a:rPr lang="zh-CN" altLang="en-US" sz="3200"/>
              <a:t>香蕉王国</a:t>
            </a:r>
            <a:r>
              <a:rPr lang="en-US" altLang="zh-CN" sz="3200"/>
              <a:t>”</a:t>
            </a:r>
            <a:endParaRPr lang="en-US" altLang="zh-CN" sz="3200"/>
          </a:p>
          <a:p>
            <a:r>
              <a:rPr lang="en-US" altLang="zh-CN" sz="3200"/>
              <a:t>3.</a:t>
            </a:r>
            <a:r>
              <a:rPr lang="zh-CN" altLang="en-US" sz="3200"/>
              <a:t>人集</a:t>
            </a:r>
            <a:endParaRPr lang="zh-CN" altLang="en-US" sz="3200"/>
          </a:p>
          <a:p>
            <a:r>
              <a:rPr lang="en-US" altLang="zh-CN" sz="3200"/>
              <a:t>4.</a:t>
            </a:r>
            <a:r>
              <a:rPr lang="zh-CN" altLang="en-US" sz="3200"/>
              <a:t>无尽杀戳</a:t>
            </a:r>
            <a:br>
              <a:rPr lang="en-US" altLang="zh-CN" sz="3200"/>
            </a:br>
            <a:endParaRPr lang="en-US" altLang="zh-CN" sz="32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洪都拉斯简介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/>
              <a:t>洪都拉斯共和国(西班牙语:República de Honduras)，简称洪都拉斯，是中美洲的一个多山国家洪都拉斯国土面积约11.2万平方公里。位于中美洲北部。北临加勒比海，南濒太平洋的丰塞卡湾，东、南同尼加拉瓜和萨尔瓦多交界，西与危地马拉接壤。</a:t>
            </a:r>
            <a:endParaRPr lang="zh-CN" altLang="en-US" sz="3200"/>
          </a:p>
          <a:p>
            <a:pPr marL="0" indent="0">
              <a:buNone/>
            </a:pPr>
            <a:endParaRPr lang="zh-CN" altLang="en-US" sz="32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洪都拉斯简介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4" name="内容占位符 3" descr="微信图片_2022032013375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8795" y="876935"/>
            <a:ext cx="11058525" cy="59004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洪都拉斯</a:t>
            </a:r>
            <a:r>
              <a:rPr lang="en-US" altLang="zh-CN">
                <a:sym typeface="+mn-ea"/>
              </a:rPr>
              <a:t>——“</a:t>
            </a:r>
            <a:r>
              <a:rPr lang="zh-CN" altLang="en-US">
                <a:sym typeface="+mn-ea"/>
              </a:rPr>
              <a:t>香蕉王国</a:t>
            </a:r>
            <a:r>
              <a:rPr lang="en-US" altLang="zh-CN">
                <a:sym typeface="+mn-ea"/>
              </a:rPr>
              <a:t>”</a:t>
            </a:r>
            <a:br>
              <a:rPr lang="en-US" altLang="zh-CN"/>
            </a:br>
            <a:endParaRPr lang="zh-CN" altLang="en-US"/>
          </a:p>
        </p:txBody>
      </p:sp>
      <p:pic>
        <p:nvPicPr>
          <p:cNvPr id="4" name="内容占位符 3" descr="微信图片_2022032013394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965" y="1209675"/>
            <a:ext cx="10846435" cy="57048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</a:t>
            </a:r>
            <a:r>
              <a:rPr lang="zh-CN" altLang="en-US"/>
              <a:t>人集</a:t>
            </a:r>
            <a:endParaRPr lang="zh-CN" altLang="en-US"/>
          </a:p>
        </p:txBody>
      </p:sp>
      <p:pic>
        <p:nvPicPr>
          <p:cNvPr id="4" name="内容占位符 3" descr="t01aabfb0212596de2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22985" y="1313815"/>
            <a:ext cx="10043795" cy="53168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</a:t>
            </a:r>
            <a:r>
              <a:rPr lang="zh-CN" altLang="en-US"/>
              <a:t>无尽杀戳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圣佩德罗苏拉，洪都拉斯第二大城和工业中心，科尔特斯省首府。这座城市郊外游古代玛雅文化遗迹，但它同时也因为抢劫和贩卖人口而臭名昭著。这里的危险程度堪比伊拉克和阿富汗，当地居民平时都携带枪支出门，而在大街小巷，人们也随时都有可能因为一些鸡毛蒜皮的小事引发“巷战”。旅游者在当地需要格外注意人身安全。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</a:t>
            </a:r>
            <a:r>
              <a:rPr lang="zh-CN" altLang="en-US"/>
              <a:t>无尽杀戳</a:t>
            </a:r>
            <a:endParaRPr lang="zh-CN" altLang="en-US"/>
          </a:p>
        </p:txBody>
      </p:sp>
      <p:pic>
        <p:nvPicPr>
          <p:cNvPr id="4" name="内容占位符 3" descr="eca86bda350e12c4b9220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72590" y="1482090"/>
            <a:ext cx="8128000" cy="51917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4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洪都拉斯的悲剧，不是模糊的撒旦降临，而是资本主义铁蹄搅局下的无力回天</a:t>
            </a:r>
            <a:r>
              <a:rPr lang="en-US" altLang="zh-CN" sz="7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US" altLang="zh-CN" sz="7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</Words>
  <Application>WPS 演示</Application>
  <PresentationFormat>宽屏</PresentationFormat>
  <Paragraphs>36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撒旦在洪都拉斯</vt:lpstr>
      <vt:lpstr>目录:</vt:lpstr>
      <vt:lpstr>1.洪都拉斯简介</vt:lpstr>
      <vt:lpstr>1.洪都拉斯简介 </vt:lpstr>
      <vt:lpstr>2.洪都拉斯——“香蕉王国” </vt:lpstr>
      <vt:lpstr>3.人集</vt:lpstr>
      <vt:lpstr>PowerPoint 演示文稿</vt:lpstr>
      <vt:lpstr>4.无尽杀戳</vt:lpstr>
      <vt:lpstr>  </vt:lpstr>
      <vt:lpstr>谢谢大家，再见!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彭得发</cp:lastModifiedBy>
  <cp:revision>152</cp:revision>
  <dcterms:created xsi:type="dcterms:W3CDTF">2019-06-19T02:08:00Z</dcterms:created>
  <dcterms:modified xsi:type="dcterms:W3CDTF">2022-03-20T06:41:02Z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ACA5F531EBA948C3A8AFB6654100BA2A</vt:lpwstr>
  </property>
</Properties>
</file>