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diagrams/data1.xml" ContentType="application/vnd.openxmlformats-officedocument.drawingml.diagramData+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6" r:id="rId4"/>
    <p:sldMasterId id="2147483687" r:id="rId5"/>
    <p:sldMasterId id="2147483688" r:id="rId6"/>
    <p:sldMasterId id="2147483689" r:id="rId7"/>
    <p:sldMasterId id="2147483690" r:id="rId8"/>
    <p:sldMasterId id="2147483691" r:id="rId9"/>
    <p:sldMasterId id="2147483692" r:id="rId10"/>
    <p:sldMasterId id="2147483693" r:id="rId11"/>
    <p:sldMasterId id="2147483694" r:id="rId12"/>
  </p:sldMasterIdLst>
  <p:notesMasterIdLst>
    <p:notesMasterId r:id="rId32"/>
  </p:notesMasterIdLst>
  <p:sldIdLst>
    <p:sldId id="256" r:id="rId13"/>
    <p:sldId id="257" r:id="rId14"/>
    <p:sldId id="258" r:id="rId15"/>
    <p:sldId id="298" r:id="rId16"/>
    <p:sldId id="324" r:id="rId17"/>
    <p:sldId id="341" r:id="rId18"/>
    <p:sldId id="327" r:id="rId19"/>
    <p:sldId id="343" r:id="rId20"/>
    <p:sldId id="342" r:id="rId21"/>
    <p:sldId id="350" r:id="rId22"/>
    <p:sldId id="326" r:id="rId23"/>
    <p:sldId id="344" r:id="rId24"/>
    <p:sldId id="328" r:id="rId25"/>
    <p:sldId id="322" r:id="rId26"/>
    <p:sldId id="345" r:id="rId27"/>
    <p:sldId id="349" r:id="rId28"/>
    <p:sldId id="333" r:id="rId29"/>
    <p:sldId id="346" r:id="rId30"/>
    <p:sldId id="308" r:id="rId31"/>
  </p:sldIdLst>
  <p:sldSz cx="9144000" cy="5143500" type="screen16x9"/>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3429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685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0287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1714500" algn="l" defTabSz="685800" rtl="0" eaLnBrk="1" latinLnBrk="0" hangingPunct="1">
      <a:defRPr kern="1200">
        <a:solidFill>
          <a:schemeClr val="tx1"/>
        </a:solidFill>
        <a:latin typeface="Calibri" pitchFamily="34" charset="0"/>
        <a:ea typeface="宋体" pitchFamily="2" charset="-122"/>
        <a:cs typeface="+mn-cs"/>
      </a:defRPr>
    </a:lvl6pPr>
    <a:lvl7pPr marL="2057400" algn="l" defTabSz="685800" rtl="0" eaLnBrk="1" latinLnBrk="0" hangingPunct="1">
      <a:defRPr kern="1200">
        <a:solidFill>
          <a:schemeClr val="tx1"/>
        </a:solidFill>
        <a:latin typeface="Calibri" pitchFamily="34" charset="0"/>
        <a:ea typeface="宋体" pitchFamily="2" charset="-122"/>
        <a:cs typeface="+mn-cs"/>
      </a:defRPr>
    </a:lvl7pPr>
    <a:lvl8pPr marL="2400300" algn="l" defTabSz="685800" rtl="0" eaLnBrk="1" latinLnBrk="0" hangingPunct="1">
      <a:defRPr kern="1200">
        <a:solidFill>
          <a:schemeClr val="tx1"/>
        </a:solidFill>
        <a:latin typeface="Calibri" pitchFamily="34" charset="0"/>
        <a:ea typeface="宋体" pitchFamily="2" charset="-122"/>
        <a:cs typeface="+mn-cs"/>
      </a:defRPr>
    </a:lvl8pPr>
    <a:lvl9pPr marL="2743200" algn="l" defTabSz="6858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0000"/>
    <a:srgbClr val="CC3300"/>
    <a:srgbClr val="F66B5E"/>
    <a:srgbClr val="C0483F"/>
    <a:srgbClr val="DE4477"/>
    <a:srgbClr val="513087"/>
    <a:srgbClr val="961A43"/>
    <a:srgbClr val="442872"/>
    <a:srgbClr val="140C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002" autoAdjust="0"/>
  </p:normalViewPr>
  <p:slideViewPr>
    <p:cSldViewPr snapToGrid="0">
      <p:cViewPr varScale="1">
        <p:scale>
          <a:sx n="161" d="100"/>
          <a:sy n="161" d="100"/>
        </p:scale>
        <p:origin x="-174" y="-78"/>
      </p:cViewPr>
      <p:guideLst>
        <p:guide orient="horz" pos="2160"/>
        <p:guide orient="horz" pos="1620"/>
        <p:guide pos="384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presProps" Target="presProps.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A0ABE-66C4-4DF9-A4B9-1783AD09F8E9}" type="doc">
      <dgm:prSet loTypeId="urn:microsoft.com/office/officeart/2005/8/layout/hProcess11" loCatId="process" qsTypeId="urn:microsoft.com/office/officeart/2005/8/quickstyle/simple1" qsCatId="simple" csTypeId="urn:microsoft.com/office/officeart/2005/8/colors/accent0_1" csCatId="mainScheme" phldr="1"/>
      <dgm:spPr/>
    </dgm:pt>
    <dgm:pt modelId="{AE2BDDCE-EB6E-411A-BBFA-7F3C76DD3A77}">
      <dgm:prSet phldrT="[文本]" custT="1"/>
      <dgm:spPr/>
      <dgm:t>
        <a:bodyPr/>
        <a:lstStyle/>
        <a:p>
          <a:r>
            <a:rPr lang="en-US" altLang="zh-CN" sz="1000" dirty="0" smtClean="0">
              <a:latin typeface="方正粗黑宋简体" pitchFamily="2" charset="-122"/>
              <a:ea typeface="方正粗黑宋简体" pitchFamily="2" charset="-122"/>
            </a:rPr>
            <a:t>1991</a:t>
          </a:r>
          <a:r>
            <a:rPr lang="zh-CN" altLang="en-US" sz="1000" baseline="0" dirty="0" smtClean="0">
              <a:latin typeface="方正粗黑宋简体" pitchFamily="2" charset="-122"/>
              <a:ea typeface="方正粗黑宋简体" pitchFamily="2" charset="-122"/>
            </a:rPr>
            <a:t> </a:t>
          </a:r>
          <a:r>
            <a:rPr lang="en-US" altLang="zh-CN" sz="1000" dirty="0" smtClean="0">
              <a:latin typeface="方正粗黑宋简体" pitchFamily="2" charset="-122"/>
              <a:ea typeface="方正粗黑宋简体" pitchFamily="2" charset="-122"/>
            </a:rPr>
            <a:t>1990-91</a:t>
          </a:r>
          <a:r>
            <a:rPr lang="zh-CN" altLang="en-US" sz="1000" dirty="0" smtClean="0">
              <a:latin typeface="方正粗黑宋简体" pitchFamily="2" charset="-122"/>
              <a:ea typeface="方正粗黑宋简体" pitchFamily="2" charset="-122"/>
            </a:rPr>
            <a:t>赛季</a:t>
          </a:r>
          <a:r>
            <a:rPr lang="en-US" altLang="zh-CN" sz="1000" dirty="0" smtClean="0">
              <a:latin typeface="方正粗黑宋简体" pitchFamily="2" charset="-122"/>
              <a:ea typeface="方正粗黑宋简体" pitchFamily="2" charset="-122"/>
            </a:rPr>
            <a:t>NBA</a:t>
          </a:r>
          <a:r>
            <a:rPr lang="zh-CN" altLang="en-US" sz="1000" dirty="0" smtClean="0">
              <a:latin typeface="方正粗黑宋简体" pitchFamily="2" charset="-122"/>
              <a:ea typeface="方正粗黑宋简体" pitchFamily="2" charset="-122"/>
            </a:rPr>
            <a:t>总冠军 获奖</a:t>
          </a:r>
          <a:endParaRPr lang="zh-CN" altLang="en-US" sz="1000" dirty="0">
            <a:latin typeface="方正粗黑宋简体" pitchFamily="2" charset="-122"/>
            <a:ea typeface="方正粗黑宋简体" pitchFamily="2" charset="-122"/>
          </a:endParaRPr>
        </a:p>
      </dgm:t>
    </dgm:pt>
    <dgm:pt modelId="{D5B3167A-EBD9-4B7C-BFC0-57CC3E085BEE}" type="parTrans" cxnId="{14E54370-C4A9-4B40-B44E-8472799D3254}">
      <dgm:prSet/>
      <dgm:spPr/>
      <dgm:t>
        <a:bodyPr/>
        <a:lstStyle/>
        <a:p>
          <a:endParaRPr lang="zh-CN" altLang="en-US"/>
        </a:p>
      </dgm:t>
    </dgm:pt>
    <dgm:pt modelId="{50D5FB1F-D283-4048-BB14-A37FAE777FCA}" type="sibTrans" cxnId="{14E54370-C4A9-4B40-B44E-8472799D3254}">
      <dgm:prSet/>
      <dgm:spPr/>
      <dgm:t>
        <a:bodyPr/>
        <a:lstStyle/>
        <a:p>
          <a:endParaRPr lang="zh-CN" altLang="en-US"/>
        </a:p>
      </dgm:t>
    </dgm:pt>
    <dgm:pt modelId="{F0153658-C332-4F72-930F-F4C774536373}">
      <dgm:prSet phldrT="[文本]"/>
      <dgm:spPr/>
      <dgm:t>
        <a:bodyPr/>
        <a:lstStyle/>
        <a:p>
          <a:r>
            <a:rPr lang="en-US" altLang="zh-CN" smtClean="0">
              <a:latin typeface="方正粗黑宋简体" pitchFamily="2" charset="-122"/>
              <a:ea typeface="方正粗黑宋简体" pitchFamily="2" charset="-122"/>
            </a:rPr>
            <a:t>1992 1991-92</a:t>
          </a:r>
          <a:r>
            <a:rPr lang="zh-CN" altLang="en-US" smtClean="0">
              <a:latin typeface="方正粗黑宋简体" pitchFamily="2" charset="-122"/>
              <a:ea typeface="方正粗黑宋简体" pitchFamily="2" charset="-122"/>
            </a:rPr>
            <a:t>赛季</a:t>
          </a:r>
          <a:r>
            <a:rPr lang="en-US" altLang="zh-CN" smtClean="0">
              <a:latin typeface="方正粗黑宋简体" pitchFamily="2" charset="-122"/>
              <a:ea typeface="方正粗黑宋简体" pitchFamily="2" charset="-122"/>
            </a:rPr>
            <a:t>NBA</a:t>
          </a:r>
          <a:r>
            <a:rPr lang="zh-CN" altLang="en-US" smtClean="0">
              <a:latin typeface="方正粗黑宋简体" pitchFamily="2" charset="-122"/>
              <a:ea typeface="方正粗黑宋简体" pitchFamily="2" charset="-122"/>
            </a:rPr>
            <a:t>总冠军 获奖</a:t>
          </a:r>
          <a:endParaRPr lang="zh-CN" altLang="en-US" dirty="0"/>
        </a:p>
      </dgm:t>
    </dgm:pt>
    <dgm:pt modelId="{15AE23F6-8B27-4B16-AF76-C072C6232763}" type="parTrans" cxnId="{6ED0D8AA-7C7B-45C0-A37F-3E7BCBC638BE}">
      <dgm:prSet/>
      <dgm:spPr/>
      <dgm:t>
        <a:bodyPr/>
        <a:lstStyle/>
        <a:p>
          <a:endParaRPr lang="zh-CN" altLang="en-US"/>
        </a:p>
      </dgm:t>
    </dgm:pt>
    <dgm:pt modelId="{A77B05E2-CB67-4AFC-85D6-0955EF2580DA}" type="sibTrans" cxnId="{6ED0D8AA-7C7B-45C0-A37F-3E7BCBC638BE}">
      <dgm:prSet/>
      <dgm:spPr/>
      <dgm:t>
        <a:bodyPr/>
        <a:lstStyle/>
        <a:p>
          <a:endParaRPr lang="zh-CN" altLang="en-US"/>
        </a:p>
      </dgm:t>
    </dgm:pt>
    <dgm:pt modelId="{2321F965-F55A-4C02-82A6-CFB7E24AC937}">
      <dgm:prSet phldrT="[文本]"/>
      <dgm:spPr/>
      <dgm:t>
        <a:bodyPr/>
        <a:lstStyle/>
        <a:p>
          <a:r>
            <a:rPr lang="en-US" altLang="zh-CN" dirty="0" smtClean="0">
              <a:latin typeface="方正粗黑宋简体" pitchFamily="2" charset="-122"/>
              <a:ea typeface="方正粗黑宋简体" pitchFamily="2" charset="-122"/>
            </a:rPr>
            <a:t>1993 1992-93</a:t>
          </a:r>
          <a:r>
            <a:rPr lang="zh-CN" altLang="en-US" dirty="0" smtClean="0">
              <a:latin typeface="方正粗黑宋简体" pitchFamily="2" charset="-122"/>
              <a:ea typeface="方正粗黑宋简体" pitchFamily="2" charset="-122"/>
            </a:rPr>
            <a:t>赛季</a:t>
          </a:r>
          <a:r>
            <a:rPr lang="en-US" altLang="zh-CN" dirty="0" smtClean="0">
              <a:latin typeface="方正粗黑宋简体" pitchFamily="2" charset="-122"/>
              <a:ea typeface="方正粗黑宋简体" pitchFamily="2" charset="-122"/>
            </a:rPr>
            <a:t>NBA</a:t>
          </a:r>
          <a:r>
            <a:rPr lang="zh-CN" altLang="en-US" dirty="0" smtClean="0">
              <a:latin typeface="方正粗黑宋简体" pitchFamily="2" charset="-122"/>
              <a:ea typeface="方正粗黑宋简体" pitchFamily="2" charset="-122"/>
            </a:rPr>
            <a:t>总冠军 获奖</a:t>
          </a:r>
          <a:endParaRPr lang="zh-CN" altLang="en-US" dirty="0"/>
        </a:p>
      </dgm:t>
    </dgm:pt>
    <dgm:pt modelId="{8CA48EA3-B91B-47C0-957D-1BB9DB13488F}" type="parTrans" cxnId="{7BFE4CF8-EC1A-49BB-91DA-11FDDA00AC55}">
      <dgm:prSet/>
      <dgm:spPr/>
      <dgm:t>
        <a:bodyPr/>
        <a:lstStyle/>
        <a:p>
          <a:endParaRPr lang="zh-CN" altLang="en-US"/>
        </a:p>
      </dgm:t>
    </dgm:pt>
    <dgm:pt modelId="{D99167BD-390B-42A1-8F14-9393B7A5D303}" type="sibTrans" cxnId="{7BFE4CF8-EC1A-49BB-91DA-11FDDA00AC55}">
      <dgm:prSet/>
      <dgm:spPr/>
      <dgm:t>
        <a:bodyPr/>
        <a:lstStyle/>
        <a:p>
          <a:endParaRPr lang="zh-CN" altLang="en-US"/>
        </a:p>
      </dgm:t>
    </dgm:pt>
    <dgm:pt modelId="{7114CCF2-DA72-40CF-9786-8857D6D367B5}">
      <dgm:prSet phldrT="[文本]"/>
      <dgm:spPr/>
      <dgm:t>
        <a:bodyPr/>
        <a:lstStyle/>
        <a:p>
          <a:r>
            <a:rPr lang="en-US" altLang="zh-CN" dirty="0" smtClean="0">
              <a:latin typeface="方正粗黑宋简体" pitchFamily="2" charset="-122"/>
              <a:ea typeface="方正粗黑宋简体" pitchFamily="2" charset="-122"/>
            </a:rPr>
            <a:t>1998 1997-98</a:t>
          </a:r>
          <a:r>
            <a:rPr lang="zh-CN" altLang="en-US" dirty="0" smtClean="0">
              <a:latin typeface="方正粗黑宋简体" pitchFamily="2" charset="-122"/>
              <a:ea typeface="方正粗黑宋简体" pitchFamily="2" charset="-122"/>
            </a:rPr>
            <a:t>赛季</a:t>
          </a:r>
          <a:r>
            <a:rPr lang="en-US" altLang="zh-CN" dirty="0" smtClean="0">
              <a:latin typeface="方正粗黑宋简体" pitchFamily="2" charset="-122"/>
              <a:ea typeface="方正粗黑宋简体" pitchFamily="2" charset="-122"/>
            </a:rPr>
            <a:t>NBA</a:t>
          </a:r>
          <a:r>
            <a:rPr lang="zh-CN" altLang="en-US" dirty="0" smtClean="0">
              <a:latin typeface="方正粗黑宋简体" pitchFamily="2" charset="-122"/>
              <a:ea typeface="方正粗黑宋简体" pitchFamily="2" charset="-122"/>
            </a:rPr>
            <a:t>总冠军 获奖</a:t>
          </a:r>
          <a:endParaRPr lang="zh-CN" altLang="en-US" dirty="0"/>
        </a:p>
      </dgm:t>
    </dgm:pt>
    <dgm:pt modelId="{00363224-8B8C-45C7-818A-B36A0514F98F}" type="parTrans" cxnId="{0F4AFC69-151E-4603-A7CD-E0E93E1F5BFD}">
      <dgm:prSet/>
      <dgm:spPr/>
      <dgm:t>
        <a:bodyPr/>
        <a:lstStyle/>
        <a:p>
          <a:endParaRPr lang="zh-CN" altLang="en-US"/>
        </a:p>
      </dgm:t>
    </dgm:pt>
    <dgm:pt modelId="{193B154A-5472-4BB6-A56D-950E71125FE1}" type="sibTrans" cxnId="{0F4AFC69-151E-4603-A7CD-E0E93E1F5BFD}">
      <dgm:prSet/>
      <dgm:spPr/>
      <dgm:t>
        <a:bodyPr/>
        <a:lstStyle/>
        <a:p>
          <a:endParaRPr lang="zh-CN" altLang="en-US"/>
        </a:p>
      </dgm:t>
    </dgm:pt>
    <dgm:pt modelId="{79651D32-0FC5-4D75-9BE9-230E5AB6AA86}">
      <dgm:prSet phldrT="[文本]"/>
      <dgm:spPr/>
      <dgm:t>
        <a:bodyPr/>
        <a:lstStyle/>
        <a:p>
          <a:r>
            <a:rPr lang="en-US" altLang="zh-CN" smtClean="0">
              <a:latin typeface="方正粗黑宋简体" pitchFamily="2" charset="-122"/>
              <a:ea typeface="方正粗黑宋简体" pitchFamily="2" charset="-122"/>
            </a:rPr>
            <a:t>1996 1995-96</a:t>
          </a:r>
          <a:r>
            <a:rPr lang="zh-CN" altLang="en-US" smtClean="0">
              <a:latin typeface="方正粗黑宋简体" pitchFamily="2" charset="-122"/>
              <a:ea typeface="方正粗黑宋简体" pitchFamily="2" charset="-122"/>
            </a:rPr>
            <a:t>赛季</a:t>
          </a:r>
          <a:r>
            <a:rPr lang="en-US" altLang="zh-CN" smtClean="0">
              <a:latin typeface="方正粗黑宋简体" pitchFamily="2" charset="-122"/>
              <a:ea typeface="方正粗黑宋简体" pitchFamily="2" charset="-122"/>
            </a:rPr>
            <a:t>NBA</a:t>
          </a:r>
          <a:r>
            <a:rPr lang="zh-CN" altLang="en-US" smtClean="0">
              <a:latin typeface="方正粗黑宋简体" pitchFamily="2" charset="-122"/>
              <a:ea typeface="方正粗黑宋简体" pitchFamily="2" charset="-122"/>
            </a:rPr>
            <a:t>总冠军 获奖</a:t>
          </a:r>
          <a:endParaRPr lang="zh-CN" altLang="en-US" dirty="0"/>
        </a:p>
      </dgm:t>
    </dgm:pt>
    <dgm:pt modelId="{CFB868AF-73BE-4B9E-A3C4-9F5D46CC713C}" type="parTrans" cxnId="{4C842B34-E5F6-4C4C-9266-9CE60EB01134}">
      <dgm:prSet/>
      <dgm:spPr/>
      <dgm:t>
        <a:bodyPr/>
        <a:lstStyle/>
        <a:p>
          <a:endParaRPr lang="zh-CN" altLang="en-US"/>
        </a:p>
      </dgm:t>
    </dgm:pt>
    <dgm:pt modelId="{D4D8F926-B8AC-4DE4-B058-E33B7DA9E4E6}" type="sibTrans" cxnId="{4C842B34-E5F6-4C4C-9266-9CE60EB01134}">
      <dgm:prSet/>
      <dgm:spPr/>
      <dgm:t>
        <a:bodyPr/>
        <a:lstStyle/>
        <a:p>
          <a:endParaRPr lang="zh-CN" altLang="en-US"/>
        </a:p>
      </dgm:t>
    </dgm:pt>
    <dgm:pt modelId="{5B89D240-8BC2-475E-A6EB-133A79AC2FD5}">
      <dgm:prSet phldrT="[文本]"/>
      <dgm:spPr/>
      <dgm:t>
        <a:bodyPr/>
        <a:lstStyle/>
        <a:p>
          <a:r>
            <a:rPr lang="en-US" altLang="zh-CN" smtClean="0">
              <a:latin typeface="方正粗黑宋简体" pitchFamily="2" charset="-122"/>
              <a:ea typeface="方正粗黑宋简体" pitchFamily="2" charset="-122"/>
            </a:rPr>
            <a:t>1997 1996-97</a:t>
          </a:r>
          <a:r>
            <a:rPr lang="zh-CN" altLang="en-US" smtClean="0">
              <a:latin typeface="方正粗黑宋简体" pitchFamily="2" charset="-122"/>
              <a:ea typeface="方正粗黑宋简体" pitchFamily="2" charset="-122"/>
            </a:rPr>
            <a:t>赛季</a:t>
          </a:r>
          <a:r>
            <a:rPr lang="en-US" altLang="zh-CN" smtClean="0">
              <a:latin typeface="方正粗黑宋简体" pitchFamily="2" charset="-122"/>
              <a:ea typeface="方正粗黑宋简体" pitchFamily="2" charset="-122"/>
            </a:rPr>
            <a:t>NBA</a:t>
          </a:r>
          <a:r>
            <a:rPr lang="zh-CN" altLang="en-US" smtClean="0">
              <a:latin typeface="方正粗黑宋简体" pitchFamily="2" charset="-122"/>
              <a:ea typeface="方正粗黑宋简体" pitchFamily="2" charset="-122"/>
            </a:rPr>
            <a:t>总冠军 获奖</a:t>
          </a:r>
          <a:endParaRPr lang="zh-CN" altLang="en-US" dirty="0"/>
        </a:p>
      </dgm:t>
    </dgm:pt>
    <dgm:pt modelId="{E21049F2-7836-44FF-B804-B62FEF6E617E}" type="parTrans" cxnId="{7E774F08-8CE7-403B-83E7-B6BC956C2618}">
      <dgm:prSet/>
      <dgm:spPr/>
      <dgm:t>
        <a:bodyPr/>
        <a:lstStyle/>
        <a:p>
          <a:endParaRPr lang="zh-CN" altLang="en-US"/>
        </a:p>
      </dgm:t>
    </dgm:pt>
    <dgm:pt modelId="{09A1421A-4BB5-4169-B683-133868B9AA4D}" type="sibTrans" cxnId="{7E774F08-8CE7-403B-83E7-B6BC956C2618}">
      <dgm:prSet/>
      <dgm:spPr/>
      <dgm:t>
        <a:bodyPr/>
        <a:lstStyle/>
        <a:p>
          <a:endParaRPr lang="zh-CN" altLang="en-US"/>
        </a:p>
      </dgm:t>
    </dgm:pt>
    <dgm:pt modelId="{6D3552DB-0584-414A-A83C-A39783F9B530}" type="pres">
      <dgm:prSet presAssocID="{479A0ABE-66C4-4DF9-A4B9-1783AD09F8E9}" presName="Name0" presStyleCnt="0">
        <dgm:presLayoutVars>
          <dgm:dir/>
          <dgm:resizeHandles val="exact"/>
        </dgm:presLayoutVars>
      </dgm:prSet>
      <dgm:spPr/>
    </dgm:pt>
    <dgm:pt modelId="{2D36F214-4BF2-4E65-9270-DA5C6D885A9E}" type="pres">
      <dgm:prSet presAssocID="{479A0ABE-66C4-4DF9-A4B9-1783AD09F8E9}" presName="arrow" presStyleLbl="bgShp" presStyleIdx="0" presStyleCnt="1"/>
      <dgm:spPr/>
    </dgm:pt>
    <dgm:pt modelId="{C5B61E0A-A9E8-4224-AA8D-F60D1E08FC33}" type="pres">
      <dgm:prSet presAssocID="{479A0ABE-66C4-4DF9-A4B9-1783AD09F8E9}" presName="points" presStyleCnt="0"/>
      <dgm:spPr/>
    </dgm:pt>
    <dgm:pt modelId="{278464EE-C502-4AF5-B4F4-D68C5BA95E45}" type="pres">
      <dgm:prSet presAssocID="{AE2BDDCE-EB6E-411A-BBFA-7F3C76DD3A77}" presName="compositeA" presStyleCnt="0"/>
      <dgm:spPr/>
    </dgm:pt>
    <dgm:pt modelId="{031E3E08-BE10-4684-9315-FD3C79C8158D}" type="pres">
      <dgm:prSet presAssocID="{AE2BDDCE-EB6E-411A-BBFA-7F3C76DD3A77}" presName="textA" presStyleLbl="revTx" presStyleIdx="0" presStyleCnt="6">
        <dgm:presLayoutVars>
          <dgm:bulletEnabled val="1"/>
        </dgm:presLayoutVars>
      </dgm:prSet>
      <dgm:spPr/>
      <dgm:t>
        <a:bodyPr/>
        <a:lstStyle/>
        <a:p>
          <a:endParaRPr lang="zh-CN" altLang="en-US"/>
        </a:p>
      </dgm:t>
    </dgm:pt>
    <dgm:pt modelId="{7CDE6202-1764-441F-8B39-9F394B8C5EA6}" type="pres">
      <dgm:prSet presAssocID="{AE2BDDCE-EB6E-411A-BBFA-7F3C76DD3A77}" presName="circleA" presStyleLbl="node1" presStyleIdx="0" presStyleCnt="6"/>
      <dgm:spPr/>
    </dgm:pt>
    <dgm:pt modelId="{9D62BFA8-7CB2-4AA7-B3A1-BD3DAB87C475}" type="pres">
      <dgm:prSet presAssocID="{AE2BDDCE-EB6E-411A-BBFA-7F3C76DD3A77}" presName="spaceA" presStyleCnt="0"/>
      <dgm:spPr/>
    </dgm:pt>
    <dgm:pt modelId="{5C66A9DA-D306-4195-B073-EDD38D89E6F5}" type="pres">
      <dgm:prSet presAssocID="{50D5FB1F-D283-4048-BB14-A37FAE777FCA}" presName="space" presStyleCnt="0"/>
      <dgm:spPr/>
    </dgm:pt>
    <dgm:pt modelId="{C03C05B6-FFA2-4BE2-BFC3-24127E2B3EBA}" type="pres">
      <dgm:prSet presAssocID="{F0153658-C332-4F72-930F-F4C774536373}" presName="compositeB" presStyleCnt="0"/>
      <dgm:spPr/>
    </dgm:pt>
    <dgm:pt modelId="{2C7D7CD0-7E1C-4867-9AC2-412DE5FD75A1}" type="pres">
      <dgm:prSet presAssocID="{F0153658-C332-4F72-930F-F4C774536373}" presName="textB" presStyleLbl="revTx" presStyleIdx="1" presStyleCnt="6">
        <dgm:presLayoutVars>
          <dgm:bulletEnabled val="1"/>
        </dgm:presLayoutVars>
      </dgm:prSet>
      <dgm:spPr/>
      <dgm:t>
        <a:bodyPr/>
        <a:lstStyle/>
        <a:p>
          <a:endParaRPr lang="zh-CN" altLang="en-US"/>
        </a:p>
      </dgm:t>
    </dgm:pt>
    <dgm:pt modelId="{B3C98FF9-4C93-45D3-8C02-49B1B8A8F365}" type="pres">
      <dgm:prSet presAssocID="{F0153658-C332-4F72-930F-F4C774536373}" presName="circleB" presStyleLbl="node1" presStyleIdx="1" presStyleCnt="6"/>
      <dgm:spPr/>
    </dgm:pt>
    <dgm:pt modelId="{AB06D454-7009-4DE1-87CE-EA3F4811EA62}" type="pres">
      <dgm:prSet presAssocID="{F0153658-C332-4F72-930F-F4C774536373}" presName="spaceB" presStyleCnt="0"/>
      <dgm:spPr/>
    </dgm:pt>
    <dgm:pt modelId="{A9BAA1DF-3F26-4996-861E-B25FF9C6B1BF}" type="pres">
      <dgm:prSet presAssocID="{A77B05E2-CB67-4AFC-85D6-0955EF2580DA}" presName="space" presStyleCnt="0"/>
      <dgm:spPr/>
    </dgm:pt>
    <dgm:pt modelId="{4CE67E60-B1F4-4D64-97CB-116D578177C0}" type="pres">
      <dgm:prSet presAssocID="{2321F965-F55A-4C02-82A6-CFB7E24AC937}" presName="compositeA" presStyleCnt="0"/>
      <dgm:spPr/>
    </dgm:pt>
    <dgm:pt modelId="{3748E6BC-03D0-4B04-82B4-743AC407589B}" type="pres">
      <dgm:prSet presAssocID="{2321F965-F55A-4C02-82A6-CFB7E24AC937}" presName="textA" presStyleLbl="revTx" presStyleIdx="2" presStyleCnt="6">
        <dgm:presLayoutVars>
          <dgm:bulletEnabled val="1"/>
        </dgm:presLayoutVars>
      </dgm:prSet>
      <dgm:spPr/>
      <dgm:t>
        <a:bodyPr/>
        <a:lstStyle/>
        <a:p>
          <a:endParaRPr lang="zh-CN" altLang="en-US"/>
        </a:p>
      </dgm:t>
    </dgm:pt>
    <dgm:pt modelId="{F509F447-0E35-4B8E-8B6D-18B044CAF0EF}" type="pres">
      <dgm:prSet presAssocID="{2321F965-F55A-4C02-82A6-CFB7E24AC937}" presName="circleA" presStyleLbl="node1" presStyleIdx="2" presStyleCnt="6"/>
      <dgm:spPr/>
    </dgm:pt>
    <dgm:pt modelId="{61E54FA0-5B7C-4076-BF53-24299126FD80}" type="pres">
      <dgm:prSet presAssocID="{2321F965-F55A-4C02-82A6-CFB7E24AC937}" presName="spaceA" presStyleCnt="0"/>
      <dgm:spPr/>
    </dgm:pt>
    <dgm:pt modelId="{E8F844B6-71BD-4228-AB21-CC6BB8A4F55C}" type="pres">
      <dgm:prSet presAssocID="{D99167BD-390B-42A1-8F14-9393B7A5D303}" presName="space" presStyleCnt="0"/>
      <dgm:spPr/>
    </dgm:pt>
    <dgm:pt modelId="{10001185-78FB-4EA3-AA34-1ACC3D6C1352}" type="pres">
      <dgm:prSet presAssocID="{79651D32-0FC5-4D75-9BE9-230E5AB6AA86}" presName="compositeB" presStyleCnt="0"/>
      <dgm:spPr/>
    </dgm:pt>
    <dgm:pt modelId="{1CBF0BCC-E450-4FCE-96CC-9D0ED71E94A1}" type="pres">
      <dgm:prSet presAssocID="{79651D32-0FC5-4D75-9BE9-230E5AB6AA86}" presName="textB" presStyleLbl="revTx" presStyleIdx="3" presStyleCnt="6">
        <dgm:presLayoutVars>
          <dgm:bulletEnabled val="1"/>
        </dgm:presLayoutVars>
      </dgm:prSet>
      <dgm:spPr/>
      <dgm:t>
        <a:bodyPr/>
        <a:lstStyle/>
        <a:p>
          <a:endParaRPr lang="zh-CN" altLang="en-US"/>
        </a:p>
      </dgm:t>
    </dgm:pt>
    <dgm:pt modelId="{3B99FA52-4747-4D20-8233-BD4DCBCB5D42}" type="pres">
      <dgm:prSet presAssocID="{79651D32-0FC5-4D75-9BE9-230E5AB6AA86}" presName="circleB" presStyleLbl="node1" presStyleIdx="3" presStyleCnt="6"/>
      <dgm:spPr/>
    </dgm:pt>
    <dgm:pt modelId="{63BF22F3-249D-4DBF-B349-76E8C1FD5B14}" type="pres">
      <dgm:prSet presAssocID="{79651D32-0FC5-4D75-9BE9-230E5AB6AA86}" presName="spaceB" presStyleCnt="0"/>
      <dgm:spPr/>
    </dgm:pt>
    <dgm:pt modelId="{1D5D72F2-87C7-4DD0-8778-654FBFA6035F}" type="pres">
      <dgm:prSet presAssocID="{D4D8F926-B8AC-4DE4-B058-E33B7DA9E4E6}" presName="space" presStyleCnt="0"/>
      <dgm:spPr/>
    </dgm:pt>
    <dgm:pt modelId="{DC9441A9-2E81-4E84-9A4D-BC01D74F0A52}" type="pres">
      <dgm:prSet presAssocID="{5B89D240-8BC2-475E-A6EB-133A79AC2FD5}" presName="compositeA" presStyleCnt="0"/>
      <dgm:spPr/>
    </dgm:pt>
    <dgm:pt modelId="{08021DB3-A320-4F65-AF97-BB76E25D98F7}" type="pres">
      <dgm:prSet presAssocID="{5B89D240-8BC2-475E-A6EB-133A79AC2FD5}" presName="textA" presStyleLbl="revTx" presStyleIdx="4" presStyleCnt="6">
        <dgm:presLayoutVars>
          <dgm:bulletEnabled val="1"/>
        </dgm:presLayoutVars>
      </dgm:prSet>
      <dgm:spPr/>
      <dgm:t>
        <a:bodyPr/>
        <a:lstStyle/>
        <a:p>
          <a:endParaRPr lang="zh-CN" altLang="en-US"/>
        </a:p>
      </dgm:t>
    </dgm:pt>
    <dgm:pt modelId="{E9E67B73-248D-4AFE-859D-22A9020F22C9}" type="pres">
      <dgm:prSet presAssocID="{5B89D240-8BC2-475E-A6EB-133A79AC2FD5}" presName="circleA" presStyleLbl="node1" presStyleIdx="4" presStyleCnt="6"/>
      <dgm:spPr/>
    </dgm:pt>
    <dgm:pt modelId="{BA69D3C3-E68E-43AB-A42E-25C316E63FC6}" type="pres">
      <dgm:prSet presAssocID="{5B89D240-8BC2-475E-A6EB-133A79AC2FD5}" presName="spaceA" presStyleCnt="0"/>
      <dgm:spPr/>
    </dgm:pt>
    <dgm:pt modelId="{9EF25A35-6529-430D-82F1-1C7C77B1D12C}" type="pres">
      <dgm:prSet presAssocID="{09A1421A-4BB5-4169-B683-133868B9AA4D}" presName="space" presStyleCnt="0"/>
      <dgm:spPr/>
    </dgm:pt>
    <dgm:pt modelId="{D680C791-6800-4979-BEA0-80CAEDFF7A4C}" type="pres">
      <dgm:prSet presAssocID="{7114CCF2-DA72-40CF-9786-8857D6D367B5}" presName="compositeB" presStyleCnt="0"/>
      <dgm:spPr/>
    </dgm:pt>
    <dgm:pt modelId="{708CA8D3-CD8C-407F-8EBC-E2C14D97E54E}" type="pres">
      <dgm:prSet presAssocID="{7114CCF2-DA72-40CF-9786-8857D6D367B5}" presName="textB" presStyleLbl="revTx" presStyleIdx="5" presStyleCnt="6">
        <dgm:presLayoutVars>
          <dgm:bulletEnabled val="1"/>
        </dgm:presLayoutVars>
      </dgm:prSet>
      <dgm:spPr/>
      <dgm:t>
        <a:bodyPr/>
        <a:lstStyle/>
        <a:p>
          <a:endParaRPr lang="zh-CN" altLang="en-US"/>
        </a:p>
      </dgm:t>
    </dgm:pt>
    <dgm:pt modelId="{2ADE593E-B819-45BB-B9C8-B46FCC6A4AE0}" type="pres">
      <dgm:prSet presAssocID="{7114CCF2-DA72-40CF-9786-8857D6D367B5}" presName="circleB" presStyleLbl="node1" presStyleIdx="5" presStyleCnt="6"/>
      <dgm:spPr/>
    </dgm:pt>
    <dgm:pt modelId="{2551A969-A22D-4A8F-84C7-6553BF3C323C}" type="pres">
      <dgm:prSet presAssocID="{7114CCF2-DA72-40CF-9786-8857D6D367B5}" presName="spaceB" presStyleCnt="0"/>
      <dgm:spPr/>
    </dgm:pt>
  </dgm:ptLst>
  <dgm:cxnLst>
    <dgm:cxn modelId="{14E54370-C4A9-4B40-B44E-8472799D3254}" srcId="{479A0ABE-66C4-4DF9-A4B9-1783AD09F8E9}" destId="{AE2BDDCE-EB6E-411A-BBFA-7F3C76DD3A77}" srcOrd="0" destOrd="0" parTransId="{D5B3167A-EBD9-4B7C-BFC0-57CC3E085BEE}" sibTransId="{50D5FB1F-D283-4048-BB14-A37FAE777FCA}"/>
    <dgm:cxn modelId="{3582BB72-3429-4828-93AB-900DEB030407}" type="presOf" srcId="{2321F965-F55A-4C02-82A6-CFB7E24AC937}" destId="{3748E6BC-03D0-4B04-82B4-743AC407589B}" srcOrd="0" destOrd="0" presId="urn:microsoft.com/office/officeart/2005/8/layout/hProcess11"/>
    <dgm:cxn modelId="{2F6F75BA-133B-4228-A66D-F9FB91E1979E}" type="presOf" srcId="{F0153658-C332-4F72-930F-F4C774536373}" destId="{2C7D7CD0-7E1C-4867-9AC2-412DE5FD75A1}" srcOrd="0" destOrd="0" presId="urn:microsoft.com/office/officeart/2005/8/layout/hProcess11"/>
    <dgm:cxn modelId="{51220150-3AAA-48C7-9325-E72517A097EB}" type="presOf" srcId="{479A0ABE-66C4-4DF9-A4B9-1783AD09F8E9}" destId="{6D3552DB-0584-414A-A83C-A39783F9B530}" srcOrd="0" destOrd="0" presId="urn:microsoft.com/office/officeart/2005/8/layout/hProcess11"/>
    <dgm:cxn modelId="{7E774F08-8CE7-403B-83E7-B6BC956C2618}" srcId="{479A0ABE-66C4-4DF9-A4B9-1783AD09F8E9}" destId="{5B89D240-8BC2-475E-A6EB-133A79AC2FD5}" srcOrd="4" destOrd="0" parTransId="{E21049F2-7836-44FF-B804-B62FEF6E617E}" sibTransId="{09A1421A-4BB5-4169-B683-133868B9AA4D}"/>
    <dgm:cxn modelId="{4C842B34-E5F6-4C4C-9266-9CE60EB01134}" srcId="{479A0ABE-66C4-4DF9-A4B9-1783AD09F8E9}" destId="{79651D32-0FC5-4D75-9BE9-230E5AB6AA86}" srcOrd="3" destOrd="0" parTransId="{CFB868AF-73BE-4B9E-A3C4-9F5D46CC713C}" sibTransId="{D4D8F926-B8AC-4DE4-B058-E33B7DA9E4E6}"/>
    <dgm:cxn modelId="{48CF0C8A-3E91-4745-8CD3-DBB538521061}" type="presOf" srcId="{AE2BDDCE-EB6E-411A-BBFA-7F3C76DD3A77}" destId="{031E3E08-BE10-4684-9315-FD3C79C8158D}" srcOrd="0" destOrd="0" presId="urn:microsoft.com/office/officeart/2005/8/layout/hProcess11"/>
    <dgm:cxn modelId="{6ED0D8AA-7C7B-45C0-A37F-3E7BCBC638BE}" srcId="{479A0ABE-66C4-4DF9-A4B9-1783AD09F8E9}" destId="{F0153658-C332-4F72-930F-F4C774536373}" srcOrd="1" destOrd="0" parTransId="{15AE23F6-8B27-4B16-AF76-C072C6232763}" sibTransId="{A77B05E2-CB67-4AFC-85D6-0955EF2580DA}"/>
    <dgm:cxn modelId="{7781E2B1-F16C-40ED-B67F-2DA8657E6ADD}" type="presOf" srcId="{79651D32-0FC5-4D75-9BE9-230E5AB6AA86}" destId="{1CBF0BCC-E450-4FCE-96CC-9D0ED71E94A1}" srcOrd="0" destOrd="0" presId="urn:microsoft.com/office/officeart/2005/8/layout/hProcess11"/>
    <dgm:cxn modelId="{0F4AFC69-151E-4603-A7CD-E0E93E1F5BFD}" srcId="{479A0ABE-66C4-4DF9-A4B9-1783AD09F8E9}" destId="{7114CCF2-DA72-40CF-9786-8857D6D367B5}" srcOrd="5" destOrd="0" parTransId="{00363224-8B8C-45C7-818A-B36A0514F98F}" sibTransId="{193B154A-5472-4BB6-A56D-950E71125FE1}"/>
    <dgm:cxn modelId="{305082ED-4B05-4DF6-A1E7-04B1A9683B02}" type="presOf" srcId="{7114CCF2-DA72-40CF-9786-8857D6D367B5}" destId="{708CA8D3-CD8C-407F-8EBC-E2C14D97E54E}" srcOrd="0" destOrd="0" presId="urn:microsoft.com/office/officeart/2005/8/layout/hProcess11"/>
    <dgm:cxn modelId="{7BFE4CF8-EC1A-49BB-91DA-11FDDA00AC55}" srcId="{479A0ABE-66C4-4DF9-A4B9-1783AD09F8E9}" destId="{2321F965-F55A-4C02-82A6-CFB7E24AC937}" srcOrd="2" destOrd="0" parTransId="{8CA48EA3-B91B-47C0-957D-1BB9DB13488F}" sibTransId="{D99167BD-390B-42A1-8F14-9393B7A5D303}"/>
    <dgm:cxn modelId="{984E8C20-B709-4379-B552-321075D2B14D}" type="presOf" srcId="{5B89D240-8BC2-475E-A6EB-133A79AC2FD5}" destId="{08021DB3-A320-4F65-AF97-BB76E25D98F7}" srcOrd="0" destOrd="0" presId="urn:microsoft.com/office/officeart/2005/8/layout/hProcess11"/>
    <dgm:cxn modelId="{173D0380-8DD2-45CE-B2EA-E5BA54E06B56}" type="presParOf" srcId="{6D3552DB-0584-414A-A83C-A39783F9B530}" destId="{2D36F214-4BF2-4E65-9270-DA5C6D885A9E}" srcOrd="0" destOrd="0" presId="urn:microsoft.com/office/officeart/2005/8/layout/hProcess11"/>
    <dgm:cxn modelId="{E3D77383-3879-47AF-AC5B-A0B75B6D31A1}" type="presParOf" srcId="{6D3552DB-0584-414A-A83C-A39783F9B530}" destId="{C5B61E0A-A9E8-4224-AA8D-F60D1E08FC33}" srcOrd="1" destOrd="0" presId="urn:microsoft.com/office/officeart/2005/8/layout/hProcess11"/>
    <dgm:cxn modelId="{87403A70-9D16-4844-98C0-02B845BA86C3}" type="presParOf" srcId="{C5B61E0A-A9E8-4224-AA8D-F60D1E08FC33}" destId="{278464EE-C502-4AF5-B4F4-D68C5BA95E45}" srcOrd="0" destOrd="0" presId="urn:microsoft.com/office/officeart/2005/8/layout/hProcess11"/>
    <dgm:cxn modelId="{130A7F95-A53A-4232-B4C3-4E45EF78B277}" type="presParOf" srcId="{278464EE-C502-4AF5-B4F4-D68C5BA95E45}" destId="{031E3E08-BE10-4684-9315-FD3C79C8158D}" srcOrd="0" destOrd="0" presId="urn:microsoft.com/office/officeart/2005/8/layout/hProcess11"/>
    <dgm:cxn modelId="{82D1EF3E-D7E3-49B0-BD16-1848266B99D3}" type="presParOf" srcId="{278464EE-C502-4AF5-B4F4-D68C5BA95E45}" destId="{7CDE6202-1764-441F-8B39-9F394B8C5EA6}" srcOrd="1" destOrd="0" presId="urn:microsoft.com/office/officeart/2005/8/layout/hProcess11"/>
    <dgm:cxn modelId="{A95AE47C-CAC0-45C6-AC0A-65D60F9B2D38}" type="presParOf" srcId="{278464EE-C502-4AF5-B4F4-D68C5BA95E45}" destId="{9D62BFA8-7CB2-4AA7-B3A1-BD3DAB87C475}" srcOrd="2" destOrd="0" presId="urn:microsoft.com/office/officeart/2005/8/layout/hProcess11"/>
    <dgm:cxn modelId="{BF32DF27-2846-4DE3-A932-5CEB94E23965}" type="presParOf" srcId="{C5B61E0A-A9E8-4224-AA8D-F60D1E08FC33}" destId="{5C66A9DA-D306-4195-B073-EDD38D89E6F5}" srcOrd="1" destOrd="0" presId="urn:microsoft.com/office/officeart/2005/8/layout/hProcess11"/>
    <dgm:cxn modelId="{4FFB5CB3-1297-46E5-B223-CD6E2FFF809D}" type="presParOf" srcId="{C5B61E0A-A9E8-4224-AA8D-F60D1E08FC33}" destId="{C03C05B6-FFA2-4BE2-BFC3-24127E2B3EBA}" srcOrd="2" destOrd="0" presId="urn:microsoft.com/office/officeart/2005/8/layout/hProcess11"/>
    <dgm:cxn modelId="{5C7DAFEA-F82D-47BA-84D4-B996D7E0DEDF}" type="presParOf" srcId="{C03C05B6-FFA2-4BE2-BFC3-24127E2B3EBA}" destId="{2C7D7CD0-7E1C-4867-9AC2-412DE5FD75A1}" srcOrd="0" destOrd="0" presId="urn:microsoft.com/office/officeart/2005/8/layout/hProcess11"/>
    <dgm:cxn modelId="{A77D7F8C-92DB-4EF7-8DF3-FD8FE2381646}" type="presParOf" srcId="{C03C05B6-FFA2-4BE2-BFC3-24127E2B3EBA}" destId="{B3C98FF9-4C93-45D3-8C02-49B1B8A8F365}" srcOrd="1" destOrd="0" presId="urn:microsoft.com/office/officeart/2005/8/layout/hProcess11"/>
    <dgm:cxn modelId="{C4E0D624-E0CE-49B0-8A6D-3BB5D83BEFBA}" type="presParOf" srcId="{C03C05B6-FFA2-4BE2-BFC3-24127E2B3EBA}" destId="{AB06D454-7009-4DE1-87CE-EA3F4811EA62}" srcOrd="2" destOrd="0" presId="urn:microsoft.com/office/officeart/2005/8/layout/hProcess11"/>
    <dgm:cxn modelId="{8D135E7C-7784-4B54-BA46-285888C56340}" type="presParOf" srcId="{C5B61E0A-A9E8-4224-AA8D-F60D1E08FC33}" destId="{A9BAA1DF-3F26-4996-861E-B25FF9C6B1BF}" srcOrd="3" destOrd="0" presId="urn:microsoft.com/office/officeart/2005/8/layout/hProcess11"/>
    <dgm:cxn modelId="{CF6F5C87-5406-4CAF-8BA3-AB89DA898442}" type="presParOf" srcId="{C5B61E0A-A9E8-4224-AA8D-F60D1E08FC33}" destId="{4CE67E60-B1F4-4D64-97CB-116D578177C0}" srcOrd="4" destOrd="0" presId="urn:microsoft.com/office/officeart/2005/8/layout/hProcess11"/>
    <dgm:cxn modelId="{E496F9C8-C68E-4993-BCA4-5ABAB1C4516B}" type="presParOf" srcId="{4CE67E60-B1F4-4D64-97CB-116D578177C0}" destId="{3748E6BC-03D0-4B04-82B4-743AC407589B}" srcOrd="0" destOrd="0" presId="urn:microsoft.com/office/officeart/2005/8/layout/hProcess11"/>
    <dgm:cxn modelId="{9FF663A8-7E3F-4C23-81D5-A000DFF25D40}" type="presParOf" srcId="{4CE67E60-B1F4-4D64-97CB-116D578177C0}" destId="{F509F447-0E35-4B8E-8B6D-18B044CAF0EF}" srcOrd="1" destOrd="0" presId="urn:microsoft.com/office/officeart/2005/8/layout/hProcess11"/>
    <dgm:cxn modelId="{F39ACCAB-EFD5-4791-9EA1-45609865601C}" type="presParOf" srcId="{4CE67E60-B1F4-4D64-97CB-116D578177C0}" destId="{61E54FA0-5B7C-4076-BF53-24299126FD80}" srcOrd="2" destOrd="0" presId="urn:microsoft.com/office/officeart/2005/8/layout/hProcess11"/>
    <dgm:cxn modelId="{F7E6EB51-25EA-452B-939C-6C1B37F69B4E}" type="presParOf" srcId="{C5B61E0A-A9E8-4224-AA8D-F60D1E08FC33}" destId="{E8F844B6-71BD-4228-AB21-CC6BB8A4F55C}" srcOrd="5" destOrd="0" presId="urn:microsoft.com/office/officeart/2005/8/layout/hProcess11"/>
    <dgm:cxn modelId="{FA1D4F58-1FB3-475E-84D9-7577AA1C71A0}" type="presParOf" srcId="{C5B61E0A-A9E8-4224-AA8D-F60D1E08FC33}" destId="{10001185-78FB-4EA3-AA34-1ACC3D6C1352}" srcOrd="6" destOrd="0" presId="urn:microsoft.com/office/officeart/2005/8/layout/hProcess11"/>
    <dgm:cxn modelId="{0BF9A483-200E-45F1-A290-2C8559CB1245}" type="presParOf" srcId="{10001185-78FB-4EA3-AA34-1ACC3D6C1352}" destId="{1CBF0BCC-E450-4FCE-96CC-9D0ED71E94A1}" srcOrd="0" destOrd="0" presId="urn:microsoft.com/office/officeart/2005/8/layout/hProcess11"/>
    <dgm:cxn modelId="{D8389EB7-DD58-42CB-91CD-64099280E8BC}" type="presParOf" srcId="{10001185-78FB-4EA3-AA34-1ACC3D6C1352}" destId="{3B99FA52-4747-4D20-8233-BD4DCBCB5D42}" srcOrd="1" destOrd="0" presId="urn:microsoft.com/office/officeart/2005/8/layout/hProcess11"/>
    <dgm:cxn modelId="{3E11AB70-2897-4CD6-BDE3-2D871E8AB1BB}" type="presParOf" srcId="{10001185-78FB-4EA3-AA34-1ACC3D6C1352}" destId="{63BF22F3-249D-4DBF-B349-76E8C1FD5B14}" srcOrd="2" destOrd="0" presId="urn:microsoft.com/office/officeart/2005/8/layout/hProcess11"/>
    <dgm:cxn modelId="{1491A125-81CF-4915-9B2B-686B62129D19}" type="presParOf" srcId="{C5B61E0A-A9E8-4224-AA8D-F60D1E08FC33}" destId="{1D5D72F2-87C7-4DD0-8778-654FBFA6035F}" srcOrd="7" destOrd="0" presId="urn:microsoft.com/office/officeart/2005/8/layout/hProcess11"/>
    <dgm:cxn modelId="{AC777B98-FDE6-4D01-BAEB-7DD959D4228A}" type="presParOf" srcId="{C5B61E0A-A9E8-4224-AA8D-F60D1E08FC33}" destId="{DC9441A9-2E81-4E84-9A4D-BC01D74F0A52}" srcOrd="8" destOrd="0" presId="urn:microsoft.com/office/officeart/2005/8/layout/hProcess11"/>
    <dgm:cxn modelId="{2FF75775-8566-4DE9-B2B5-6ECF033ACA72}" type="presParOf" srcId="{DC9441A9-2E81-4E84-9A4D-BC01D74F0A52}" destId="{08021DB3-A320-4F65-AF97-BB76E25D98F7}" srcOrd="0" destOrd="0" presId="urn:microsoft.com/office/officeart/2005/8/layout/hProcess11"/>
    <dgm:cxn modelId="{69A1B38F-5BC3-47B2-BB0C-DCF7A872B37A}" type="presParOf" srcId="{DC9441A9-2E81-4E84-9A4D-BC01D74F0A52}" destId="{E9E67B73-248D-4AFE-859D-22A9020F22C9}" srcOrd="1" destOrd="0" presId="urn:microsoft.com/office/officeart/2005/8/layout/hProcess11"/>
    <dgm:cxn modelId="{D2A9B17C-C5BB-4A9E-A6A0-EE4C9CF76C8B}" type="presParOf" srcId="{DC9441A9-2E81-4E84-9A4D-BC01D74F0A52}" destId="{BA69D3C3-E68E-43AB-A42E-25C316E63FC6}" srcOrd="2" destOrd="0" presId="urn:microsoft.com/office/officeart/2005/8/layout/hProcess11"/>
    <dgm:cxn modelId="{A68ACF1D-BDA3-435B-B22F-4BBB90B56426}" type="presParOf" srcId="{C5B61E0A-A9E8-4224-AA8D-F60D1E08FC33}" destId="{9EF25A35-6529-430D-82F1-1C7C77B1D12C}" srcOrd="9" destOrd="0" presId="urn:microsoft.com/office/officeart/2005/8/layout/hProcess11"/>
    <dgm:cxn modelId="{5E5E55D3-ED0C-4807-BB61-959B7B1433E9}" type="presParOf" srcId="{C5B61E0A-A9E8-4224-AA8D-F60D1E08FC33}" destId="{D680C791-6800-4979-BEA0-80CAEDFF7A4C}" srcOrd="10" destOrd="0" presId="urn:microsoft.com/office/officeart/2005/8/layout/hProcess11"/>
    <dgm:cxn modelId="{A1968CF2-2E9B-444B-95F6-7B09606F36C3}" type="presParOf" srcId="{D680C791-6800-4979-BEA0-80CAEDFF7A4C}" destId="{708CA8D3-CD8C-407F-8EBC-E2C14D97E54E}" srcOrd="0" destOrd="0" presId="urn:microsoft.com/office/officeart/2005/8/layout/hProcess11"/>
    <dgm:cxn modelId="{EBB66F2F-EBAF-462A-8E45-C124CAF90922}" type="presParOf" srcId="{D680C791-6800-4979-BEA0-80CAEDFF7A4C}" destId="{2ADE593E-B819-45BB-B9C8-B46FCC6A4AE0}" srcOrd="1" destOrd="0" presId="urn:microsoft.com/office/officeart/2005/8/layout/hProcess11"/>
    <dgm:cxn modelId="{425274D1-BB69-4A40-832A-6588F8CD278E}" type="presParOf" srcId="{D680C791-6800-4979-BEA0-80CAEDFF7A4C}" destId="{2551A969-A22D-4A8F-84C7-6553BF3C323C}" srcOrd="2" destOrd="0" presId="urn:microsoft.com/office/officeart/2005/8/layout/hProcess11"/>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4339"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562C5B1C-1ADE-445A-8161-1B6C093A2C29}" type="datetimeFigureOut">
              <a:rPr lang="zh-CN" altLang="en-US"/>
              <a:pPr>
                <a:defRPr/>
              </a:pPr>
              <a:t>2021-12-12</a:t>
            </a:fld>
            <a:endParaRPr lang="zh-CN" altLang="en-US"/>
          </a:p>
        </p:txBody>
      </p:sp>
      <p:sp>
        <p:nvSpPr>
          <p:cNvPr id="5120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sp>
      <p:sp>
        <p:nvSpPr>
          <p:cNvPr id="14341"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zh-CN" altLang="en-US"/>
          </a:p>
        </p:txBody>
      </p:sp>
      <p:sp>
        <p:nvSpPr>
          <p:cNvPr id="14343"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CFE3FF8-11E2-4583-B2F8-69A064B9DDE9}" type="slidenum">
              <a:rPr lang="zh-CN" altLang="en-US"/>
              <a:pPr>
                <a:defRPr/>
              </a:pPr>
              <a:t>‹#›</a:t>
            </a:fld>
            <a:endParaRPr lang="zh-CN" altLang="en-US"/>
          </a:p>
        </p:txBody>
      </p:sp>
    </p:spTree>
    <p:extLst>
      <p:ext uri="{BB962C8B-B14F-4D97-AF65-F5344CB8AC3E}">
        <p14:creationId xmlns="" xmlns:p14="http://schemas.microsoft.com/office/powerpoint/2010/main" val="4055834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1pPr>
    <a:lvl2pPr marL="3429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2pPr>
    <a:lvl3pPr marL="6858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3pPr>
    <a:lvl4pPr marL="10287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4pPr>
    <a:lvl5pPr marL="13716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534468C-12ED-4F0F-92C4-E6C904EE9AAE}"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5719818-F0F7-4A95-A58A-B2195AA81FBA}" type="slidenum">
              <a:rPr lang="zh-CN" altLang="en-US"/>
              <a:pPr>
                <a:defRPr/>
              </a:pPr>
              <a:t>‹#›</a:t>
            </a:fld>
            <a:endParaRPr lang="zh-CN" altLang="en-US"/>
          </a:p>
        </p:txBody>
      </p:sp>
    </p:spTree>
    <p:extLst>
      <p:ext uri="{BB962C8B-B14F-4D97-AF65-F5344CB8AC3E}">
        <p14:creationId xmlns="" xmlns:p14="http://schemas.microsoft.com/office/powerpoint/2010/main" val="213981121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B428590-BDB2-4176-A5A6-235281FFC846}"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17201B-742B-4427-92B2-087C489A1523}" type="slidenum">
              <a:rPr lang="zh-CN" altLang="en-US"/>
              <a:pPr>
                <a:defRPr/>
              </a:pPr>
              <a:t>‹#›</a:t>
            </a:fld>
            <a:endParaRPr lang="zh-CN" altLang="en-US"/>
          </a:p>
        </p:txBody>
      </p:sp>
    </p:spTree>
    <p:extLst>
      <p:ext uri="{BB962C8B-B14F-4D97-AF65-F5344CB8AC3E}">
        <p14:creationId xmlns="" xmlns:p14="http://schemas.microsoft.com/office/powerpoint/2010/main" val="288912959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D4101FCF-B179-4D71-A50D-61DBB884312A}"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27A19B3-E246-494C-B9A2-8A248D8DD22E}" type="slidenum">
              <a:rPr lang="zh-CN" altLang="en-US"/>
              <a:pPr>
                <a:defRPr/>
              </a:pPr>
              <a:t>‹#›</a:t>
            </a:fld>
            <a:endParaRPr lang="zh-CN" altLang="en-US"/>
          </a:p>
        </p:txBody>
      </p:sp>
    </p:spTree>
    <p:extLst>
      <p:ext uri="{BB962C8B-B14F-4D97-AF65-F5344CB8AC3E}">
        <p14:creationId xmlns="" xmlns:p14="http://schemas.microsoft.com/office/powerpoint/2010/main" val="131535003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FBB8FD90-590C-4946-BD97-908E3D8C7BDF}"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57EC88D-2E07-40FB-BD93-9301B202FB3B}" type="slidenum">
              <a:rPr lang="zh-CN" altLang="en-US"/>
              <a:pPr>
                <a:defRPr/>
              </a:pPr>
              <a:t>‹#›</a:t>
            </a:fld>
            <a:endParaRPr lang="zh-CN" altLang="en-US"/>
          </a:p>
        </p:txBody>
      </p:sp>
    </p:spTree>
    <p:extLst>
      <p:ext uri="{BB962C8B-B14F-4D97-AF65-F5344CB8AC3E}">
        <p14:creationId xmlns="" xmlns:p14="http://schemas.microsoft.com/office/powerpoint/2010/main" val="242132055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847A4A1A-9C2A-4873-B044-4C92C3BE0C82}"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D1BFC5E-3B2C-4F27-B7A6-5912FD387E6A}" type="slidenum">
              <a:rPr lang="zh-CN" altLang="en-US"/>
              <a:pPr>
                <a:defRPr/>
              </a:pPr>
              <a:t>‹#›</a:t>
            </a:fld>
            <a:endParaRPr lang="zh-CN" altLang="en-US"/>
          </a:p>
        </p:txBody>
      </p:sp>
    </p:spTree>
    <p:extLst>
      <p:ext uri="{BB962C8B-B14F-4D97-AF65-F5344CB8AC3E}">
        <p14:creationId xmlns="" xmlns:p14="http://schemas.microsoft.com/office/powerpoint/2010/main" val="189288586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2D26A389-A1C2-4131-B5A4-3D9457F5E11F}"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99F89FD-1B3A-40E5-BFF3-B9BDA2D321C5}" type="slidenum">
              <a:rPr lang="zh-CN" altLang="en-US"/>
              <a:pPr>
                <a:defRPr/>
              </a:pPr>
              <a:t>‹#›</a:t>
            </a:fld>
            <a:endParaRPr lang="zh-CN" altLang="en-US"/>
          </a:p>
        </p:txBody>
      </p:sp>
    </p:spTree>
    <p:extLst>
      <p:ext uri="{BB962C8B-B14F-4D97-AF65-F5344CB8AC3E}">
        <p14:creationId xmlns="" xmlns:p14="http://schemas.microsoft.com/office/powerpoint/2010/main" val="390916987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5EC06281-7E01-4188-9114-C4E4C524FBFA}" type="datetimeFigureOut">
              <a:rPr lang="zh-CN" altLang="en-US"/>
              <a:pPr>
                <a:defRPr/>
              </a:pPr>
              <a:t>2021-12-12</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1469A8A-1BDF-48D2-9E37-D60D1ECDC6CC}" type="slidenum">
              <a:rPr lang="zh-CN" altLang="en-US"/>
              <a:pPr>
                <a:defRPr/>
              </a:pPr>
              <a:t>‹#›</a:t>
            </a:fld>
            <a:endParaRPr lang="zh-CN" altLang="en-US"/>
          </a:p>
        </p:txBody>
      </p:sp>
    </p:spTree>
    <p:extLst>
      <p:ext uri="{BB962C8B-B14F-4D97-AF65-F5344CB8AC3E}">
        <p14:creationId xmlns="" xmlns:p14="http://schemas.microsoft.com/office/powerpoint/2010/main" val="147717717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6BDC2856-6925-4E4D-A914-9951853066FD}" type="datetimeFigureOut">
              <a:rPr lang="zh-CN" altLang="en-US"/>
              <a:pPr>
                <a:defRPr/>
              </a:pPr>
              <a:t>2021-12-12</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34921396-0A5D-4DA1-A4AA-7A37C9D84D2C}" type="slidenum">
              <a:rPr lang="zh-CN" altLang="en-US"/>
              <a:pPr>
                <a:defRPr/>
              </a:pPr>
              <a:t>‹#›</a:t>
            </a:fld>
            <a:endParaRPr lang="zh-CN" altLang="en-US"/>
          </a:p>
        </p:txBody>
      </p:sp>
    </p:spTree>
    <p:extLst>
      <p:ext uri="{BB962C8B-B14F-4D97-AF65-F5344CB8AC3E}">
        <p14:creationId xmlns="" xmlns:p14="http://schemas.microsoft.com/office/powerpoint/2010/main" val="373020966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986F7C9-6342-45E0-B65E-E741779E0A34}" type="datetimeFigureOut">
              <a:rPr lang="zh-CN" altLang="en-US"/>
              <a:pPr>
                <a:defRPr/>
              </a:pPr>
              <a:t>2021-12-12</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2C5F9865-0AB1-468F-9160-0325F5FB0015}" type="slidenum">
              <a:rPr lang="zh-CN" altLang="en-US"/>
              <a:pPr>
                <a:defRPr/>
              </a:pPr>
              <a:t>‹#›</a:t>
            </a:fld>
            <a:endParaRPr lang="zh-CN" altLang="en-US"/>
          </a:p>
        </p:txBody>
      </p:sp>
    </p:spTree>
    <p:extLst>
      <p:ext uri="{BB962C8B-B14F-4D97-AF65-F5344CB8AC3E}">
        <p14:creationId xmlns="" xmlns:p14="http://schemas.microsoft.com/office/powerpoint/2010/main" val="374438517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0FED6AC-635C-46BA-BA3D-A8C3E141030C}"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0309643-0B6C-4634-A893-165527AA1133}" type="slidenum">
              <a:rPr lang="zh-CN" altLang="en-US"/>
              <a:pPr>
                <a:defRPr/>
              </a:pPr>
              <a:t>‹#›</a:t>
            </a:fld>
            <a:endParaRPr lang="zh-CN" altLang="en-US"/>
          </a:p>
        </p:txBody>
      </p:sp>
    </p:spTree>
    <p:extLst>
      <p:ext uri="{BB962C8B-B14F-4D97-AF65-F5344CB8AC3E}">
        <p14:creationId xmlns="" xmlns:p14="http://schemas.microsoft.com/office/powerpoint/2010/main" val="331880595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A8E234F-444D-45BC-A503-CA984E18A0AC}"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9501556-89E6-4D6D-85DD-BA595110FA2C}" type="slidenum">
              <a:rPr lang="zh-CN" altLang="en-US"/>
              <a:pPr>
                <a:defRPr/>
              </a:pPr>
              <a:t>‹#›</a:t>
            </a:fld>
            <a:endParaRPr lang="zh-CN" altLang="en-US"/>
          </a:p>
        </p:txBody>
      </p:sp>
    </p:spTree>
    <p:extLst>
      <p:ext uri="{BB962C8B-B14F-4D97-AF65-F5344CB8AC3E}">
        <p14:creationId xmlns="" xmlns:p14="http://schemas.microsoft.com/office/powerpoint/2010/main" val="251740895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39C2068C-4F7B-4FCD-9F9F-BF5F51BFA1D9}"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381BCD1-045A-4B48-B8BF-54273398E70E}" type="slidenum">
              <a:rPr lang="zh-CN" altLang="en-US"/>
              <a:pPr>
                <a:defRPr/>
              </a:pPr>
              <a:t>‹#›</a:t>
            </a:fld>
            <a:endParaRPr lang="zh-CN" altLang="en-US"/>
          </a:p>
        </p:txBody>
      </p:sp>
    </p:spTree>
    <p:extLst>
      <p:ext uri="{BB962C8B-B14F-4D97-AF65-F5344CB8AC3E}">
        <p14:creationId xmlns="" xmlns:p14="http://schemas.microsoft.com/office/powerpoint/2010/main" val="241221918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21D0ECF-D28F-482F-B7EA-9E708B826803}"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38B54B0-E2C6-4C30-8A9A-A6671CC48358}" type="slidenum">
              <a:rPr lang="zh-CN" altLang="en-US"/>
              <a:pPr>
                <a:defRPr/>
              </a:pPr>
              <a:t>‹#›</a:t>
            </a:fld>
            <a:endParaRPr lang="zh-CN" altLang="en-US"/>
          </a:p>
        </p:txBody>
      </p:sp>
    </p:spTree>
    <p:extLst>
      <p:ext uri="{BB962C8B-B14F-4D97-AF65-F5344CB8AC3E}">
        <p14:creationId xmlns="" xmlns:p14="http://schemas.microsoft.com/office/powerpoint/2010/main" val="381290987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B9CCC1DD-F4F6-4D2D-8BAF-2D41E84891DA}"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A3D65D4-28FF-4D63-9CDD-B72FD52D8A5B}" type="slidenum">
              <a:rPr lang="zh-CN" altLang="en-US"/>
              <a:pPr>
                <a:defRPr/>
              </a:pPr>
              <a:t>‹#›</a:t>
            </a:fld>
            <a:endParaRPr lang="zh-CN" altLang="en-US"/>
          </a:p>
        </p:txBody>
      </p:sp>
    </p:spTree>
    <p:extLst>
      <p:ext uri="{BB962C8B-B14F-4D97-AF65-F5344CB8AC3E}">
        <p14:creationId xmlns="" xmlns:p14="http://schemas.microsoft.com/office/powerpoint/2010/main" val="312210734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DFF3427-AAC1-4F3D-938A-29884F616B9D}"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81FF3E4-6DEA-43D5-88DE-AE86A334CF20}" type="slidenum">
              <a:rPr lang="zh-CN" altLang="en-US"/>
              <a:pPr>
                <a:defRPr/>
              </a:pPr>
              <a:t>‹#›</a:t>
            </a:fld>
            <a:endParaRPr lang="zh-CN" altLang="en-US"/>
          </a:p>
        </p:txBody>
      </p:sp>
    </p:spTree>
    <p:extLst>
      <p:ext uri="{BB962C8B-B14F-4D97-AF65-F5344CB8AC3E}">
        <p14:creationId xmlns="" xmlns:p14="http://schemas.microsoft.com/office/powerpoint/2010/main" val="408949463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ADB9467-D9D9-4B7E-923C-0D3B718EA8DF}"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BB708C0-2058-43B1-B56C-D27E5ADEB848}" type="slidenum">
              <a:rPr lang="zh-CN" altLang="en-US"/>
              <a:pPr>
                <a:defRPr/>
              </a:pPr>
              <a:t>‹#›</a:t>
            </a:fld>
            <a:endParaRPr lang="zh-CN" altLang="en-US"/>
          </a:p>
        </p:txBody>
      </p:sp>
    </p:spTree>
    <p:extLst>
      <p:ext uri="{BB962C8B-B14F-4D97-AF65-F5344CB8AC3E}">
        <p14:creationId xmlns="" xmlns:p14="http://schemas.microsoft.com/office/powerpoint/2010/main" val="330313206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A81BA30-A700-4B0F-BE9A-3D0A5DF01BBC}"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45C878B-4A02-4AE1-AADA-D5101A52C13D}" type="slidenum">
              <a:rPr lang="zh-CN" altLang="en-US"/>
              <a:pPr>
                <a:defRPr/>
              </a:pPr>
              <a:t>‹#›</a:t>
            </a:fld>
            <a:endParaRPr lang="zh-CN" altLang="en-US"/>
          </a:p>
        </p:txBody>
      </p:sp>
    </p:spTree>
    <p:extLst>
      <p:ext uri="{BB962C8B-B14F-4D97-AF65-F5344CB8AC3E}">
        <p14:creationId xmlns="" xmlns:p14="http://schemas.microsoft.com/office/powerpoint/2010/main" val="255883942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62B26FE-6CBA-4B4E-8CF6-2AC20B8FD3EF}"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A2E46E-E6E7-4EE5-B29E-7A70C19CF257}" type="slidenum">
              <a:rPr lang="zh-CN" altLang="en-US"/>
              <a:pPr>
                <a:defRPr/>
              </a:pPr>
              <a:t>‹#›</a:t>
            </a:fld>
            <a:endParaRPr lang="zh-CN" altLang="en-US"/>
          </a:p>
        </p:txBody>
      </p:sp>
    </p:spTree>
    <p:extLst>
      <p:ext uri="{BB962C8B-B14F-4D97-AF65-F5344CB8AC3E}">
        <p14:creationId xmlns="" xmlns:p14="http://schemas.microsoft.com/office/powerpoint/2010/main" val="86010475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418F60CB-C40C-4345-B722-0EACFE6EF20F}" type="datetimeFigureOut">
              <a:rPr lang="zh-CN" altLang="en-US"/>
              <a:pPr>
                <a:defRPr/>
              </a:pPr>
              <a:t>2021-12-12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FE8115E-CCC1-4348-B820-86B6DF07ADC8}" type="slidenum">
              <a:rPr lang="zh-CN" altLang="en-US"/>
              <a:pPr>
                <a:defRPr/>
              </a:pPr>
              <a:t>‹#›</a:t>
            </a:fld>
            <a:endParaRPr lang="zh-CN" altLang="en-US"/>
          </a:p>
        </p:txBody>
      </p:sp>
    </p:spTree>
    <p:extLst>
      <p:ext uri="{BB962C8B-B14F-4D97-AF65-F5344CB8AC3E}">
        <p14:creationId xmlns="" xmlns:p14="http://schemas.microsoft.com/office/powerpoint/2010/main" val="424240379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E3B15F0D-A157-45F1-9713-5CE30C46CD2C}" type="datetimeFigureOut">
              <a:rPr lang="zh-CN" altLang="en-US"/>
              <a:pPr>
                <a:defRPr/>
              </a:pPr>
              <a:t>2021-12-12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F2EC405-6FE9-4653-8330-EC091FDE3F4B}" type="slidenum">
              <a:rPr lang="zh-CN" altLang="en-US"/>
              <a:pPr>
                <a:defRPr/>
              </a:pPr>
              <a:t>‹#›</a:t>
            </a:fld>
            <a:endParaRPr lang="zh-CN" altLang="en-US"/>
          </a:p>
        </p:txBody>
      </p:sp>
    </p:spTree>
    <p:extLst>
      <p:ext uri="{BB962C8B-B14F-4D97-AF65-F5344CB8AC3E}">
        <p14:creationId xmlns="" xmlns:p14="http://schemas.microsoft.com/office/powerpoint/2010/main" val="232274846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78F0D96-79E0-4769-BCD3-C5215365A091}" type="datetimeFigureOut">
              <a:rPr lang="zh-CN" altLang="en-US"/>
              <a:pPr>
                <a:defRPr/>
              </a:pPr>
              <a:t>2021-12-12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A839D243-9885-4001-9269-5B1A009DB250}" type="slidenum">
              <a:rPr lang="zh-CN" altLang="en-US"/>
              <a:pPr>
                <a:defRPr/>
              </a:pPr>
              <a:t>‹#›</a:t>
            </a:fld>
            <a:endParaRPr lang="zh-CN" altLang="en-US"/>
          </a:p>
        </p:txBody>
      </p:sp>
    </p:spTree>
    <p:extLst>
      <p:ext uri="{BB962C8B-B14F-4D97-AF65-F5344CB8AC3E}">
        <p14:creationId xmlns="" xmlns:p14="http://schemas.microsoft.com/office/powerpoint/2010/main" val="96715714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C563149-2912-48FE-9082-499577D12BAF}"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C5484EB-8AFC-4F11-AD63-1CB637683531}" type="slidenum">
              <a:rPr lang="zh-CN" altLang="en-US"/>
              <a:pPr>
                <a:defRPr/>
              </a:pPr>
              <a:t>‹#›</a:t>
            </a:fld>
            <a:endParaRPr lang="zh-CN" altLang="en-US"/>
          </a:p>
        </p:txBody>
      </p:sp>
    </p:spTree>
    <p:extLst>
      <p:ext uri="{BB962C8B-B14F-4D97-AF65-F5344CB8AC3E}">
        <p14:creationId xmlns="" xmlns:p14="http://schemas.microsoft.com/office/powerpoint/2010/main" val="253436443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93DA41E-B604-40CC-9C88-6C1CF0A3B73E}"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F9D4B4C-4699-483E-A301-BD46379A657B}" type="slidenum">
              <a:rPr lang="zh-CN" altLang="en-US"/>
              <a:pPr>
                <a:defRPr/>
              </a:pPr>
              <a:t>‹#›</a:t>
            </a:fld>
            <a:endParaRPr lang="zh-CN" altLang="en-US"/>
          </a:p>
        </p:txBody>
      </p:sp>
    </p:spTree>
    <p:extLst>
      <p:ext uri="{BB962C8B-B14F-4D97-AF65-F5344CB8AC3E}">
        <p14:creationId xmlns="" xmlns:p14="http://schemas.microsoft.com/office/powerpoint/2010/main" val="327232984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9A901188-0D5F-4D78-9797-09E9099C5E50}"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824C2B-191B-4A69-BA43-5E89901C5A12}" type="slidenum">
              <a:rPr lang="zh-CN" altLang="en-US"/>
              <a:pPr>
                <a:defRPr/>
              </a:pPr>
              <a:t>‹#›</a:t>
            </a:fld>
            <a:endParaRPr lang="zh-CN" altLang="en-US"/>
          </a:p>
        </p:txBody>
      </p:sp>
    </p:spTree>
    <p:extLst>
      <p:ext uri="{BB962C8B-B14F-4D97-AF65-F5344CB8AC3E}">
        <p14:creationId xmlns="" xmlns:p14="http://schemas.microsoft.com/office/powerpoint/2010/main" val="422753930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269B6DD-4E1D-4211-947F-6E66A1B0EC45}"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CA0B2BF-6D48-471D-A03F-F7124FC42846}" type="slidenum">
              <a:rPr lang="zh-CN" altLang="en-US"/>
              <a:pPr>
                <a:defRPr/>
              </a:pPr>
              <a:t>‹#›</a:t>
            </a:fld>
            <a:endParaRPr lang="zh-CN" altLang="en-US"/>
          </a:p>
        </p:txBody>
      </p:sp>
    </p:spTree>
    <p:extLst>
      <p:ext uri="{BB962C8B-B14F-4D97-AF65-F5344CB8AC3E}">
        <p14:creationId xmlns="" xmlns:p14="http://schemas.microsoft.com/office/powerpoint/2010/main" val="285555198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AC3CC0B-964B-442F-B5B5-93B1608EB5D3}"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E00DAAF-C872-4356-9CCA-BC26FCFCEB41}" type="slidenum">
              <a:rPr lang="zh-CN" altLang="en-US"/>
              <a:pPr>
                <a:defRPr/>
              </a:pPr>
              <a:t>‹#›</a:t>
            </a:fld>
            <a:endParaRPr lang="zh-CN" altLang="en-US"/>
          </a:p>
        </p:txBody>
      </p:sp>
    </p:spTree>
    <p:extLst>
      <p:ext uri="{BB962C8B-B14F-4D97-AF65-F5344CB8AC3E}">
        <p14:creationId xmlns="" xmlns:p14="http://schemas.microsoft.com/office/powerpoint/2010/main" val="141054653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3A4F753-6180-4E27-83F9-C26E4BF08319}"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7829639-BC9B-41FB-A17E-B3AD00CAA013}" type="slidenum">
              <a:rPr lang="zh-CN" altLang="en-US"/>
              <a:pPr>
                <a:defRPr/>
              </a:pPr>
              <a:t>‹#›</a:t>
            </a:fld>
            <a:endParaRPr lang="zh-CN" altLang="en-US"/>
          </a:p>
        </p:txBody>
      </p:sp>
    </p:spTree>
    <p:extLst>
      <p:ext uri="{BB962C8B-B14F-4D97-AF65-F5344CB8AC3E}">
        <p14:creationId xmlns="" xmlns:p14="http://schemas.microsoft.com/office/powerpoint/2010/main" val="366714588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54C6E6C-240B-4579-B5CC-5861283969CD}"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CB5CB77-D20B-4CFD-8155-0AF19BEE9146}" type="slidenum">
              <a:rPr lang="zh-CN" altLang="en-US"/>
              <a:pPr>
                <a:defRPr/>
              </a:pPr>
              <a:t>‹#›</a:t>
            </a:fld>
            <a:endParaRPr lang="zh-CN" altLang="en-US"/>
          </a:p>
        </p:txBody>
      </p:sp>
    </p:spTree>
    <p:extLst>
      <p:ext uri="{BB962C8B-B14F-4D97-AF65-F5344CB8AC3E}">
        <p14:creationId xmlns="" xmlns:p14="http://schemas.microsoft.com/office/powerpoint/2010/main" val="350650445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7C5FDFB-6873-4C51-B846-6FEC3A3028B4}"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2FD167-CA39-4A68-B06E-EF04CAC60511}" type="slidenum">
              <a:rPr lang="zh-CN" altLang="en-US"/>
              <a:pPr>
                <a:defRPr/>
              </a:pPr>
              <a:t>‹#›</a:t>
            </a:fld>
            <a:endParaRPr lang="zh-CN" altLang="en-US"/>
          </a:p>
        </p:txBody>
      </p:sp>
    </p:spTree>
    <p:extLst>
      <p:ext uri="{BB962C8B-B14F-4D97-AF65-F5344CB8AC3E}">
        <p14:creationId xmlns="" xmlns:p14="http://schemas.microsoft.com/office/powerpoint/2010/main" val="156046182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D233B50C-3E62-469A-BD31-F75E489CE32E}"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448218-6138-4ACC-9C39-76B7A428A026}" type="slidenum">
              <a:rPr lang="zh-CN" altLang="en-US"/>
              <a:pPr>
                <a:defRPr/>
              </a:pPr>
              <a:t>‹#›</a:t>
            </a:fld>
            <a:endParaRPr lang="zh-CN" altLang="en-US"/>
          </a:p>
        </p:txBody>
      </p:sp>
    </p:spTree>
    <p:extLst>
      <p:ext uri="{BB962C8B-B14F-4D97-AF65-F5344CB8AC3E}">
        <p14:creationId xmlns="" xmlns:p14="http://schemas.microsoft.com/office/powerpoint/2010/main" val="91423262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33F413D5-966D-4D55-A897-AB9480A7A2E0}" type="datetimeFigureOut">
              <a:rPr lang="zh-CN" altLang="en-US"/>
              <a:pPr>
                <a:defRPr/>
              </a:pPr>
              <a:t>2021-12-12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7AD7FA8-85D7-44E6-8ABB-BFC99160766D}" type="slidenum">
              <a:rPr lang="zh-CN" altLang="en-US"/>
              <a:pPr>
                <a:defRPr/>
              </a:pPr>
              <a:t>‹#›</a:t>
            </a:fld>
            <a:endParaRPr lang="zh-CN" altLang="en-US"/>
          </a:p>
        </p:txBody>
      </p:sp>
    </p:spTree>
    <p:extLst>
      <p:ext uri="{BB962C8B-B14F-4D97-AF65-F5344CB8AC3E}">
        <p14:creationId xmlns="" xmlns:p14="http://schemas.microsoft.com/office/powerpoint/2010/main" val="204735379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7B4A3BCF-DAC5-49E3-9099-C085B0D21459}" type="datetimeFigureOut">
              <a:rPr lang="zh-CN" altLang="en-US"/>
              <a:pPr>
                <a:defRPr/>
              </a:pPr>
              <a:t>2021-12-12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96D45CC2-5420-4F1C-82B2-D30B868AC01B}" type="slidenum">
              <a:rPr lang="zh-CN" altLang="en-US"/>
              <a:pPr>
                <a:defRPr/>
              </a:pPr>
              <a:t>‹#›</a:t>
            </a:fld>
            <a:endParaRPr lang="zh-CN" altLang="en-US"/>
          </a:p>
        </p:txBody>
      </p:sp>
    </p:spTree>
    <p:extLst>
      <p:ext uri="{BB962C8B-B14F-4D97-AF65-F5344CB8AC3E}">
        <p14:creationId xmlns="" xmlns:p14="http://schemas.microsoft.com/office/powerpoint/2010/main" val="286350221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F615106-7045-49C2-8180-387837FA8BA7}" type="datetimeFigureOut">
              <a:rPr lang="zh-CN" altLang="en-US"/>
              <a:pPr>
                <a:defRPr/>
              </a:pPr>
              <a:t>2021-12-12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8FE51D5B-621E-49DE-A90A-2A8BC4502C07}" type="slidenum">
              <a:rPr lang="zh-CN" altLang="en-US"/>
              <a:pPr>
                <a:defRPr/>
              </a:pPr>
              <a:t>‹#›</a:t>
            </a:fld>
            <a:endParaRPr lang="zh-CN" altLang="en-US"/>
          </a:p>
        </p:txBody>
      </p:sp>
    </p:spTree>
    <p:extLst>
      <p:ext uri="{BB962C8B-B14F-4D97-AF65-F5344CB8AC3E}">
        <p14:creationId xmlns="" xmlns:p14="http://schemas.microsoft.com/office/powerpoint/2010/main" val="173535010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FFF899-C41A-46F7-8794-B3859282BFCF}"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118B119-5A65-4D2A-9302-2298624FD1B6}" type="slidenum">
              <a:rPr lang="zh-CN" altLang="en-US"/>
              <a:pPr>
                <a:defRPr/>
              </a:pPr>
              <a:t>‹#›</a:t>
            </a:fld>
            <a:endParaRPr lang="zh-CN" altLang="en-US"/>
          </a:p>
        </p:txBody>
      </p:sp>
    </p:spTree>
    <p:extLst>
      <p:ext uri="{BB962C8B-B14F-4D97-AF65-F5344CB8AC3E}">
        <p14:creationId xmlns="" xmlns:p14="http://schemas.microsoft.com/office/powerpoint/2010/main" val="22499615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724B12F-3A70-435A-B24C-8F1B8A46F09A}"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8275D35-3611-4EB6-935D-7EBFCD1DAF8F}" type="slidenum">
              <a:rPr lang="zh-CN" altLang="en-US"/>
              <a:pPr>
                <a:defRPr/>
              </a:pPr>
              <a:t>‹#›</a:t>
            </a:fld>
            <a:endParaRPr lang="zh-CN" altLang="en-US"/>
          </a:p>
        </p:txBody>
      </p:sp>
    </p:spTree>
    <p:extLst>
      <p:ext uri="{BB962C8B-B14F-4D97-AF65-F5344CB8AC3E}">
        <p14:creationId xmlns="" xmlns:p14="http://schemas.microsoft.com/office/powerpoint/2010/main" val="176473866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4CBBA3E-98D9-4E33-8E96-508F48EE6E58}"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1C143A7-929F-416F-9C32-51D653D48792}" type="slidenum">
              <a:rPr lang="zh-CN" altLang="en-US"/>
              <a:pPr>
                <a:defRPr/>
              </a:pPr>
              <a:t>‹#›</a:t>
            </a:fld>
            <a:endParaRPr lang="zh-CN" altLang="en-US"/>
          </a:p>
        </p:txBody>
      </p:sp>
    </p:spTree>
    <p:extLst>
      <p:ext uri="{BB962C8B-B14F-4D97-AF65-F5344CB8AC3E}">
        <p14:creationId xmlns="" xmlns:p14="http://schemas.microsoft.com/office/powerpoint/2010/main" val="260433253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FF3BD0C-84E1-4751-B6C1-8DFD4D9AFE17}"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F3E8F3-323B-4475-85B1-C4BB13464EBA}" type="slidenum">
              <a:rPr lang="zh-CN" altLang="en-US"/>
              <a:pPr>
                <a:defRPr/>
              </a:pPr>
              <a:t>‹#›</a:t>
            </a:fld>
            <a:endParaRPr lang="zh-CN" altLang="en-US"/>
          </a:p>
        </p:txBody>
      </p:sp>
    </p:spTree>
    <p:extLst>
      <p:ext uri="{BB962C8B-B14F-4D97-AF65-F5344CB8AC3E}">
        <p14:creationId xmlns="" xmlns:p14="http://schemas.microsoft.com/office/powerpoint/2010/main" val="349079941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EE1C9E0-C7DE-4C84-AEB6-FD91DA9B37E5}"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0061DF3-B31F-4C20-B08E-18F0CDECF207}" type="slidenum">
              <a:rPr lang="zh-CN" altLang="en-US"/>
              <a:pPr>
                <a:defRPr/>
              </a:pPr>
              <a:t>‹#›</a:t>
            </a:fld>
            <a:endParaRPr lang="zh-CN" altLang="en-US"/>
          </a:p>
        </p:txBody>
      </p:sp>
    </p:spTree>
    <p:extLst>
      <p:ext uri="{BB962C8B-B14F-4D97-AF65-F5344CB8AC3E}">
        <p14:creationId xmlns="" xmlns:p14="http://schemas.microsoft.com/office/powerpoint/2010/main" val="132237919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55275EF-6D23-4ED5-B68A-ED83FCAF6569}"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4F42EF-6009-4C18-A612-D92B205C7BF9}" type="slidenum">
              <a:rPr lang="zh-CN" altLang="en-US"/>
              <a:pPr>
                <a:defRPr/>
              </a:pPr>
              <a:t>‹#›</a:t>
            </a:fld>
            <a:endParaRPr lang="zh-CN" altLang="en-US"/>
          </a:p>
        </p:txBody>
      </p:sp>
    </p:spTree>
    <p:extLst>
      <p:ext uri="{BB962C8B-B14F-4D97-AF65-F5344CB8AC3E}">
        <p14:creationId xmlns="" xmlns:p14="http://schemas.microsoft.com/office/powerpoint/2010/main" val="283508773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F8BEF9E-462D-4FC8-ADD5-D31ABBB94C67}"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4DA40F1-895B-4114-84A2-B88CB6EDEBD3}" type="slidenum">
              <a:rPr lang="zh-CN" altLang="en-US"/>
              <a:pPr>
                <a:defRPr/>
              </a:pPr>
              <a:t>‹#›</a:t>
            </a:fld>
            <a:endParaRPr lang="zh-CN" altLang="en-US"/>
          </a:p>
        </p:txBody>
      </p:sp>
    </p:spTree>
    <p:extLst>
      <p:ext uri="{BB962C8B-B14F-4D97-AF65-F5344CB8AC3E}">
        <p14:creationId xmlns="" xmlns:p14="http://schemas.microsoft.com/office/powerpoint/2010/main" val="160760358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4AB7BE84-740E-4A2A-A7CD-E8B4EEF4B522}" type="datetimeFigureOut">
              <a:rPr lang="zh-CN" altLang="en-US"/>
              <a:pPr>
                <a:defRPr/>
              </a:pPr>
              <a:t>2021-12-12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1B029E34-1D68-4F7D-9903-597BC0CA9B5A}" type="slidenum">
              <a:rPr lang="zh-CN" altLang="en-US"/>
              <a:pPr>
                <a:defRPr/>
              </a:pPr>
              <a:t>‹#›</a:t>
            </a:fld>
            <a:endParaRPr lang="zh-CN" altLang="en-US"/>
          </a:p>
        </p:txBody>
      </p:sp>
    </p:spTree>
    <p:extLst>
      <p:ext uri="{BB962C8B-B14F-4D97-AF65-F5344CB8AC3E}">
        <p14:creationId xmlns="" xmlns:p14="http://schemas.microsoft.com/office/powerpoint/2010/main" val="67564770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0D547FE5-B663-44E2-9FFC-018899275C71}" type="datetimeFigureOut">
              <a:rPr lang="zh-CN" altLang="en-US"/>
              <a:pPr>
                <a:defRPr/>
              </a:pPr>
              <a:t>2021-12-12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C37BF0E-17EB-4D97-8420-3233A268D610}" type="slidenum">
              <a:rPr lang="zh-CN" altLang="en-US"/>
              <a:pPr>
                <a:defRPr/>
              </a:pPr>
              <a:t>‹#›</a:t>
            </a:fld>
            <a:endParaRPr lang="zh-CN" altLang="en-US"/>
          </a:p>
        </p:txBody>
      </p:sp>
    </p:spTree>
    <p:extLst>
      <p:ext uri="{BB962C8B-B14F-4D97-AF65-F5344CB8AC3E}">
        <p14:creationId xmlns="" xmlns:p14="http://schemas.microsoft.com/office/powerpoint/2010/main" val="158772816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1DE937D-FE59-4DEE-92A3-116077E800C9}" type="datetimeFigureOut">
              <a:rPr lang="zh-CN" altLang="en-US"/>
              <a:pPr>
                <a:defRPr/>
              </a:pPr>
              <a:t>2021-12-12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55EE763-C201-4060-B635-4DF95BD88FE3}" type="slidenum">
              <a:rPr lang="zh-CN" altLang="en-US"/>
              <a:pPr>
                <a:defRPr/>
              </a:pPr>
              <a:t>‹#›</a:t>
            </a:fld>
            <a:endParaRPr lang="zh-CN" altLang="en-US"/>
          </a:p>
        </p:txBody>
      </p:sp>
    </p:spTree>
    <p:extLst>
      <p:ext uri="{BB962C8B-B14F-4D97-AF65-F5344CB8AC3E}">
        <p14:creationId xmlns="" xmlns:p14="http://schemas.microsoft.com/office/powerpoint/2010/main" val="231642700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3D14F5E-0B99-4325-800E-1AE794F8E221}"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6DC8036-94A3-4C4B-97A8-387151FF76DD}" type="slidenum">
              <a:rPr lang="zh-CN" altLang="en-US"/>
              <a:pPr>
                <a:defRPr/>
              </a:pPr>
              <a:t>‹#›</a:t>
            </a:fld>
            <a:endParaRPr lang="zh-CN" altLang="en-US"/>
          </a:p>
        </p:txBody>
      </p:sp>
    </p:spTree>
    <p:extLst>
      <p:ext uri="{BB962C8B-B14F-4D97-AF65-F5344CB8AC3E}">
        <p14:creationId xmlns="" xmlns:p14="http://schemas.microsoft.com/office/powerpoint/2010/main" val="279289437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0A878BC-2910-47C5-8546-A995B2B64F2C}"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76C0E53-7A0F-4FFA-999F-EF148E64E1C0}" type="slidenum">
              <a:rPr lang="zh-CN" altLang="en-US"/>
              <a:pPr>
                <a:defRPr/>
              </a:pPr>
              <a:t>‹#›</a:t>
            </a:fld>
            <a:endParaRPr lang="zh-CN" altLang="en-US"/>
          </a:p>
        </p:txBody>
      </p:sp>
    </p:spTree>
    <p:extLst>
      <p:ext uri="{BB962C8B-B14F-4D97-AF65-F5344CB8AC3E}">
        <p14:creationId xmlns="" xmlns:p14="http://schemas.microsoft.com/office/powerpoint/2010/main" val="231727847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038ECC6-99A4-4F22-A5A3-94880F7AB3FA}"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B051D10-1EB0-4BEC-8D96-58F3C21C0803}" type="slidenum">
              <a:rPr lang="zh-CN" altLang="en-US"/>
              <a:pPr>
                <a:defRPr/>
              </a:pPr>
              <a:t>‹#›</a:t>
            </a:fld>
            <a:endParaRPr lang="zh-CN" altLang="en-US"/>
          </a:p>
        </p:txBody>
      </p:sp>
    </p:spTree>
    <p:extLst>
      <p:ext uri="{BB962C8B-B14F-4D97-AF65-F5344CB8AC3E}">
        <p14:creationId xmlns="" xmlns:p14="http://schemas.microsoft.com/office/powerpoint/2010/main" val="130897342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030F349-4CCF-4FD1-9E18-0441BDE917EA}"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204C5AB-9E23-46E5-A21A-771605F3A92D}" type="slidenum">
              <a:rPr lang="zh-CN" altLang="en-US"/>
              <a:pPr>
                <a:defRPr/>
              </a:pPr>
              <a:t>‹#›</a:t>
            </a:fld>
            <a:endParaRPr lang="zh-CN" altLang="en-US"/>
          </a:p>
        </p:txBody>
      </p:sp>
    </p:spTree>
    <p:extLst>
      <p:ext uri="{BB962C8B-B14F-4D97-AF65-F5344CB8AC3E}">
        <p14:creationId xmlns="" xmlns:p14="http://schemas.microsoft.com/office/powerpoint/2010/main" val="297121640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32087EF-C7E8-4503-ADA2-755F79153F87}"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455F78-EF3A-41FA-912C-F3D2DCB2A6D5}" type="slidenum">
              <a:rPr lang="zh-CN" altLang="en-US"/>
              <a:pPr>
                <a:defRPr/>
              </a:pPr>
              <a:t>‹#›</a:t>
            </a:fld>
            <a:endParaRPr lang="zh-CN" altLang="en-US"/>
          </a:p>
        </p:txBody>
      </p:sp>
    </p:spTree>
    <p:extLst>
      <p:ext uri="{BB962C8B-B14F-4D97-AF65-F5344CB8AC3E}">
        <p14:creationId xmlns="" xmlns:p14="http://schemas.microsoft.com/office/powerpoint/2010/main" val="261004708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D84E7479-03BB-48D8-B8FD-F2C92A3B662F}"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999A3E6-FDA9-486D-9885-9E9E5EE2718D}" type="slidenum">
              <a:rPr lang="zh-CN" altLang="en-US"/>
              <a:pPr>
                <a:defRPr/>
              </a:pPr>
              <a:t>‹#›</a:t>
            </a:fld>
            <a:endParaRPr lang="zh-CN" altLang="en-US"/>
          </a:p>
        </p:txBody>
      </p:sp>
    </p:spTree>
    <p:extLst>
      <p:ext uri="{BB962C8B-B14F-4D97-AF65-F5344CB8AC3E}">
        <p14:creationId xmlns="" xmlns:p14="http://schemas.microsoft.com/office/powerpoint/2010/main" val="245770755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167ADBD-4925-4653-A9DD-ACCD4B375C75}"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17B2B95-8AE5-4870-A28C-9145D9D5FC1D}" type="slidenum">
              <a:rPr lang="zh-CN" altLang="en-US"/>
              <a:pPr>
                <a:defRPr/>
              </a:pPr>
              <a:t>‹#›</a:t>
            </a:fld>
            <a:endParaRPr lang="zh-CN" altLang="en-US"/>
          </a:p>
        </p:txBody>
      </p:sp>
    </p:spTree>
    <p:extLst>
      <p:ext uri="{BB962C8B-B14F-4D97-AF65-F5344CB8AC3E}">
        <p14:creationId xmlns="" xmlns:p14="http://schemas.microsoft.com/office/powerpoint/2010/main" val="355188016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F6F9C70C-1A30-49DB-B902-9780F4387DB2}"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6BED0F5-1036-417D-AA1F-396A0610F25E}" type="slidenum">
              <a:rPr lang="zh-CN" altLang="en-US"/>
              <a:pPr>
                <a:defRPr/>
              </a:pPr>
              <a:t>‹#›</a:t>
            </a:fld>
            <a:endParaRPr lang="zh-CN" altLang="en-US"/>
          </a:p>
        </p:txBody>
      </p:sp>
    </p:spTree>
    <p:extLst>
      <p:ext uri="{BB962C8B-B14F-4D97-AF65-F5344CB8AC3E}">
        <p14:creationId xmlns="" xmlns:p14="http://schemas.microsoft.com/office/powerpoint/2010/main" val="46728398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3D62F4A1-3784-41C7-8E68-33AE053B6769}"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809D71B-DCAB-48B4-90E8-0B0E54F4B284}" type="slidenum">
              <a:rPr lang="zh-CN" altLang="en-US"/>
              <a:pPr>
                <a:defRPr/>
              </a:pPr>
              <a:t>‹#›</a:t>
            </a:fld>
            <a:endParaRPr lang="zh-CN" altLang="en-US"/>
          </a:p>
        </p:txBody>
      </p:sp>
    </p:spTree>
    <p:extLst>
      <p:ext uri="{BB962C8B-B14F-4D97-AF65-F5344CB8AC3E}">
        <p14:creationId xmlns="" xmlns:p14="http://schemas.microsoft.com/office/powerpoint/2010/main" val="262566891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29A10854-3E41-44B8-8235-04FFBC91FCDC}" type="datetimeFigureOut">
              <a:rPr lang="zh-CN" altLang="en-US"/>
              <a:pPr>
                <a:defRPr/>
              </a:pPr>
              <a:t>2021-12-12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FCC29BA-A8C3-4DC8-A282-FB5C2DA30AF2}" type="slidenum">
              <a:rPr lang="zh-CN" altLang="en-US"/>
              <a:pPr>
                <a:defRPr/>
              </a:pPr>
              <a:t>‹#›</a:t>
            </a:fld>
            <a:endParaRPr lang="zh-CN" altLang="en-US"/>
          </a:p>
        </p:txBody>
      </p:sp>
    </p:spTree>
    <p:extLst>
      <p:ext uri="{BB962C8B-B14F-4D97-AF65-F5344CB8AC3E}">
        <p14:creationId xmlns="" xmlns:p14="http://schemas.microsoft.com/office/powerpoint/2010/main" val="208858977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40C1D0D7-0FE2-4646-9081-07AE8583848A}" type="datetimeFigureOut">
              <a:rPr lang="zh-CN" altLang="en-US"/>
              <a:pPr>
                <a:defRPr/>
              </a:pPr>
              <a:t>2021-12-12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377CA8B-7B7D-4C27-8C7C-F2917602E13A}" type="slidenum">
              <a:rPr lang="zh-CN" altLang="en-US"/>
              <a:pPr>
                <a:defRPr/>
              </a:pPr>
              <a:t>‹#›</a:t>
            </a:fld>
            <a:endParaRPr lang="zh-CN" altLang="en-US"/>
          </a:p>
        </p:txBody>
      </p:sp>
    </p:spTree>
    <p:extLst>
      <p:ext uri="{BB962C8B-B14F-4D97-AF65-F5344CB8AC3E}">
        <p14:creationId xmlns="" xmlns:p14="http://schemas.microsoft.com/office/powerpoint/2010/main" val="364322560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7F0E9B8-88F0-4E73-9491-7E4349725C93}" type="datetimeFigureOut">
              <a:rPr lang="zh-CN" altLang="en-US"/>
              <a:pPr>
                <a:defRPr/>
              </a:pPr>
              <a:t>2021-12-12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B009DF2-310B-4785-9B64-2745C9D5BFB1}" type="slidenum">
              <a:rPr lang="zh-CN" altLang="en-US"/>
              <a:pPr>
                <a:defRPr/>
              </a:pPr>
              <a:t>‹#›</a:t>
            </a:fld>
            <a:endParaRPr lang="zh-CN" altLang="en-US"/>
          </a:p>
        </p:txBody>
      </p:sp>
    </p:spTree>
    <p:extLst>
      <p:ext uri="{BB962C8B-B14F-4D97-AF65-F5344CB8AC3E}">
        <p14:creationId xmlns="" xmlns:p14="http://schemas.microsoft.com/office/powerpoint/2010/main" val="74187826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9038D74-754E-41FD-8B0A-E5BC32252EF5}"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997DDA3-C33D-4F83-B653-4F0545068170}" type="slidenum">
              <a:rPr lang="zh-CN" altLang="en-US"/>
              <a:pPr>
                <a:defRPr/>
              </a:pPr>
              <a:t>‹#›</a:t>
            </a:fld>
            <a:endParaRPr lang="zh-CN" altLang="en-US"/>
          </a:p>
        </p:txBody>
      </p:sp>
    </p:spTree>
    <p:extLst>
      <p:ext uri="{BB962C8B-B14F-4D97-AF65-F5344CB8AC3E}">
        <p14:creationId xmlns="" xmlns:p14="http://schemas.microsoft.com/office/powerpoint/2010/main" val="157808335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8CDDC09-CF61-44E0-A8C2-138652DE1E5D}"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1140AC4-BC30-445B-AA49-00B609BB38D9}" type="slidenum">
              <a:rPr lang="zh-CN" altLang="en-US"/>
              <a:pPr>
                <a:defRPr/>
              </a:pPr>
              <a:t>‹#›</a:t>
            </a:fld>
            <a:endParaRPr lang="zh-CN" altLang="en-US"/>
          </a:p>
        </p:txBody>
      </p:sp>
    </p:spTree>
    <p:extLst>
      <p:ext uri="{BB962C8B-B14F-4D97-AF65-F5344CB8AC3E}">
        <p14:creationId xmlns="" xmlns:p14="http://schemas.microsoft.com/office/powerpoint/2010/main" val="319549622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29F56AA-C420-4F09-A3B7-1825F84AD17A}"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3CDAE4C-A36C-4E2C-8C18-7263ADB832A2}" type="slidenum">
              <a:rPr lang="zh-CN" altLang="en-US"/>
              <a:pPr>
                <a:defRPr/>
              </a:pPr>
              <a:t>‹#›</a:t>
            </a:fld>
            <a:endParaRPr lang="zh-CN" altLang="en-US"/>
          </a:p>
        </p:txBody>
      </p:sp>
    </p:spTree>
    <p:extLst>
      <p:ext uri="{BB962C8B-B14F-4D97-AF65-F5344CB8AC3E}">
        <p14:creationId xmlns="" xmlns:p14="http://schemas.microsoft.com/office/powerpoint/2010/main" val="256581505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8F38AFC-F0A1-419A-BCC6-AE9E26553BB0}"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13718D7-787B-44BC-830D-2D4293ED6B5F}" type="slidenum">
              <a:rPr lang="zh-CN" altLang="en-US"/>
              <a:pPr>
                <a:defRPr/>
              </a:pPr>
              <a:t>‹#›</a:t>
            </a:fld>
            <a:endParaRPr lang="zh-CN" altLang="en-US"/>
          </a:p>
        </p:txBody>
      </p:sp>
    </p:spTree>
    <p:extLst>
      <p:ext uri="{BB962C8B-B14F-4D97-AF65-F5344CB8AC3E}">
        <p14:creationId xmlns="" xmlns:p14="http://schemas.microsoft.com/office/powerpoint/2010/main" val="187384027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AD93F3C-9F6F-419E-895E-CC0305C381EA}"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E89468F-7C76-4FEA-9448-F353FF42EE91}" type="slidenum">
              <a:rPr lang="zh-CN" altLang="en-US"/>
              <a:pPr>
                <a:defRPr/>
              </a:pPr>
              <a:t>‹#›</a:t>
            </a:fld>
            <a:endParaRPr lang="zh-CN" altLang="en-US"/>
          </a:p>
        </p:txBody>
      </p:sp>
    </p:spTree>
    <p:extLst>
      <p:ext uri="{BB962C8B-B14F-4D97-AF65-F5344CB8AC3E}">
        <p14:creationId xmlns="" xmlns:p14="http://schemas.microsoft.com/office/powerpoint/2010/main" val="356317347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A62C7B1A-63B0-41EB-B940-9860531C4469}"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59A6AE7-38BA-4E3D-8CF8-95B7AA070AB6}" type="slidenum">
              <a:rPr lang="zh-CN" altLang="en-US"/>
              <a:pPr>
                <a:defRPr/>
              </a:pPr>
              <a:t>‹#›</a:t>
            </a:fld>
            <a:endParaRPr lang="zh-CN" altLang="en-US"/>
          </a:p>
        </p:txBody>
      </p:sp>
    </p:spTree>
    <p:extLst>
      <p:ext uri="{BB962C8B-B14F-4D97-AF65-F5344CB8AC3E}">
        <p14:creationId xmlns="" xmlns:p14="http://schemas.microsoft.com/office/powerpoint/2010/main" val="2010851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AA830C1-93B9-45C4-950C-DAD71590947B}"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3129D89-A0BF-4524-B563-E1459F3F5807}" type="slidenum">
              <a:rPr lang="zh-CN" altLang="en-US"/>
              <a:pPr>
                <a:defRPr/>
              </a:pPr>
              <a:t>‹#›</a:t>
            </a:fld>
            <a:endParaRPr lang="zh-CN" altLang="en-US"/>
          </a:p>
        </p:txBody>
      </p:sp>
    </p:spTree>
    <p:extLst>
      <p:ext uri="{BB962C8B-B14F-4D97-AF65-F5344CB8AC3E}">
        <p14:creationId xmlns="" xmlns:p14="http://schemas.microsoft.com/office/powerpoint/2010/main" val="175732326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BFD8DA3-598A-4365-A419-14E1E8C55670}"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86BE5B1-7971-4643-B4F5-3275799B87F0}" type="slidenum">
              <a:rPr lang="zh-CN" altLang="en-US"/>
              <a:pPr>
                <a:defRPr/>
              </a:pPr>
              <a:t>‹#›</a:t>
            </a:fld>
            <a:endParaRPr lang="zh-CN" altLang="en-US"/>
          </a:p>
        </p:txBody>
      </p:sp>
    </p:spTree>
    <p:extLst>
      <p:ext uri="{BB962C8B-B14F-4D97-AF65-F5344CB8AC3E}">
        <p14:creationId xmlns="" xmlns:p14="http://schemas.microsoft.com/office/powerpoint/2010/main" val="292179738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EEE9B3D2-30D0-46EA-85F3-1F4725CDEC4A}"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6EA64E2-973A-4B91-B686-2194811D7CA8}" type="slidenum">
              <a:rPr lang="zh-CN" altLang="en-US"/>
              <a:pPr>
                <a:defRPr/>
              </a:pPr>
              <a:t>‹#›</a:t>
            </a:fld>
            <a:endParaRPr lang="zh-CN" altLang="en-US"/>
          </a:p>
        </p:txBody>
      </p:sp>
    </p:spTree>
    <p:extLst>
      <p:ext uri="{BB962C8B-B14F-4D97-AF65-F5344CB8AC3E}">
        <p14:creationId xmlns="" xmlns:p14="http://schemas.microsoft.com/office/powerpoint/2010/main" val="401217855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0747F68B-1A31-4A7C-A28E-B228BF89E6D3}" type="datetimeFigureOut">
              <a:rPr lang="zh-CN" altLang="en-US"/>
              <a:pPr>
                <a:defRPr/>
              </a:pPr>
              <a:t>2021-12-12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3A31E118-0E03-47C3-B9D3-29CDB7442827}" type="slidenum">
              <a:rPr lang="zh-CN" altLang="en-US"/>
              <a:pPr>
                <a:defRPr/>
              </a:pPr>
              <a:t>‹#›</a:t>
            </a:fld>
            <a:endParaRPr lang="zh-CN" altLang="en-US"/>
          </a:p>
        </p:txBody>
      </p:sp>
    </p:spTree>
    <p:extLst>
      <p:ext uri="{BB962C8B-B14F-4D97-AF65-F5344CB8AC3E}">
        <p14:creationId xmlns="" xmlns:p14="http://schemas.microsoft.com/office/powerpoint/2010/main" val="300329935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416F4B2F-24E5-4DA6-B5DA-DA95379BC89F}" type="datetimeFigureOut">
              <a:rPr lang="zh-CN" altLang="en-US"/>
              <a:pPr>
                <a:defRPr/>
              </a:pPr>
              <a:t>2021-12-12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835A586-B12C-4105-92DA-E2797DD00745}" type="slidenum">
              <a:rPr lang="zh-CN" altLang="en-US"/>
              <a:pPr>
                <a:defRPr/>
              </a:pPr>
              <a:t>‹#›</a:t>
            </a:fld>
            <a:endParaRPr lang="zh-CN" altLang="en-US"/>
          </a:p>
        </p:txBody>
      </p:sp>
    </p:spTree>
    <p:extLst>
      <p:ext uri="{BB962C8B-B14F-4D97-AF65-F5344CB8AC3E}">
        <p14:creationId xmlns="" xmlns:p14="http://schemas.microsoft.com/office/powerpoint/2010/main" val="68726448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7F34350B-3067-44DE-8C25-D6C1B9B0B9E6}"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92AE1CC-244D-4B06-B789-586EA12A4B35}" type="slidenum">
              <a:rPr lang="zh-CN" altLang="en-US"/>
              <a:pPr>
                <a:defRPr/>
              </a:pPr>
              <a:t>‹#›</a:t>
            </a:fld>
            <a:endParaRPr lang="zh-CN" altLang="en-US"/>
          </a:p>
        </p:txBody>
      </p:sp>
    </p:spTree>
    <p:extLst>
      <p:ext uri="{BB962C8B-B14F-4D97-AF65-F5344CB8AC3E}">
        <p14:creationId xmlns="" xmlns:p14="http://schemas.microsoft.com/office/powerpoint/2010/main" val="405926029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5BD93F2-838B-427F-B49C-BA5DF2754DB8}" type="datetimeFigureOut">
              <a:rPr lang="zh-CN" altLang="en-US"/>
              <a:pPr>
                <a:defRPr/>
              </a:pPr>
              <a:t>2021-12-12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298F845-CB0F-424E-BC3E-CD2C1FEC2102}" type="slidenum">
              <a:rPr lang="zh-CN" altLang="en-US"/>
              <a:pPr>
                <a:defRPr/>
              </a:pPr>
              <a:t>‹#›</a:t>
            </a:fld>
            <a:endParaRPr lang="zh-CN" altLang="en-US"/>
          </a:p>
        </p:txBody>
      </p:sp>
    </p:spTree>
    <p:extLst>
      <p:ext uri="{BB962C8B-B14F-4D97-AF65-F5344CB8AC3E}">
        <p14:creationId xmlns="" xmlns:p14="http://schemas.microsoft.com/office/powerpoint/2010/main" val="103998444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7FC3708-455B-4C77-96F4-9805D7E52392}"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E0CAB13-2711-41A8-B7EE-A0554F7220D4}" type="slidenum">
              <a:rPr lang="zh-CN" altLang="en-US"/>
              <a:pPr>
                <a:defRPr/>
              </a:pPr>
              <a:t>‹#›</a:t>
            </a:fld>
            <a:endParaRPr lang="zh-CN" altLang="en-US"/>
          </a:p>
        </p:txBody>
      </p:sp>
    </p:spTree>
    <p:extLst>
      <p:ext uri="{BB962C8B-B14F-4D97-AF65-F5344CB8AC3E}">
        <p14:creationId xmlns="" xmlns:p14="http://schemas.microsoft.com/office/powerpoint/2010/main" val="3074764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D79ECB9-DF8A-4E46-9401-382D40D2FEB9}"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04DAB19-1220-4E3C-923E-BFB4844E7373}" type="slidenum">
              <a:rPr lang="zh-CN" altLang="en-US"/>
              <a:pPr>
                <a:defRPr/>
              </a:pPr>
              <a:t>‹#›</a:t>
            </a:fld>
            <a:endParaRPr lang="zh-CN" altLang="en-US"/>
          </a:p>
        </p:txBody>
      </p:sp>
    </p:spTree>
    <p:extLst>
      <p:ext uri="{BB962C8B-B14F-4D97-AF65-F5344CB8AC3E}">
        <p14:creationId xmlns="" xmlns:p14="http://schemas.microsoft.com/office/powerpoint/2010/main" val="148075667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6765B8F-C52E-4529-AD89-B9BF8DB21326}"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AD3C16E-F1F9-48BD-905C-E679BF1EC454}" type="slidenum">
              <a:rPr lang="zh-CN" altLang="en-US"/>
              <a:pPr>
                <a:defRPr/>
              </a:pPr>
              <a:t>‹#›</a:t>
            </a:fld>
            <a:endParaRPr lang="zh-CN" altLang="en-US"/>
          </a:p>
        </p:txBody>
      </p:sp>
    </p:spTree>
    <p:extLst>
      <p:ext uri="{BB962C8B-B14F-4D97-AF65-F5344CB8AC3E}">
        <p14:creationId xmlns="" xmlns:p14="http://schemas.microsoft.com/office/powerpoint/2010/main" val="16079919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3500D55D-83AD-4ED4-BBA2-A707FCAFF959}" type="datetimeFigureOut">
              <a:rPr lang="zh-CN" altLang="en-US"/>
              <a:pPr>
                <a:defRPr/>
              </a:pPr>
              <a:t>2021-12-12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6C447D-74B3-4F8C-9724-A489D4088D44}" type="slidenum">
              <a:rPr lang="zh-CN" altLang="en-US"/>
              <a:pPr>
                <a:defRPr/>
              </a:pPr>
              <a:t>‹#›</a:t>
            </a:fld>
            <a:endParaRPr lang="zh-CN" altLang="en-US"/>
          </a:p>
        </p:txBody>
      </p:sp>
    </p:spTree>
    <p:extLst>
      <p:ext uri="{BB962C8B-B14F-4D97-AF65-F5344CB8AC3E}">
        <p14:creationId xmlns="" xmlns:p14="http://schemas.microsoft.com/office/powerpoint/2010/main" val="1518509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0F1F98A5-05E2-40A1-9132-B6E0369DFE90}"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DF1576B-BF4D-42C3-B49E-6DA567FB3155}" type="slidenum">
              <a:rPr lang="zh-CN" altLang="en-US"/>
              <a:pPr>
                <a:defRPr/>
              </a:pPr>
              <a:t>‹#›</a:t>
            </a:fld>
            <a:endParaRPr lang="zh-CN" altLang="en-US"/>
          </a:p>
        </p:txBody>
      </p:sp>
    </p:spTree>
    <p:extLst>
      <p:ext uri="{BB962C8B-B14F-4D97-AF65-F5344CB8AC3E}">
        <p14:creationId xmlns="" xmlns:p14="http://schemas.microsoft.com/office/powerpoint/2010/main" val="302834527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7DC4201D-5804-489F-8074-0D6D796FFBBA}"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2E34240-5556-46D2-A3CC-44A8D416AE9F}" type="slidenum">
              <a:rPr lang="zh-CN" altLang="en-US"/>
              <a:pPr>
                <a:defRPr/>
              </a:pPr>
              <a:t>‹#›</a:t>
            </a:fld>
            <a:endParaRPr lang="zh-CN" altLang="en-US"/>
          </a:p>
        </p:txBody>
      </p:sp>
    </p:spTree>
    <p:extLst>
      <p:ext uri="{BB962C8B-B14F-4D97-AF65-F5344CB8AC3E}">
        <p14:creationId xmlns="" xmlns:p14="http://schemas.microsoft.com/office/powerpoint/2010/main" val="55038757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FD0077FD-27E9-4CE1-97BB-7BA6671027EC}"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B299839-352E-44A5-B8B5-74A49271841A}" type="slidenum">
              <a:rPr lang="zh-CN" altLang="en-US"/>
              <a:pPr>
                <a:defRPr/>
              </a:pPr>
              <a:t>‹#›</a:t>
            </a:fld>
            <a:endParaRPr lang="zh-CN" altLang="en-US"/>
          </a:p>
        </p:txBody>
      </p:sp>
    </p:spTree>
    <p:extLst>
      <p:ext uri="{BB962C8B-B14F-4D97-AF65-F5344CB8AC3E}">
        <p14:creationId xmlns="" xmlns:p14="http://schemas.microsoft.com/office/powerpoint/2010/main" val="18935061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54B6720D-6340-467E-B95F-93BE65DC28C1}"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4CC7306-09DB-4EB1-90BC-0E698C4B4FF3}" type="slidenum">
              <a:rPr lang="zh-CN" altLang="en-US"/>
              <a:pPr>
                <a:defRPr/>
              </a:pPr>
              <a:t>‹#›</a:t>
            </a:fld>
            <a:endParaRPr lang="zh-CN" altLang="en-US"/>
          </a:p>
        </p:txBody>
      </p:sp>
    </p:spTree>
    <p:extLst>
      <p:ext uri="{BB962C8B-B14F-4D97-AF65-F5344CB8AC3E}">
        <p14:creationId xmlns="" xmlns:p14="http://schemas.microsoft.com/office/powerpoint/2010/main" val="249262809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11EE62DA-05BF-4B89-8C14-C0EE6C292343}" type="datetimeFigureOut">
              <a:rPr lang="zh-CN" altLang="en-US"/>
              <a:pPr>
                <a:defRPr/>
              </a:pPr>
              <a:t>2021-12-12</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1DCBA75-B9E3-4D96-8E6A-63D542ACBA70}" type="slidenum">
              <a:rPr lang="zh-CN" altLang="en-US"/>
              <a:pPr>
                <a:defRPr/>
              </a:pPr>
              <a:t>‹#›</a:t>
            </a:fld>
            <a:endParaRPr lang="zh-CN" altLang="en-US"/>
          </a:p>
        </p:txBody>
      </p:sp>
    </p:spTree>
    <p:extLst>
      <p:ext uri="{BB962C8B-B14F-4D97-AF65-F5344CB8AC3E}">
        <p14:creationId xmlns="" xmlns:p14="http://schemas.microsoft.com/office/powerpoint/2010/main" val="69509787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612A666F-001B-4A4C-BF15-B17B18901B13}" type="datetimeFigureOut">
              <a:rPr lang="zh-CN" altLang="en-US"/>
              <a:pPr>
                <a:defRPr/>
              </a:pPr>
              <a:t>2021-12-12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D2E54A5-8365-4D72-9182-FDBB63FAE8A5}" type="slidenum">
              <a:rPr lang="zh-CN" altLang="en-US"/>
              <a:pPr>
                <a:defRPr/>
              </a:pPr>
              <a:t>‹#›</a:t>
            </a:fld>
            <a:endParaRPr lang="zh-CN" altLang="en-US"/>
          </a:p>
        </p:txBody>
      </p:sp>
    </p:spTree>
    <p:extLst>
      <p:ext uri="{BB962C8B-B14F-4D97-AF65-F5344CB8AC3E}">
        <p14:creationId xmlns="" xmlns:p14="http://schemas.microsoft.com/office/powerpoint/2010/main" val="195910755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E775DD74-744E-43C6-A541-58C6C3DC81CC}" type="datetimeFigureOut">
              <a:rPr lang="zh-CN" altLang="en-US"/>
              <a:pPr>
                <a:defRPr/>
              </a:pPr>
              <a:t>2021-12-12</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C6CB02D4-37F2-4C24-BB0B-61100EB5C1CD}" type="slidenum">
              <a:rPr lang="zh-CN" altLang="en-US"/>
              <a:pPr>
                <a:defRPr/>
              </a:pPr>
              <a:t>‹#›</a:t>
            </a:fld>
            <a:endParaRPr lang="zh-CN" altLang="en-US"/>
          </a:p>
        </p:txBody>
      </p:sp>
    </p:spTree>
    <p:extLst>
      <p:ext uri="{BB962C8B-B14F-4D97-AF65-F5344CB8AC3E}">
        <p14:creationId xmlns="" xmlns:p14="http://schemas.microsoft.com/office/powerpoint/2010/main" val="50503773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50C16F4C-6066-4C56-8108-1F55B74A9713}" type="datetimeFigureOut">
              <a:rPr lang="zh-CN" altLang="en-US"/>
              <a:pPr>
                <a:defRPr/>
              </a:pPr>
              <a:t>2021-12-12</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79F550EC-513E-45B1-A40E-050892730827}" type="slidenum">
              <a:rPr lang="zh-CN" altLang="en-US"/>
              <a:pPr>
                <a:defRPr/>
              </a:pPr>
              <a:t>‹#›</a:t>
            </a:fld>
            <a:endParaRPr lang="zh-CN" altLang="en-US"/>
          </a:p>
        </p:txBody>
      </p:sp>
    </p:spTree>
    <p:extLst>
      <p:ext uri="{BB962C8B-B14F-4D97-AF65-F5344CB8AC3E}">
        <p14:creationId xmlns="" xmlns:p14="http://schemas.microsoft.com/office/powerpoint/2010/main" val="41134190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6C1107E-7834-4249-8A20-A8771CEC4E73}"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FAB6441-C611-4752-BB72-CDC1DAD89AAB}" type="slidenum">
              <a:rPr lang="zh-CN" altLang="en-US"/>
              <a:pPr>
                <a:defRPr/>
              </a:pPr>
              <a:t>‹#›</a:t>
            </a:fld>
            <a:endParaRPr lang="zh-CN" altLang="en-US"/>
          </a:p>
        </p:txBody>
      </p:sp>
    </p:spTree>
    <p:extLst>
      <p:ext uri="{BB962C8B-B14F-4D97-AF65-F5344CB8AC3E}">
        <p14:creationId xmlns="" xmlns:p14="http://schemas.microsoft.com/office/powerpoint/2010/main" val="287811663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CEDEEEAF-D4B5-41C1-AA5B-F545B44AFEDE}"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C630A42-30E9-4516-8E3B-4F2D6BC492D9}" type="slidenum">
              <a:rPr lang="zh-CN" altLang="en-US"/>
              <a:pPr>
                <a:defRPr/>
              </a:pPr>
              <a:t>‹#›</a:t>
            </a:fld>
            <a:endParaRPr lang="zh-CN" altLang="en-US"/>
          </a:p>
        </p:txBody>
      </p:sp>
    </p:spTree>
    <p:extLst>
      <p:ext uri="{BB962C8B-B14F-4D97-AF65-F5344CB8AC3E}">
        <p14:creationId xmlns="" xmlns:p14="http://schemas.microsoft.com/office/powerpoint/2010/main" val="96080122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58D71282-A39B-4993-9675-B89BF27541F2}"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585418B-240F-4715-8BF4-5FA2B6E767AE}" type="slidenum">
              <a:rPr lang="zh-CN" altLang="en-US"/>
              <a:pPr>
                <a:defRPr/>
              </a:pPr>
              <a:t>‹#›</a:t>
            </a:fld>
            <a:endParaRPr lang="zh-CN" altLang="en-US"/>
          </a:p>
        </p:txBody>
      </p:sp>
    </p:spTree>
    <p:extLst>
      <p:ext uri="{BB962C8B-B14F-4D97-AF65-F5344CB8AC3E}">
        <p14:creationId xmlns="" xmlns:p14="http://schemas.microsoft.com/office/powerpoint/2010/main" val="344726480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6744F805-C595-4156-B661-2C2C127F9586}"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53C61A2-3F29-4FAA-9506-902950EAE2BE}" type="slidenum">
              <a:rPr lang="zh-CN" altLang="en-US"/>
              <a:pPr>
                <a:defRPr/>
              </a:pPr>
              <a:t>‹#›</a:t>
            </a:fld>
            <a:endParaRPr lang="zh-CN" altLang="en-US"/>
          </a:p>
        </p:txBody>
      </p:sp>
    </p:spTree>
    <p:extLst>
      <p:ext uri="{BB962C8B-B14F-4D97-AF65-F5344CB8AC3E}">
        <p14:creationId xmlns="" xmlns:p14="http://schemas.microsoft.com/office/powerpoint/2010/main" val="199345876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6"/>
          <p:cNvSpPr>
            <a:spLocks noGrp="1" noChangeArrowheads="1"/>
          </p:cNvSpPr>
          <p:nvPr>
            <p:ph type="dt" sz="half" idx="10"/>
          </p:nvPr>
        </p:nvSpPr>
        <p:spPr>
          <a:ln/>
        </p:spPr>
        <p:txBody>
          <a:bodyPr/>
          <a:lstStyle>
            <a:lvl1pPr>
              <a:defRPr/>
            </a:lvl1pPr>
          </a:lstStyle>
          <a:p>
            <a:pPr>
              <a:defRPr/>
            </a:pPr>
            <a:fld id="{2E038373-4D17-4125-A153-75DB58106826}" type="datetimeFigureOut">
              <a:rPr lang="zh-CN" altLang="en-US"/>
              <a:pPr>
                <a:defRPr/>
              </a:pPr>
              <a:t>2021-12-12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79B181B0-B614-40F0-A245-1DA47D32D169}" type="slidenum">
              <a:rPr lang="zh-CN" altLang="en-US"/>
              <a:pPr>
                <a:defRPr/>
              </a:pPr>
              <a:t>‹#›</a:t>
            </a:fld>
            <a:endParaRPr lang="zh-CN" altLang="en-US"/>
          </a:p>
        </p:txBody>
      </p:sp>
    </p:spTree>
    <p:extLst>
      <p:ext uri="{BB962C8B-B14F-4D97-AF65-F5344CB8AC3E}">
        <p14:creationId xmlns="" xmlns:p14="http://schemas.microsoft.com/office/powerpoint/2010/main" val="318781095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E7696808-FB36-4EBA-8D36-87151E0A6B3F}" type="datetimeFigureOut">
              <a:rPr lang="zh-CN" altLang="en-US"/>
              <a:pPr>
                <a:defRPr/>
              </a:pPr>
              <a:t>2021-12-12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7939572-AEFC-458A-A601-BA6A9B8D95FB}" type="slidenum">
              <a:rPr lang="zh-CN" altLang="en-US"/>
              <a:pPr>
                <a:defRPr/>
              </a:pPr>
              <a:t>‹#›</a:t>
            </a:fld>
            <a:endParaRPr lang="zh-CN" altLang="en-US"/>
          </a:p>
        </p:txBody>
      </p:sp>
    </p:spTree>
    <p:extLst>
      <p:ext uri="{BB962C8B-B14F-4D97-AF65-F5344CB8AC3E}">
        <p14:creationId xmlns="" xmlns:p14="http://schemas.microsoft.com/office/powerpoint/2010/main" val="108388929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F5EDE0E8-1983-43CD-A810-2A7375669F7F}" type="datetimeFigureOut">
              <a:rPr lang="zh-CN" altLang="en-US"/>
              <a:pPr>
                <a:defRPr/>
              </a:pPr>
              <a:t>2021-12-12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51E67450-27D8-4923-AE56-CE8171B0CC54}" type="slidenum">
              <a:rPr lang="zh-CN" altLang="en-US"/>
              <a:pPr>
                <a:defRPr/>
              </a:pPr>
              <a:t>‹#›</a:t>
            </a:fld>
            <a:endParaRPr lang="zh-CN" altLang="en-US"/>
          </a:p>
        </p:txBody>
      </p:sp>
    </p:spTree>
    <p:extLst>
      <p:ext uri="{BB962C8B-B14F-4D97-AF65-F5344CB8AC3E}">
        <p14:creationId xmlns="" xmlns:p14="http://schemas.microsoft.com/office/powerpoint/2010/main" val="40954103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p:cNvSpPr>
            <a:spLocks noGrp="1" noChangeArrowheads="1"/>
          </p:cNvSpPr>
          <p:nvPr>
            <p:ph type="dt" sz="half" idx="10"/>
          </p:nvPr>
        </p:nvSpPr>
        <p:spPr>
          <a:ln/>
        </p:spPr>
        <p:txBody>
          <a:bodyPr/>
          <a:lstStyle>
            <a:lvl1pPr>
              <a:defRPr/>
            </a:lvl1pPr>
          </a:lstStyle>
          <a:p>
            <a:pPr>
              <a:defRPr/>
            </a:pPr>
            <a:fld id="{F14B9E68-9F2B-46FD-BEB4-A992D56CEDA1}" type="datetimeFigureOut">
              <a:rPr lang="zh-CN" altLang="en-US"/>
              <a:pPr>
                <a:defRPr/>
              </a:pPr>
              <a:t>2021-12-12</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EEAFE65-218C-44C8-971D-4C6BDA66617E}" type="slidenum">
              <a:rPr lang="zh-CN" altLang="en-US"/>
              <a:pPr>
                <a:defRPr/>
              </a:pPr>
              <a:t>‹#›</a:t>
            </a:fld>
            <a:endParaRPr lang="zh-CN" altLang="en-US"/>
          </a:p>
        </p:txBody>
      </p:sp>
    </p:spTree>
    <p:extLst>
      <p:ext uri="{BB962C8B-B14F-4D97-AF65-F5344CB8AC3E}">
        <p14:creationId xmlns="" xmlns:p14="http://schemas.microsoft.com/office/powerpoint/2010/main" val="235288657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C9FBDFC7-9500-4623-880F-2804ED790633}" type="datetimeFigureOut">
              <a:rPr lang="zh-CN" altLang="en-US"/>
              <a:pPr>
                <a:defRPr/>
              </a:pPr>
              <a:t>2021-12-12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222D4BFC-0B1D-4642-8790-92686A0155C8}" type="slidenum">
              <a:rPr lang="zh-CN" altLang="en-US"/>
              <a:pPr>
                <a:defRPr/>
              </a:pPr>
              <a:t>‹#›</a:t>
            </a:fld>
            <a:endParaRPr lang="zh-CN" altLang="en-US"/>
          </a:p>
        </p:txBody>
      </p:sp>
    </p:spTree>
    <p:extLst>
      <p:ext uri="{BB962C8B-B14F-4D97-AF65-F5344CB8AC3E}">
        <p14:creationId xmlns="" xmlns:p14="http://schemas.microsoft.com/office/powerpoint/2010/main" val="85276424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noChangeArrowheads="1"/>
          </p:cNvSpPr>
          <p:nvPr>
            <p:ph type="dt" sz="half" idx="10"/>
          </p:nvPr>
        </p:nvSpPr>
        <p:spPr>
          <a:ln/>
        </p:spPr>
        <p:txBody>
          <a:bodyPr/>
          <a:lstStyle>
            <a:lvl1pPr>
              <a:defRPr/>
            </a:lvl1pPr>
          </a:lstStyle>
          <a:p>
            <a:pPr>
              <a:defRPr/>
            </a:pPr>
            <a:fld id="{EAB90307-7F42-4B81-B6F6-9F0DA122F7C7}" type="datetimeFigureOut">
              <a:rPr lang="zh-CN" altLang="en-US"/>
              <a:pPr>
                <a:defRPr/>
              </a:pPr>
              <a:t>2021-12-12</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10CA13A4-1530-46C8-A6A4-287F8DCA4E51}" type="slidenum">
              <a:rPr lang="zh-CN" altLang="en-US"/>
              <a:pPr>
                <a:defRPr/>
              </a:pPr>
              <a:t>‹#›</a:t>
            </a:fld>
            <a:endParaRPr lang="zh-CN" altLang="en-US"/>
          </a:p>
        </p:txBody>
      </p:sp>
    </p:spTree>
    <p:extLst>
      <p:ext uri="{BB962C8B-B14F-4D97-AF65-F5344CB8AC3E}">
        <p14:creationId xmlns="" xmlns:p14="http://schemas.microsoft.com/office/powerpoint/2010/main" val="47923728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p:cNvSpPr>
            <a:spLocks noGrp="1" noChangeArrowheads="1"/>
          </p:cNvSpPr>
          <p:nvPr>
            <p:ph type="dt" sz="half" idx="10"/>
          </p:nvPr>
        </p:nvSpPr>
        <p:spPr>
          <a:ln/>
        </p:spPr>
        <p:txBody>
          <a:bodyPr/>
          <a:lstStyle>
            <a:lvl1pPr>
              <a:defRPr/>
            </a:lvl1pPr>
          </a:lstStyle>
          <a:p>
            <a:pPr>
              <a:defRPr/>
            </a:pPr>
            <a:fld id="{06DE056A-FF48-41B0-A803-A598062AF77D}" type="datetimeFigureOut">
              <a:rPr lang="zh-CN" altLang="en-US"/>
              <a:pPr>
                <a:defRPr/>
              </a:pPr>
              <a:t>2021-12-12</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CF85757E-D1A0-4581-BEE6-9E3E2361F5B8}" type="slidenum">
              <a:rPr lang="zh-CN" altLang="en-US"/>
              <a:pPr>
                <a:defRPr/>
              </a:pPr>
              <a:t>‹#›</a:t>
            </a:fld>
            <a:endParaRPr lang="zh-CN" altLang="en-US"/>
          </a:p>
        </p:txBody>
      </p:sp>
    </p:spTree>
    <p:extLst>
      <p:ext uri="{BB962C8B-B14F-4D97-AF65-F5344CB8AC3E}">
        <p14:creationId xmlns="" xmlns:p14="http://schemas.microsoft.com/office/powerpoint/2010/main" val="298256929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5F81C35E-E7D3-4469-947C-2425E5EE580C}" type="datetimeFigureOut">
              <a:rPr lang="zh-CN" altLang="en-US"/>
              <a:pPr>
                <a:defRPr/>
              </a:pPr>
              <a:t>2021-12-12</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FB1CA751-CCAC-4931-87F9-D7F5D3C10C69}" type="slidenum">
              <a:rPr lang="zh-CN" altLang="en-US"/>
              <a:pPr>
                <a:defRPr/>
              </a:pPr>
              <a:t>‹#›</a:t>
            </a:fld>
            <a:endParaRPr lang="zh-CN" altLang="en-US"/>
          </a:p>
        </p:txBody>
      </p:sp>
    </p:spTree>
    <p:extLst>
      <p:ext uri="{BB962C8B-B14F-4D97-AF65-F5344CB8AC3E}">
        <p14:creationId xmlns="" xmlns:p14="http://schemas.microsoft.com/office/powerpoint/2010/main" val="372185063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0ED69449-315C-42C2-B188-11FBC31149B5}" type="datetimeFigureOut">
              <a:rPr lang="zh-CN" altLang="en-US"/>
              <a:pPr>
                <a:defRPr/>
              </a:pPr>
              <a:t>2021-12-12</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AFDB3E85-1BC6-4DBD-B167-70EF980489DD}" type="slidenum">
              <a:rPr lang="zh-CN" altLang="en-US"/>
              <a:pPr>
                <a:defRPr/>
              </a:pPr>
              <a:t>‹#›</a:t>
            </a:fld>
            <a:endParaRPr lang="zh-CN" altLang="en-US"/>
          </a:p>
        </p:txBody>
      </p:sp>
    </p:spTree>
    <p:extLst>
      <p:ext uri="{BB962C8B-B14F-4D97-AF65-F5344CB8AC3E}">
        <p14:creationId xmlns="" xmlns:p14="http://schemas.microsoft.com/office/powerpoint/2010/main" val="49016255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662F8D1C-9B98-4BAA-93B8-BC29C21FDE4C}" type="datetimeFigureOut">
              <a:rPr lang="zh-CN" altLang="en-US"/>
              <a:pPr>
                <a:defRPr/>
              </a:pPr>
              <a:t>2021-12-12</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04F944BA-E526-49C2-A930-104DF4BF6491}" type="slidenum">
              <a:rPr lang="zh-CN" altLang="en-US"/>
              <a:pPr>
                <a:defRPr/>
              </a:pPr>
              <a:t>‹#›</a:t>
            </a:fld>
            <a:endParaRPr lang="zh-CN" altLang="en-US"/>
          </a:p>
        </p:txBody>
      </p:sp>
    </p:spTree>
    <p:extLst>
      <p:ext uri="{BB962C8B-B14F-4D97-AF65-F5344CB8AC3E}">
        <p14:creationId xmlns="" xmlns:p14="http://schemas.microsoft.com/office/powerpoint/2010/main" val="19990869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172E5463-364A-415D-A2F4-15C4E0C1CF7F}" type="datetimeFigureOut">
              <a:rPr lang="zh-CN" altLang="en-US"/>
              <a:pPr>
                <a:defRPr/>
              </a:pPr>
              <a:t>2021-12-12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BE843DF4-2F2C-43E1-8075-96C1720FCE39}" type="slidenum">
              <a:rPr lang="zh-CN" altLang="en-US"/>
              <a:pPr>
                <a:defRPr/>
              </a:pPr>
              <a:t>‹#›</a:t>
            </a:fld>
            <a:endParaRPr lang="zh-CN" altLang="en-US"/>
          </a:p>
        </p:txBody>
      </p:sp>
    </p:spTree>
    <p:extLst>
      <p:ext uri="{BB962C8B-B14F-4D97-AF65-F5344CB8AC3E}">
        <p14:creationId xmlns="" xmlns:p14="http://schemas.microsoft.com/office/powerpoint/2010/main" val="104571733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D19F3F6D-E770-451C-A93F-911BAE0958FA}" type="datetimeFigureOut">
              <a:rPr lang="zh-CN" altLang="en-US"/>
              <a:pPr>
                <a:defRPr/>
              </a:pPr>
              <a:t>2021-12-12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E52CE2C9-FBB2-4C9B-8922-2330AD8F1F6F}" type="slidenum">
              <a:rPr lang="zh-CN" altLang="en-US"/>
              <a:pPr>
                <a:defRPr/>
              </a:pPr>
              <a:t>‹#›</a:t>
            </a:fld>
            <a:endParaRPr lang="zh-CN" altLang="en-US"/>
          </a:p>
        </p:txBody>
      </p:sp>
    </p:spTree>
    <p:extLst>
      <p:ext uri="{BB962C8B-B14F-4D97-AF65-F5344CB8AC3E}">
        <p14:creationId xmlns="" xmlns:p14="http://schemas.microsoft.com/office/powerpoint/2010/main" val="375549600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2"/>
          <p:cNvSpPr>
            <a:spLocks noGrp="1" noChangeArrowheads="1"/>
          </p:cNvSpPr>
          <p:nvPr>
            <p:ph type="dt" sz="half" idx="10"/>
          </p:nvPr>
        </p:nvSpPr>
        <p:spPr>
          <a:ln/>
        </p:spPr>
        <p:txBody>
          <a:bodyPr/>
          <a:lstStyle>
            <a:lvl1pPr>
              <a:defRPr/>
            </a:lvl1pPr>
          </a:lstStyle>
          <a:p>
            <a:pPr>
              <a:defRPr/>
            </a:pPr>
            <a:fld id="{18C97D75-64ED-4A27-95D3-9AA88D30261E}" type="datetimeFigureOut">
              <a:rPr lang="zh-CN" altLang="en-US"/>
              <a:pPr>
                <a:defRPr/>
              </a:pPr>
              <a:t>2021-12-12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CCE9CB7E-7A58-4FE8-BD97-FBC7F0E89A02}" type="slidenum">
              <a:rPr lang="zh-CN" altLang="en-US"/>
              <a:pPr>
                <a:defRPr/>
              </a:pPr>
              <a:t>‹#›</a:t>
            </a:fld>
            <a:endParaRPr lang="zh-CN" altLang="en-US"/>
          </a:p>
        </p:txBody>
      </p:sp>
    </p:spTree>
    <p:extLst>
      <p:ext uri="{BB962C8B-B14F-4D97-AF65-F5344CB8AC3E}">
        <p14:creationId xmlns="" xmlns:p14="http://schemas.microsoft.com/office/powerpoint/2010/main" val="265173945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E7670809-928C-4EA6-9EE7-FC76850FC68D}" type="datetimeFigureOut">
              <a:rPr lang="zh-CN" altLang="en-US"/>
              <a:pPr>
                <a:defRPr/>
              </a:pPr>
              <a:t>2021-12-12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72BEB05-DA66-4992-AE96-02274E84FDF9}" type="slidenum">
              <a:rPr lang="zh-CN" altLang="en-US"/>
              <a:pPr>
                <a:defRPr/>
              </a:pPr>
              <a:t>‹#›</a:t>
            </a:fld>
            <a:endParaRPr lang="zh-CN" altLang="en-US"/>
          </a:p>
        </p:txBody>
      </p:sp>
    </p:spTree>
    <p:extLst>
      <p:ext uri="{BB962C8B-B14F-4D97-AF65-F5344CB8AC3E}">
        <p14:creationId xmlns="" xmlns:p14="http://schemas.microsoft.com/office/powerpoint/2010/main" val="214714743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E8269F11-37C6-40AD-8554-A8A37C9B70CB}" type="datetimeFigureOut">
              <a:rPr lang="zh-CN" altLang="en-US"/>
              <a:pPr>
                <a:defRPr/>
              </a:pPr>
              <a:t>2021-12-12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4AF100A-D4BD-4415-BC5B-E066CC423F65}" type="slidenum">
              <a:rPr lang="zh-CN" altLang="en-US"/>
              <a:pPr>
                <a:defRPr/>
              </a:pPr>
              <a:t>‹#›</a:t>
            </a:fld>
            <a:endParaRPr lang="zh-CN" altLang="en-US"/>
          </a:p>
        </p:txBody>
      </p:sp>
    </p:spTree>
    <p:extLst>
      <p:ext uri="{BB962C8B-B14F-4D97-AF65-F5344CB8AC3E}">
        <p14:creationId xmlns="" xmlns:p14="http://schemas.microsoft.com/office/powerpoint/2010/main" val="203313673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7B922AF-2D79-44DC-8887-05E5D10022BF}" type="datetimeFigureOut">
              <a:rPr lang="zh-CN" altLang="en-US"/>
              <a:pPr>
                <a:defRPr/>
              </a:pPr>
              <a:t>2021-12-12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80E1403C-2ACC-4EA5-B3F6-D5A6709EB2A9}" type="slidenum">
              <a:rPr lang="zh-CN" altLang="en-US"/>
              <a:pPr>
                <a:defRPr/>
              </a:pPr>
              <a:t>‹#›</a:t>
            </a:fld>
            <a:endParaRPr lang="zh-CN" altLang="en-US"/>
          </a:p>
        </p:txBody>
      </p:sp>
    </p:spTree>
    <p:extLst>
      <p:ext uri="{BB962C8B-B14F-4D97-AF65-F5344CB8AC3E}">
        <p14:creationId xmlns="" xmlns:p14="http://schemas.microsoft.com/office/powerpoint/2010/main" val="116503395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a:ln/>
        </p:spPr>
        <p:txBody>
          <a:bodyPr/>
          <a:lstStyle>
            <a:lvl1pPr>
              <a:defRPr/>
            </a:lvl1pPr>
          </a:lstStyle>
          <a:p>
            <a:pPr>
              <a:defRPr/>
            </a:pPr>
            <a:fld id="{4E7FFAFB-3A1A-47F1-9CD8-7F75044DD751}" type="datetimeFigureOut">
              <a:rPr lang="zh-CN" altLang="en-US"/>
              <a:pPr>
                <a:defRPr/>
              </a:pPr>
              <a:t>2021-12-12</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D4D896DF-3061-40E4-93B5-4836CBDE2FC5}" type="slidenum">
              <a:rPr lang="zh-CN" altLang="en-US"/>
              <a:pPr>
                <a:defRPr/>
              </a:pPr>
              <a:t>‹#›</a:t>
            </a:fld>
            <a:endParaRPr lang="zh-CN" altLang="en-US"/>
          </a:p>
        </p:txBody>
      </p:sp>
    </p:spTree>
    <p:extLst>
      <p:ext uri="{BB962C8B-B14F-4D97-AF65-F5344CB8AC3E}">
        <p14:creationId xmlns="" xmlns:p14="http://schemas.microsoft.com/office/powerpoint/2010/main" val="362844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a:ln/>
        </p:spPr>
        <p:txBody>
          <a:bodyPr/>
          <a:lstStyle>
            <a:lvl1pPr>
              <a:defRPr/>
            </a:lvl1pPr>
          </a:lstStyle>
          <a:p>
            <a:pPr>
              <a:defRPr/>
            </a:pPr>
            <a:fld id="{348CDAF8-0344-464B-B4A9-B9DC234966CA}" type="datetimeFigureOut">
              <a:rPr lang="zh-CN" altLang="en-US"/>
              <a:pPr>
                <a:defRPr/>
              </a:pPr>
              <a:t>2021-12-12</a:t>
            </a:fld>
            <a:endParaRPr lang="zh-CN" altLang="en-US"/>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2BB8BD0E-3993-44F4-BE6D-8677063492EC}" type="slidenum">
              <a:rPr lang="zh-CN" altLang="en-US"/>
              <a:pPr>
                <a:defRPr/>
              </a:pPr>
              <a:t>‹#›</a:t>
            </a:fld>
            <a:endParaRPr lang="zh-CN" altLang="en-US"/>
          </a:p>
        </p:txBody>
      </p:sp>
    </p:spTree>
    <p:extLst>
      <p:ext uri="{BB962C8B-B14F-4D97-AF65-F5344CB8AC3E}">
        <p14:creationId xmlns="" xmlns:p14="http://schemas.microsoft.com/office/powerpoint/2010/main" val="66515731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a:ln/>
        </p:spPr>
        <p:txBody>
          <a:bodyPr/>
          <a:lstStyle>
            <a:lvl1pPr>
              <a:defRPr/>
            </a:lvl1pPr>
          </a:lstStyle>
          <a:p>
            <a:pPr>
              <a:defRPr/>
            </a:pPr>
            <a:fld id="{5AA6B075-7C40-419E-8089-CC926DBBAF50}" type="datetimeFigureOut">
              <a:rPr lang="zh-CN" altLang="en-US"/>
              <a:pPr>
                <a:defRPr/>
              </a:pPr>
              <a:t>2021-12-12</a:t>
            </a:fld>
            <a:endParaRPr lang="zh-CN" altLang="en-US"/>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8761B732-4C77-4500-A681-3EE97262BC3A}" type="slidenum">
              <a:rPr lang="zh-CN" altLang="en-US"/>
              <a:pPr>
                <a:defRPr/>
              </a:pPr>
              <a:t>‹#›</a:t>
            </a:fld>
            <a:endParaRPr lang="zh-CN" altLang="en-US"/>
          </a:p>
        </p:txBody>
      </p:sp>
    </p:spTree>
    <p:extLst>
      <p:ext uri="{BB962C8B-B14F-4D97-AF65-F5344CB8AC3E}">
        <p14:creationId xmlns="" xmlns:p14="http://schemas.microsoft.com/office/powerpoint/2010/main" val="113155295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2A165F21-9CA8-401A-9E27-F13D5FA9FB19}" type="datetimeFigureOut">
              <a:rPr lang="zh-CN" altLang="en-US"/>
              <a:pPr>
                <a:defRPr/>
              </a:pPr>
              <a:t>2021-12-12</a:t>
            </a:fld>
            <a:endParaRPr lang="zh-CN" altLang="en-US"/>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B5D06E40-419F-48D4-82F3-05D443C95956}" type="slidenum">
              <a:rPr lang="zh-CN" altLang="en-US"/>
              <a:pPr>
                <a:defRPr/>
              </a:pPr>
              <a:t>‹#›</a:t>
            </a:fld>
            <a:endParaRPr lang="zh-CN" altLang="en-US"/>
          </a:p>
        </p:txBody>
      </p:sp>
    </p:spTree>
    <p:extLst>
      <p:ext uri="{BB962C8B-B14F-4D97-AF65-F5344CB8AC3E}">
        <p14:creationId xmlns="" xmlns:p14="http://schemas.microsoft.com/office/powerpoint/2010/main" val="143948757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80F15429-63EE-4521-A602-986F191568C6}" type="datetimeFigureOut">
              <a:rPr lang="zh-CN" altLang="en-US"/>
              <a:pPr>
                <a:defRPr/>
              </a:pPr>
              <a:t>2021-12-12</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07D073E-6376-4959-95C4-11A7881471D4}" type="slidenum">
              <a:rPr lang="zh-CN" altLang="en-US"/>
              <a:pPr>
                <a:defRPr/>
              </a:pPr>
              <a:t>‹#›</a:t>
            </a:fld>
            <a:endParaRPr lang="zh-CN" altLang="en-US"/>
          </a:p>
        </p:txBody>
      </p:sp>
    </p:spTree>
    <p:extLst>
      <p:ext uri="{BB962C8B-B14F-4D97-AF65-F5344CB8AC3E}">
        <p14:creationId xmlns="" xmlns:p14="http://schemas.microsoft.com/office/powerpoint/2010/main" val="249746014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A8F525DD-AE07-43D2-B37D-ADEBDB45E487}" type="datetimeFigureOut">
              <a:rPr lang="zh-CN" altLang="en-US"/>
              <a:pPr>
                <a:defRPr/>
              </a:pPr>
              <a:t>2021-12-12</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5CF71718-FDF2-4D2D-9CC2-70D981D2051C}" type="slidenum">
              <a:rPr lang="zh-CN" altLang="en-US"/>
              <a:pPr>
                <a:defRPr/>
              </a:pPr>
              <a:t>‹#›</a:t>
            </a:fld>
            <a:endParaRPr lang="zh-CN" altLang="en-US"/>
          </a:p>
        </p:txBody>
      </p:sp>
    </p:spTree>
    <p:extLst>
      <p:ext uri="{BB962C8B-B14F-4D97-AF65-F5344CB8AC3E}">
        <p14:creationId xmlns="" xmlns:p14="http://schemas.microsoft.com/office/powerpoint/2010/main" val="298004821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392F8C3C-14CA-4F40-9E3B-EF18D4207765}" type="datetimeFigureOut">
              <a:rPr lang="zh-CN" altLang="en-US"/>
              <a:pPr>
                <a:defRPr/>
              </a:pPr>
              <a:t>2021-12-12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71897B1B-FA26-4504-836B-E496D45BDCAC}" type="slidenum">
              <a:rPr lang="zh-CN" altLang="en-US"/>
              <a:pPr>
                <a:defRPr/>
              </a:pPr>
              <a:t>‹#›</a:t>
            </a:fld>
            <a:endParaRPr lang="zh-CN" altLang="en-US"/>
          </a:p>
        </p:txBody>
      </p:sp>
    </p:spTree>
    <p:extLst>
      <p:ext uri="{BB962C8B-B14F-4D97-AF65-F5344CB8AC3E}">
        <p14:creationId xmlns="" xmlns:p14="http://schemas.microsoft.com/office/powerpoint/2010/main" val="277203226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0CF7648E-326F-4D6F-AA01-C3E435F4DDFA}" type="datetimeFigureOut">
              <a:rPr lang="zh-CN" altLang="en-US"/>
              <a:pPr>
                <a:defRPr/>
              </a:pPr>
              <a:t>2021-12-12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11C0E89-F8F2-47C7-95E2-B289824A70B4}" type="slidenum">
              <a:rPr lang="zh-CN" altLang="en-US"/>
              <a:pPr>
                <a:defRPr/>
              </a:pPr>
              <a:t>‹#›</a:t>
            </a:fld>
            <a:endParaRPr lang="zh-CN" altLang="en-US"/>
          </a:p>
        </p:txBody>
      </p:sp>
    </p:spTree>
    <p:extLst>
      <p:ext uri="{BB962C8B-B14F-4D97-AF65-F5344CB8AC3E}">
        <p14:creationId xmlns="" xmlns:p14="http://schemas.microsoft.com/office/powerpoint/2010/main" val="1921829910"/>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1"/>
          <p:cNvSpPr>
            <a:spLocks noGrp="1" noChangeArrowheads="1"/>
          </p:cNvSpPr>
          <p:nvPr>
            <p:ph type="dt" sz="half" idx="10"/>
          </p:nvPr>
        </p:nvSpPr>
        <p:spPr>
          <a:ln/>
        </p:spPr>
        <p:txBody>
          <a:bodyPr/>
          <a:lstStyle>
            <a:lvl1pPr>
              <a:defRPr/>
            </a:lvl1pPr>
          </a:lstStyle>
          <a:p>
            <a:pPr>
              <a:defRPr/>
            </a:pPr>
            <a:fld id="{B024F453-D11B-4F86-9340-C301D08C68B9}" type="datetimeFigureOut">
              <a:rPr lang="zh-CN" altLang="en-US"/>
              <a:pPr>
                <a:defRPr/>
              </a:pPr>
              <a:t>2021-12-12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6AE6011E-047D-4B8E-9AED-43F1CD92A6CD}" type="slidenum">
              <a:rPr lang="zh-CN" altLang="en-US"/>
              <a:pPr>
                <a:defRPr/>
              </a:pPr>
              <a:t>‹#›</a:t>
            </a:fld>
            <a:endParaRPr lang="zh-CN" altLang="en-US"/>
          </a:p>
        </p:txBody>
      </p:sp>
    </p:spTree>
    <p:extLst>
      <p:ext uri="{BB962C8B-B14F-4D97-AF65-F5344CB8AC3E}">
        <p14:creationId xmlns="" xmlns:p14="http://schemas.microsoft.com/office/powerpoint/2010/main" val="191362182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01DAF3F8-12AB-4DD7-88FD-4DEC95F61558}" type="datetimeFigureOut">
              <a:rPr lang="zh-CN" altLang="en-US"/>
              <a:pPr>
                <a:defRPr/>
              </a:pPr>
              <a:t>2021-12-12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312CC65-C74B-4887-8AF9-4ADDA58B427D}" type="slidenum">
              <a:rPr lang="zh-CN" altLang="en-US"/>
              <a:pPr>
                <a:defRPr/>
              </a:pPr>
              <a:t>‹#›</a:t>
            </a:fld>
            <a:endParaRPr lang="zh-CN" altLang="en-US"/>
          </a:p>
        </p:txBody>
      </p:sp>
    </p:spTree>
    <p:extLst>
      <p:ext uri="{BB962C8B-B14F-4D97-AF65-F5344CB8AC3E}">
        <p14:creationId xmlns="" xmlns:p14="http://schemas.microsoft.com/office/powerpoint/2010/main" val="134602031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2CBC02F-52A8-460A-BCE4-6E6F0EAB917B}"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2AF1367-FA5E-4FAF-A1F3-21F244A20448}" type="slidenum">
              <a:rPr lang="zh-CN" altLang="en-US"/>
              <a:pPr>
                <a:defRPr/>
              </a:pPr>
              <a:t>‹#›</a:t>
            </a:fld>
            <a:endParaRPr lang="zh-CN" altLang="en-US"/>
          </a:p>
        </p:txBody>
      </p:sp>
    </p:spTree>
    <p:extLst>
      <p:ext uri="{BB962C8B-B14F-4D97-AF65-F5344CB8AC3E}">
        <p14:creationId xmlns="" xmlns:p14="http://schemas.microsoft.com/office/powerpoint/2010/main" val="151300020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24823D5B-33D5-4985-9FBE-E67B0CC8FD45}" type="datetimeFigureOut">
              <a:rPr lang="zh-CN" altLang="en-US"/>
              <a:pPr>
                <a:defRPr/>
              </a:pPr>
              <a:t>2021-12-12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64850402-74E2-4617-93DD-99B9AC3CCBD6}" type="slidenum">
              <a:rPr lang="zh-CN" altLang="en-US"/>
              <a:pPr>
                <a:defRPr/>
              </a:pPr>
              <a:t>‹#›</a:t>
            </a:fld>
            <a:endParaRPr lang="zh-CN" altLang="en-US"/>
          </a:p>
        </p:txBody>
      </p:sp>
    </p:spTree>
    <p:extLst>
      <p:ext uri="{BB962C8B-B14F-4D97-AF65-F5344CB8AC3E}">
        <p14:creationId xmlns="" xmlns:p14="http://schemas.microsoft.com/office/powerpoint/2010/main" val="128444553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p:cNvSpPr>
            <a:spLocks noGrp="1" noChangeArrowheads="1"/>
          </p:cNvSpPr>
          <p:nvPr>
            <p:ph type="dt" sz="half" idx="10"/>
          </p:nvPr>
        </p:nvSpPr>
        <p:spPr>
          <a:ln/>
        </p:spPr>
        <p:txBody>
          <a:bodyPr/>
          <a:lstStyle>
            <a:lvl1pPr>
              <a:defRPr/>
            </a:lvl1pPr>
          </a:lstStyle>
          <a:p>
            <a:pPr>
              <a:defRPr/>
            </a:pPr>
            <a:fld id="{45F6912C-359F-47D8-A387-BC345B60243B}" type="datetimeFigureOut">
              <a:rPr lang="zh-CN" altLang="en-US"/>
              <a:pPr>
                <a:defRPr/>
              </a:pPr>
              <a:t>2021-12-12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F79EC748-5F52-4B53-85CC-A56F84C815CF}" type="slidenum">
              <a:rPr lang="zh-CN" altLang="en-US"/>
              <a:pPr>
                <a:defRPr/>
              </a:pPr>
              <a:t>‹#›</a:t>
            </a:fld>
            <a:endParaRPr lang="zh-CN" altLang="en-US"/>
          </a:p>
        </p:txBody>
      </p:sp>
    </p:spTree>
    <p:extLst>
      <p:ext uri="{BB962C8B-B14F-4D97-AF65-F5344CB8AC3E}">
        <p14:creationId xmlns="" xmlns:p14="http://schemas.microsoft.com/office/powerpoint/2010/main" val="335800780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p:cNvSpPr>
            <a:spLocks noGrp="1" noChangeArrowheads="1"/>
          </p:cNvSpPr>
          <p:nvPr>
            <p:ph type="dt" sz="half" idx="10"/>
          </p:nvPr>
        </p:nvSpPr>
        <p:spPr>
          <a:ln/>
        </p:spPr>
        <p:txBody>
          <a:bodyPr/>
          <a:lstStyle>
            <a:lvl1pPr>
              <a:defRPr/>
            </a:lvl1pPr>
          </a:lstStyle>
          <a:p>
            <a:pPr>
              <a:defRPr/>
            </a:pPr>
            <a:fld id="{C3E5CE4A-C5F7-40FC-B310-47428FC1C9F1}" type="datetimeFigureOut">
              <a:rPr lang="zh-CN" altLang="en-US"/>
              <a:pPr>
                <a:defRPr/>
              </a:pPr>
              <a:t>2021-12-12</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27D8D115-0825-4F97-8A50-760C284CE6CC}" type="slidenum">
              <a:rPr lang="zh-CN" altLang="en-US"/>
              <a:pPr>
                <a:defRPr/>
              </a:pPr>
              <a:t>‹#›</a:t>
            </a:fld>
            <a:endParaRPr lang="zh-CN" altLang="en-US"/>
          </a:p>
        </p:txBody>
      </p:sp>
    </p:spTree>
    <p:extLst>
      <p:ext uri="{BB962C8B-B14F-4D97-AF65-F5344CB8AC3E}">
        <p14:creationId xmlns="" xmlns:p14="http://schemas.microsoft.com/office/powerpoint/2010/main" val="356941826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p:cNvSpPr>
            <a:spLocks noGrp="1" noChangeArrowheads="1"/>
          </p:cNvSpPr>
          <p:nvPr>
            <p:ph type="dt" sz="half" idx="10"/>
          </p:nvPr>
        </p:nvSpPr>
        <p:spPr>
          <a:ln/>
        </p:spPr>
        <p:txBody>
          <a:bodyPr/>
          <a:lstStyle>
            <a:lvl1pPr>
              <a:defRPr/>
            </a:lvl1pPr>
          </a:lstStyle>
          <a:p>
            <a:pPr>
              <a:defRPr/>
            </a:pPr>
            <a:fld id="{85E975B0-9375-47CF-8121-AF3A4023E881}" type="datetimeFigureOut">
              <a:rPr lang="zh-CN" altLang="en-US"/>
              <a:pPr>
                <a:defRPr/>
              </a:pPr>
              <a:t>2021-12-12</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FB48AC6A-FC3C-4FBD-9E93-E014429FBDB1}" type="slidenum">
              <a:rPr lang="zh-CN" altLang="en-US"/>
              <a:pPr>
                <a:defRPr/>
              </a:pPr>
              <a:t>‹#›</a:t>
            </a:fld>
            <a:endParaRPr lang="zh-CN" altLang="en-US"/>
          </a:p>
        </p:txBody>
      </p:sp>
    </p:spTree>
    <p:extLst>
      <p:ext uri="{BB962C8B-B14F-4D97-AF65-F5344CB8AC3E}">
        <p14:creationId xmlns="" xmlns:p14="http://schemas.microsoft.com/office/powerpoint/2010/main" val="342423719"/>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4C49D10-3759-4881-A964-50B51F72DBD6}" type="datetimeFigureOut">
              <a:rPr lang="zh-CN" altLang="en-US"/>
              <a:pPr>
                <a:defRPr/>
              </a:pPr>
              <a:t>2021-12-12</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89E99CC4-BCF1-4529-9A28-F70631F4331F}" type="slidenum">
              <a:rPr lang="zh-CN" altLang="en-US"/>
              <a:pPr>
                <a:defRPr/>
              </a:pPr>
              <a:t>‹#›</a:t>
            </a:fld>
            <a:endParaRPr lang="zh-CN" altLang="en-US"/>
          </a:p>
        </p:txBody>
      </p:sp>
    </p:spTree>
    <p:extLst>
      <p:ext uri="{BB962C8B-B14F-4D97-AF65-F5344CB8AC3E}">
        <p14:creationId xmlns="" xmlns:p14="http://schemas.microsoft.com/office/powerpoint/2010/main" val="598067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0F5EC29-47BD-4847-8278-05014EA05985}" type="datetimeFigureOut">
              <a:rPr lang="zh-CN" altLang="en-US"/>
              <a:pPr>
                <a:defRPr/>
              </a:pPr>
              <a:t>2021-12-12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F10598AF-BDEA-4541-8C4E-E9B07532C62A}" type="slidenum">
              <a:rPr lang="zh-CN" altLang="en-US"/>
              <a:pPr>
                <a:defRPr/>
              </a:pPr>
              <a:t>‹#›</a:t>
            </a:fld>
            <a:endParaRPr lang="zh-CN" altLang="en-US"/>
          </a:p>
        </p:txBody>
      </p:sp>
    </p:spTree>
    <p:extLst>
      <p:ext uri="{BB962C8B-B14F-4D97-AF65-F5344CB8AC3E}">
        <p14:creationId xmlns="" xmlns:p14="http://schemas.microsoft.com/office/powerpoint/2010/main" val="43784287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A649C446-4FC2-426B-95AE-CF95CD20057E}" type="datetimeFigureOut">
              <a:rPr lang="zh-CN" altLang="en-US"/>
              <a:pPr>
                <a:defRPr/>
              </a:pPr>
              <a:t>2021-12-12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420B8C5A-1BE1-4474-BD8A-71C41E6C56FF}" type="slidenum">
              <a:rPr lang="zh-CN" altLang="en-US"/>
              <a:pPr>
                <a:defRPr/>
              </a:pPr>
              <a:t>‹#›</a:t>
            </a:fld>
            <a:endParaRPr lang="zh-CN" altLang="en-US"/>
          </a:p>
        </p:txBody>
      </p:sp>
    </p:spTree>
    <p:extLst>
      <p:ext uri="{BB962C8B-B14F-4D97-AF65-F5344CB8AC3E}">
        <p14:creationId xmlns="" xmlns:p14="http://schemas.microsoft.com/office/powerpoint/2010/main" val="365969578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181007EB-2C83-475D-AF09-9B227B2DC9E8}" type="datetimeFigureOut">
              <a:rPr lang="zh-CN" altLang="en-US"/>
              <a:pPr>
                <a:defRPr/>
              </a:pPr>
              <a:t>2021-12-12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5E3692E3-6FB4-4013-9F24-038F0B1A46C6}" type="slidenum">
              <a:rPr lang="zh-CN" altLang="en-US"/>
              <a:pPr>
                <a:defRPr/>
              </a:pPr>
              <a:t>‹#›</a:t>
            </a:fld>
            <a:endParaRPr lang="zh-CN" altLang="en-US"/>
          </a:p>
        </p:txBody>
      </p:sp>
    </p:spTree>
    <p:extLst>
      <p:ext uri="{BB962C8B-B14F-4D97-AF65-F5344CB8AC3E}">
        <p14:creationId xmlns="" xmlns:p14="http://schemas.microsoft.com/office/powerpoint/2010/main" val="3535729618"/>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70FE4C27-1A4E-463C-878E-0F8A192E14B7}" type="datetimeFigureOut">
              <a:rPr lang="zh-CN" altLang="en-US"/>
              <a:pPr>
                <a:defRPr/>
              </a:pPr>
              <a:t>2021-12-12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B4A3512-5C9A-418E-91FC-C2C4A5AD61E0}" type="slidenum">
              <a:rPr lang="zh-CN" altLang="en-US"/>
              <a:pPr>
                <a:defRPr/>
              </a:pPr>
              <a:t>‹#›</a:t>
            </a:fld>
            <a:endParaRPr lang="zh-CN" altLang="en-US"/>
          </a:p>
        </p:txBody>
      </p:sp>
    </p:spTree>
    <p:extLst>
      <p:ext uri="{BB962C8B-B14F-4D97-AF65-F5344CB8AC3E}">
        <p14:creationId xmlns="" xmlns:p14="http://schemas.microsoft.com/office/powerpoint/2010/main" val="205735476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48ECA6DA-A52B-4E6E-9C3F-23FD4BA8FAB7}"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1603A08-72CE-4909-81A9-A17EA31621C3}" type="slidenum">
              <a:rPr lang="zh-CN" altLang="en-US"/>
              <a:pPr>
                <a:defRPr/>
              </a:pPr>
              <a:t>‹#›</a:t>
            </a:fld>
            <a:endParaRPr lang="zh-CN" altLang="en-US"/>
          </a:p>
        </p:txBody>
      </p:sp>
    </p:spTree>
    <p:extLst>
      <p:ext uri="{BB962C8B-B14F-4D97-AF65-F5344CB8AC3E}">
        <p14:creationId xmlns="" xmlns:p14="http://schemas.microsoft.com/office/powerpoint/2010/main" val="95002135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959F6EE-1198-4592-8FEC-E9DAF3FC5372}" type="datetimeFigureOut">
              <a:rPr lang="zh-CN" altLang="en-US"/>
              <a:pPr>
                <a:defRPr/>
              </a:pPr>
              <a:t>2021-12-12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01BB656-BB5C-445B-BEB3-459FDCC37CEE}" type="slidenum">
              <a:rPr lang="zh-CN" altLang="en-US"/>
              <a:pPr>
                <a:defRPr/>
              </a:pPr>
              <a:t>‹#›</a:t>
            </a:fld>
            <a:endParaRPr lang="zh-CN" altLang="en-US"/>
          </a:p>
        </p:txBody>
      </p:sp>
    </p:spTree>
    <p:extLst>
      <p:ext uri="{BB962C8B-B14F-4D97-AF65-F5344CB8AC3E}">
        <p14:creationId xmlns="" xmlns:p14="http://schemas.microsoft.com/office/powerpoint/2010/main" val="3805111176"/>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9D0FB39A-935D-4331-B7D5-3653FA426191}"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A941F05-6FC2-478E-90B3-D713CC9B4DA3}" type="slidenum">
              <a:rPr lang="zh-CN" altLang="en-US"/>
              <a:pPr>
                <a:defRPr/>
              </a:pPr>
              <a:t>‹#›</a:t>
            </a:fld>
            <a:endParaRPr lang="zh-CN" altLang="en-US"/>
          </a:p>
        </p:txBody>
      </p:sp>
    </p:spTree>
    <p:extLst>
      <p:ext uri="{BB962C8B-B14F-4D97-AF65-F5344CB8AC3E}">
        <p14:creationId xmlns="" xmlns:p14="http://schemas.microsoft.com/office/powerpoint/2010/main" val="4403238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7C3F8B39-C367-4FBC-93CD-36CA008ECD88}"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5E0B663-46BC-4437-A471-D8F0D5B1473D}" type="slidenum">
              <a:rPr lang="zh-CN" altLang="en-US"/>
              <a:pPr>
                <a:defRPr/>
              </a:pPr>
              <a:t>‹#›</a:t>
            </a:fld>
            <a:endParaRPr lang="zh-CN" altLang="en-US"/>
          </a:p>
        </p:txBody>
      </p:sp>
    </p:spTree>
    <p:extLst>
      <p:ext uri="{BB962C8B-B14F-4D97-AF65-F5344CB8AC3E}">
        <p14:creationId xmlns="" xmlns:p14="http://schemas.microsoft.com/office/powerpoint/2010/main" val="200867083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D77B0A6B-8170-467E-A2AD-926D87CC10C3}"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B503C47-AA4A-4AD8-AACE-8080916A1F3B}" type="slidenum">
              <a:rPr lang="zh-CN" altLang="en-US"/>
              <a:pPr>
                <a:defRPr/>
              </a:pPr>
              <a:t>‹#›</a:t>
            </a:fld>
            <a:endParaRPr lang="zh-CN" altLang="en-US"/>
          </a:p>
        </p:txBody>
      </p:sp>
    </p:spTree>
    <p:extLst>
      <p:ext uri="{BB962C8B-B14F-4D97-AF65-F5344CB8AC3E}">
        <p14:creationId xmlns="" xmlns:p14="http://schemas.microsoft.com/office/powerpoint/2010/main" val="2316322922"/>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47E4911D-9937-44F8-B8DE-AE7743874F50}" type="datetimeFigureOut">
              <a:rPr lang="zh-CN" altLang="en-US"/>
              <a:pPr>
                <a:defRPr/>
              </a:pPr>
              <a:t>2021-12-12</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51BA6363-746F-40C1-9CA8-CE24FC7EC5E2}" type="slidenum">
              <a:rPr lang="zh-CN" altLang="en-US"/>
              <a:pPr>
                <a:defRPr/>
              </a:pPr>
              <a:t>‹#›</a:t>
            </a:fld>
            <a:endParaRPr lang="zh-CN" altLang="en-US"/>
          </a:p>
        </p:txBody>
      </p:sp>
    </p:spTree>
    <p:extLst>
      <p:ext uri="{BB962C8B-B14F-4D97-AF65-F5344CB8AC3E}">
        <p14:creationId xmlns="" xmlns:p14="http://schemas.microsoft.com/office/powerpoint/2010/main" val="90939735"/>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BD988474-DF53-4110-A85A-1F3E61A43270}" type="datetimeFigureOut">
              <a:rPr lang="zh-CN" altLang="en-US"/>
              <a:pPr>
                <a:defRPr/>
              </a:pPr>
              <a:t>2021-12-12</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8E0B47E1-E964-4915-85FF-FABDC6883141}" type="slidenum">
              <a:rPr lang="zh-CN" altLang="en-US"/>
              <a:pPr>
                <a:defRPr/>
              </a:pPr>
              <a:t>‹#›</a:t>
            </a:fld>
            <a:endParaRPr lang="zh-CN" altLang="en-US"/>
          </a:p>
        </p:txBody>
      </p:sp>
    </p:spTree>
    <p:extLst>
      <p:ext uri="{BB962C8B-B14F-4D97-AF65-F5344CB8AC3E}">
        <p14:creationId xmlns="" xmlns:p14="http://schemas.microsoft.com/office/powerpoint/2010/main" val="5500053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973D124-5F00-4B6C-8652-36CE2DC62C29}" type="datetimeFigureOut">
              <a:rPr lang="zh-CN" altLang="en-US"/>
              <a:pPr>
                <a:defRPr/>
              </a:pPr>
              <a:t>2021-12-12</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FDE4D04D-5AAA-47A8-BA6B-96E8D6F93FC9}" type="slidenum">
              <a:rPr lang="zh-CN" altLang="en-US"/>
              <a:pPr>
                <a:defRPr/>
              </a:pPr>
              <a:t>‹#›</a:t>
            </a:fld>
            <a:endParaRPr lang="zh-CN" altLang="en-US"/>
          </a:p>
        </p:txBody>
      </p:sp>
    </p:spTree>
    <p:extLst>
      <p:ext uri="{BB962C8B-B14F-4D97-AF65-F5344CB8AC3E}">
        <p14:creationId xmlns="" xmlns:p14="http://schemas.microsoft.com/office/powerpoint/2010/main" val="268254760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08A728E-16BA-483A-9DAA-ED3B0F27BDC1}"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310E06B-A0BA-4B86-91FC-47101842B837}" type="slidenum">
              <a:rPr lang="zh-CN" altLang="en-US"/>
              <a:pPr>
                <a:defRPr/>
              </a:pPr>
              <a:t>‹#›</a:t>
            </a:fld>
            <a:endParaRPr lang="zh-CN" altLang="en-US"/>
          </a:p>
        </p:txBody>
      </p:sp>
    </p:spTree>
    <p:extLst>
      <p:ext uri="{BB962C8B-B14F-4D97-AF65-F5344CB8AC3E}">
        <p14:creationId xmlns="" xmlns:p14="http://schemas.microsoft.com/office/powerpoint/2010/main" val="2350697141"/>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5ED9F0F1-1A55-4965-81AF-80AA1FBFE3C7}" type="datetimeFigureOut">
              <a:rPr lang="zh-CN" altLang="en-US"/>
              <a:pPr>
                <a:defRPr/>
              </a:pPr>
              <a:t>2021-12-12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7BC7D174-1A71-4AEF-84A2-A257CA36D4DC}" type="slidenum">
              <a:rPr lang="zh-CN" altLang="en-US"/>
              <a:pPr>
                <a:defRPr/>
              </a:pPr>
              <a:t>‹#›</a:t>
            </a:fld>
            <a:endParaRPr lang="zh-CN" altLang="en-US"/>
          </a:p>
        </p:txBody>
      </p:sp>
    </p:spTree>
    <p:extLst>
      <p:ext uri="{BB962C8B-B14F-4D97-AF65-F5344CB8AC3E}">
        <p14:creationId xmlns="" xmlns:p14="http://schemas.microsoft.com/office/powerpoint/2010/main" val="1995248187"/>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2E46017C-4184-4384-8762-9BDB67709266}"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FD68798-73A0-4C99-9E71-3F6C3E043B76}" type="slidenum">
              <a:rPr lang="zh-CN" altLang="en-US"/>
              <a:pPr>
                <a:defRPr/>
              </a:pPr>
              <a:t>‹#›</a:t>
            </a:fld>
            <a:endParaRPr lang="zh-CN" altLang="en-US"/>
          </a:p>
        </p:txBody>
      </p:sp>
    </p:spTree>
    <p:extLst>
      <p:ext uri="{BB962C8B-B14F-4D97-AF65-F5344CB8AC3E}">
        <p14:creationId xmlns="" xmlns:p14="http://schemas.microsoft.com/office/powerpoint/2010/main" val="1277399193"/>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17E63FA4-765E-4AB7-8C72-3C9911A3CC6D}" type="datetimeFigureOut">
              <a:rPr lang="zh-CN" altLang="en-US"/>
              <a:pPr>
                <a:defRPr/>
              </a:pPr>
              <a:t>2021-12-12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D522F7F-BAE3-4B6A-A5F7-2C42CDACF2BF}" type="slidenum">
              <a:rPr lang="zh-CN" altLang="en-US"/>
              <a:pPr>
                <a:defRPr/>
              </a:pPr>
              <a:t>‹#›</a:t>
            </a:fld>
            <a:endParaRPr lang="zh-CN" altLang="en-US"/>
          </a:p>
        </p:txBody>
      </p:sp>
    </p:spTree>
    <p:extLst>
      <p:ext uri="{BB962C8B-B14F-4D97-AF65-F5344CB8AC3E}">
        <p14:creationId xmlns="" xmlns:p14="http://schemas.microsoft.com/office/powerpoint/2010/main" val="284233834"/>
      </p:ext>
    </p:extLst>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28650" y="273844"/>
            <a:ext cx="7886700" cy="994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628650" y="1369219"/>
            <a:ext cx="7886700" cy="3263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628650" y="4767263"/>
            <a:ext cx="20574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900">
                <a:solidFill>
                  <a:srgbClr val="898989"/>
                </a:solidFill>
              </a:defRPr>
            </a:lvl1pPr>
          </a:lstStyle>
          <a:p>
            <a:pPr>
              <a:defRPr/>
            </a:pPr>
            <a:fld id="{7F378FFD-BE70-47B1-BFEE-E03EB0084A1F}" type="datetimeFigureOut">
              <a:rPr lang="zh-CN" altLang="en-US"/>
              <a:pPr>
                <a:defRPr/>
              </a:pPr>
              <a:t>2021-12-12</a:t>
            </a:fld>
            <a:endParaRPr lang="zh-CN" altLang="en-US"/>
          </a:p>
        </p:txBody>
      </p:sp>
      <p:sp>
        <p:nvSpPr>
          <p:cNvPr id="1029" name="页脚占位符 4"/>
          <p:cNvSpPr>
            <a:spLocks noGrp="1" noChangeArrowheads="1"/>
          </p:cNvSpPr>
          <p:nvPr>
            <p:ph type="ftr" sz="quarter" idx="3"/>
          </p:nvPr>
        </p:nvSpPr>
        <p:spPr bwMode="auto">
          <a:xfrm>
            <a:off x="3028950" y="4767263"/>
            <a:ext cx="30861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9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4767263"/>
            <a:ext cx="20574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900">
                <a:solidFill>
                  <a:srgbClr val="898989"/>
                </a:solidFill>
              </a:defRPr>
            </a:lvl1pPr>
          </a:lstStyle>
          <a:p>
            <a:pPr>
              <a:defRPr/>
            </a:pPr>
            <a:fld id="{50040B58-9208-4C2A-B907-9E8222C271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342900" algn="l"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685800" algn="l"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028700" algn="l"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371600" algn="l"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itchFamily="34" charset="0"/>
        <a:buChar char="•"/>
        <a:defRPr sz="1800">
          <a:solidFill>
            <a:schemeClr val="tx1"/>
          </a:solidFill>
          <a:latin typeface="+mn-lt"/>
          <a:ea typeface="+mn-ea"/>
        </a:defRPr>
      </a:lvl2pPr>
      <a:lvl3pPr marL="857250" indent="-171450" algn="l"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4pPr>
      <a:lvl5pPr marL="15430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0243"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1268" name="日期占位符 4"/>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A870AF8C-30FC-4953-B764-AA4D84965B79}" type="datetimeFigureOut">
              <a:rPr lang="zh-CN" altLang="en-US"/>
              <a:pPr>
                <a:defRPr/>
              </a:pPr>
              <a:t>2021-12-12</a:t>
            </a:fld>
            <a:endParaRPr lang="zh-CN" altLang="en-US"/>
          </a:p>
        </p:txBody>
      </p:sp>
      <p:sp>
        <p:nvSpPr>
          <p:cNvPr id="11269" name="页脚占位符 5"/>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E45BCC5E-F40C-4193-86B8-678686B7E04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126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2292"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01C66336-B430-472D-A259-7FC2B7E68CAC}" type="datetimeFigureOut">
              <a:rPr lang="zh-CN" altLang="en-US"/>
              <a:pPr>
                <a:defRPr/>
              </a:pPr>
              <a:t>2021-12-12</a:t>
            </a:fld>
            <a:endParaRPr lang="zh-CN" altLang="en-US"/>
          </a:p>
        </p:txBody>
      </p:sp>
      <p:sp>
        <p:nvSpPr>
          <p:cNvPr id="12293"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956EEBB2-7BDE-4B27-B2EB-C1DDE010557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2291"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316"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D3794A62-93BB-4A2D-B843-B493D8ED773E}" type="datetimeFigureOut">
              <a:rPr lang="zh-CN" altLang="en-US"/>
              <a:pPr>
                <a:defRPr/>
              </a:pPr>
              <a:t>2021-12-12</a:t>
            </a:fld>
            <a:endParaRPr lang="zh-CN" altLang="en-US"/>
          </a:p>
        </p:txBody>
      </p:sp>
      <p:sp>
        <p:nvSpPr>
          <p:cNvPr id="13317"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71E8AB3A-6313-4E84-9F1C-800376DBD10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2051"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3076"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A5D6CF6B-ADD0-4605-97E4-55C16FB1162C}" type="datetimeFigureOut">
              <a:rPr lang="zh-CN" altLang="en-US"/>
              <a:pPr>
                <a:defRPr/>
              </a:pPr>
              <a:t>2021-12-12</a:t>
            </a:fld>
            <a:endParaRPr lang="zh-CN" altLang="en-US"/>
          </a:p>
        </p:txBody>
      </p:sp>
      <p:sp>
        <p:nvSpPr>
          <p:cNvPr id="3077"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62F6FBDF-5792-4767-9E37-3FA4C85B479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3075"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100"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217E5387-2008-47FC-B4EB-B0399464B045}" type="datetimeFigureOut">
              <a:rPr lang="zh-CN" altLang="en-US"/>
              <a:pPr>
                <a:defRPr/>
              </a:pPr>
              <a:t>2021-12-12</a:t>
            </a:fld>
            <a:endParaRPr lang="zh-CN" altLang="en-US"/>
          </a:p>
        </p:txBody>
      </p:sp>
      <p:sp>
        <p:nvSpPr>
          <p:cNvPr id="4101"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AEEF2EB1-D2CC-436E-B156-4F109E8EDF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4099"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124"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8DCBF038-8F8A-4D9A-8E1D-E6D68F108D50}" type="datetimeFigureOut">
              <a:rPr lang="zh-CN" altLang="en-US"/>
              <a:pPr>
                <a:defRPr/>
              </a:pPr>
              <a:t>2021-12-12</a:t>
            </a:fld>
            <a:endParaRPr lang="zh-CN" altLang="en-US"/>
          </a:p>
        </p:txBody>
      </p:sp>
      <p:sp>
        <p:nvSpPr>
          <p:cNvPr id="5125"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557B5BC0-FDA3-4C84-9DE8-76415FD8D24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5123"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148" name="日期占位符 4"/>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250B9FAE-82D9-41AB-90CB-91C43726C12B}" type="datetimeFigureOut">
              <a:rPr lang="zh-CN" altLang="en-US"/>
              <a:pPr>
                <a:defRPr/>
              </a:pPr>
              <a:t>2021-12-12</a:t>
            </a:fld>
            <a:endParaRPr lang="zh-CN" altLang="en-US"/>
          </a:p>
        </p:txBody>
      </p:sp>
      <p:sp>
        <p:nvSpPr>
          <p:cNvPr id="6149" name="页脚占位符 5"/>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C8C1FF0E-88CD-4A8B-B709-58E9E478FE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614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7172" name="日期占位符 6"/>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34B1E7F6-A919-4684-9F9D-4A027B39B151}" type="datetimeFigureOut">
              <a:rPr lang="zh-CN" altLang="en-US"/>
              <a:pPr>
                <a:defRPr/>
              </a:pPr>
              <a:t>2021-12-12</a:t>
            </a:fld>
            <a:endParaRPr lang="zh-CN" altLang="en-US"/>
          </a:p>
        </p:txBody>
      </p:sp>
      <p:sp>
        <p:nvSpPr>
          <p:cNvPr id="7173" name="页脚占位符 7"/>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AD9CC471-243B-4BCB-AFE5-E365A33597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7171"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196" name="日期占位符 2"/>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EC973AEF-B83D-4382-90EF-7B638A13EF6D}" type="datetimeFigureOut">
              <a:rPr lang="zh-CN" altLang="en-US"/>
              <a:pPr>
                <a:defRPr/>
              </a:pPr>
              <a:t>2021-12-12</a:t>
            </a:fld>
            <a:endParaRPr lang="zh-CN" altLang="en-US"/>
          </a:p>
        </p:txBody>
      </p:sp>
      <p:sp>
        <p:nvSpPr>
          <p:cNvPr id="8197" name="页脚占位符 3"/>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B08BB93D-ACA5-4E30-9EF8-B2DF2528306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8195"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220" name="日期占位符 1"/>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EF574EF0-7AE6-4838-8044-DD46E282D74E}" type="datetimeFigureOut">
              <a:rPr lang="zh-CN" altLang="en-US"/>
              <a:pPr>
                <a:defRPr/>
              </a:pPr>
              <a:t>2021-12-12</a:t>
            </a:fld>
            <a:endParaRPr lang="zh-CN" altLang="en-US"/>
          </a:p>
        </p:txBody>
      </p:sp>
      <p:sp>
        <p:nvSpPr>
          <p:cNvPr id="9221" name="页脚占位符 2"/>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C1B7223F-5FC4-4098-9731-88A5EE4B75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9219"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44" name="日期占位符 4"/>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9E7E76B1-350C-479E-823C-6DB007F82A4F}" type="datetimeFigureOut">
              <a:rPr lang="zh-CN" altLang="en-US"/>
              <a:pPr>
                <a:defRPr/>
              </a:pPr>
              <a:t>2021-12-12</a:t>
            </a:fld>
            <a:endParaRPr lang="zh-CN" altLang="en-US"/>
          </a:p>
        </p:txBody>
      </p:sp>
      <p:sp>
        <p:nvSpPr>
          <p:cNvPr id="10245" name="页脚占位符 5"/>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B16723AE-0CFA-493A-8638-2A1AD520AF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8" name="文本框 4"/>
          <p:cNvSpPr txBox="1">
            <a:spLocks noChangeArrowheads="1"/>
          </p:cNvSpPr>
          <p:nvPr/>
        </p:nvSpPr>
        <p:spPr bwMode="auto">
          <a:xfrm>
            <a:off x="3098042" y="1952315"/>
            <a:ext cx="5738776" cy="7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4400" b="1" dirty="0" smtClean="0">
                <a:solidFill>
                  <a:schemeClr val="bg1"/>
                </a:solidFill>
                <a:latin typeface="微软雅黑" pitchFamily="34" charset="-122"/>
                <a:ea typeface="微软雅黑" pitchFamily="34" charset="-122"/>
              </a:rPr>
              <a:t>篮球之神</a:t>
            </a:r>
            <a:endParaRPr lang="zh-CN" altLang="en-US" sz="4400" b="1" dirty="0">
              <a:solidFill>
                <a:schemeClr val="bg1"/>
              </a:solidFill>
              <a:latin typeface="微软雅黑" pitchFamily="34" charset="-122"/>
              <a:ea typeface="微软雅黑" pitchFamily="34" charset="-122"/>
            </a:endParaRPr>
          </a:p>
        </p:txBody>
      </p:sp>
      <p:sp>
        <p:nvSpPr>
          <p:cNvPr id="9" name="文本框 4"/>
          <p:cNvSpPr txBox="1">
            <a:spLocks noChangeArrowheads="1"/>
          </p:cNvSpPr>
          <p:nvPr/>
        </p:nvSpPr>
        <p:spPr bwMode="auto">
          <a:xfrm>
            <a:off x="6345435" y="3386977"/>
            <a:ext cx="2460620" cy="315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r>
              <a:rPr lang="zh-CN" altLang="en-US" sz="1600" dirty="0" smtClean="0">
                <a:solidFill>
                  <a:schemeClr val="bg1"/>
                </a:solidFill>
                <a:latin typeface="微软雅黑" pitchFamily="34" charset="-122"/>
                <a:ea typeface="微软雅黑" pitchFamily="34" charset="-122"/>
              </a:rPr>
              <a:t>七二班</a:t>
            </a:r>
            <a:r>
              <a:rPr lang="zh-CN" altLang="en-US" sz="1600" dirty="0" smtClean="0">
                <a:solidFill>
                  <a:schemeClr val="bg1"/>
                </a:solidFill>
                <a:latin typeface="微软雅黑" pitchFamily="34" charset="-122"/>
                <a:ea typeface="微软雅黑" pitchFamily="34" charset="-122"/>
              </a:rPr>
              <a:t>梅</a:t>
            </a:r>
            <a:r>
              <a:rPr lang="zh-CN" altLang="en-US" sz="1600" dirty="0" smtClean="0">
                <a:solidFill>
                  <a:schemeClr val="bg1"/>
                </a:solidFill>
                <a:latin typeface="微软雅黑" pitchFamily="34" charset="-122"/>
                <a:ea typeface="微软雅黑" pitchFamily="34" charset="-122"/>
              </a:rPr>
              <a:t>满</a:t>
            </a:r>
            <a:endParaRPr lang="zh-CN" altLang="en-US" sz="16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par>
                          <p:cTn id="15" fill="hold">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3821" y="1635594"/>
            <a:ext cx="2831690" cy="1954381"/>
          </a:xfrm>
          <a:prstGeom prst="rect">
            <a:avLst/>
          </a:prstGeom>
        </p:spPr>
        <p:txBody>
          <a:bodyPr wrap="square">
            <a:spAutoFit/>
          </a:bodyPr>
          <a:lstStyle/>
          <a:p>
            <a:r>
              <a:rPr lang="zh-CN" altLang="en-US" sz="1100" dirty="0" smtClean="0">
                <a:latin typeface="方正粗黑宋简体" pitchFamily="2" charset="-122"/>
                <a:ea typeface="方正粗黑宋简体" pitchFamily="2" charset="-122"/>
              </a:rPr>
              <a:t>   在</a:t>
            </a:r>
            <a:r>
              <a:rPr lang="en-US" altLang="zh-CN" sz="1100" dirty="0" smtClean="0">
                <a:latin typeface="方正粗黑宋简体" pitchFamily="2" charset="-122"/>
                <a:ea typeface="方正粗黑宋简体" pitchFamily="2" charset="-122"/>
              </a:rPr>
              <a:t>1994-95</a:t>
            </a:r>
            <a:r>
              <a:rPr lang="zh-CN" altLang="en-US" sz="1100" dirty="0" smtClean="0">
                <a:latin typeface="方正粗黑宋简体" pitchFamily="2" charset="-122"/>
                <a:ea typeface="方正粗黑宋简体" pitchFamily="2" charset="-122"/>
              </a:rPr>
              <a:t>赛季末期，乔丹说出了那句著名的“</a:t>
            </a:r>
            <a:r>
              <a:rPr lang="en-US" altLang="zh-CN" sz="1100" dirty="0" smtClean="0">
                <a:latin typeface="方正粗黑宋简体" pitchFamily="2" charset="-122"/>
                <a:ea typeface="方正粗黑宋简体" pitchFamily="2" charset="-122"/>
              </a:rPr>
              <a:t>I‘m</a:t>
            </a:r>
            <a:r>
              <a:rPr lang="en-US" altLang="zh-CN" sz="1100" dirty="0" smtClean="0">
                <a:latin typeface="方正粗黑宋简体" pitchFamily="2" charset="-122"/>
                <a:ea typeface="方正粗黑宋简体" pitchFamily="2" charset="-122"/>
              </a:rPr>
              <a:t> Back”</a:t>
            </a:r>
            <a:r>
              <a:rPr lang="zh-CN" altLang="en-US" sz="1100" dirty="0" smtClean="0">
                <a:latin typeface="方正粗黑宋简体" pitchFamily="2" charset="-122"/>
                <a:ea typeface="方正粗黑宋简体" pitchFamily="2" charset="-122"/>
              </a:rPr>
              <a:t>。重回</a:t>
            </a:r>
            <a:r>
              <a:rPr lang="en-US" altLang="zh-CN" sz="1100" dirty="0" smtClean="0">
                <a:latin typeface="方正粗黑宋简体" pitchFamily="2" charset="-122"/>
                <a:ea typeface="方正粗黑宋简体" pitchFamily="2" charset="-122"/>
              </a:rPr>
              <a:t>NBA</a:t>
            </a:r>
            <a:r>
              <a:rPr lang="zh-CN" altLang="en-US" sz="1100" dirty="0" smtClean="0">
                <a:latin typeface="方正粗黑宋简体" pitchFamily="2" charset="-122"/>
                <a:ea typeface="方正粗黑宋简体" pitchFamily="2" charset="-122"/>
              </a:rPr>
              <a:t>的乔丹在</a:t>
            </a:r>
            <a:r>
              <a:rPr lang="en-US" altLang="zh-CN" sz="1100" dirty="0" smtClean="0">
                <a:latin typeface="方正粗黑宋简体" pitchFamily="2" charset="-122"/>
                <a:ea typeface="方正粗黑宋简体" pitchFamily="2" charset="-122"/>
              </a:rPr>
              <a:t>17</a:t>
            </a:r>
            <a:r>
              <a:rPr lang="zh-CN" altLang="en-US" sz="1100" dirty="0" smtClean="0">
                <a:latin typeface="方正粗黑宋简体" pitchFamily="2" charset="-122"/>
                <a:ea typeface="方正粗黑宋简体" pitchFamily="2" charset="-122"/>
              </a:rPr>
              <a:t>场常规赛中，场均得到</a:t>
            </a:r>
            <a:r>
              <a:rPr lang="en-US" altLang="zh-CN" sz="1100" dirty="0" smtClean="0">
                <a:latin typeface="方正粗黑宋简体" pitchFamily="2" charset="-122"/>
                <a:ea typeface="方正粗黑宋简体" pitchFamily="2" charset="-122"/>
              </a:rPr>
              <a:t>26.9</a:t>
            </a:r>
            <a:r>
              <a:rPr lang="zh-CN" altLang="en-US" sz="1100" dirty="0" smtClean="0">
                <a:latin typeface="方正粗黑宋简体" pitchFamily="2" charset="-122"/>
                <a:ea typeface="方正粗黑宋简体" pitchFamily="2" charset="-122"/>
              </a:rPr>
              <a:t>分，公牛的对应战绩为</a:t>
            </a:r>
            <a:r>
              <a:rPr lang="en-US" altLang="zh-CN" sz="1100" dirty="0" smtClean="0">
                <a:latin typeface="方正粗黑宋简体" pitchFamily="2" charset="-122"/>
                <a:ea typeface="方正粗黑宋简体" pitchFamily="2" charset="-122"/>
              </a:rPr>
              <a:t>13</a:t>
            </a:r>
            <a:r>
              <a:rPr lang="zh-CN" altLang="en-US" sz="1100" dirty="0" smtClean="0">
                <a:latin typeface="方正粗黑宋简体" pitchFamily="2" charset="-122"/>
                <a:ea typeface="方正粗黑宋简体" pitchFamily="2" charset="-122"/>
              </a:rPr>
              <a:t>胜</a:t>
            </a:r>
            <a:r>
              <a:rPr lang="en-US" altLang="zh-CN" sz="1100" dirty="0" smtClean="0">
                <a:latin typeface="方正粗黑宋简体" pitchFamily="2" charset="-122"/>
                <a:ea typeface="方正粗黑宋简体" pitchFamily="2" charset="-122"/>
              </a:rPr>
              <a:t>4</a:t>
            </a:r>
            <a:r>
              <a:rPr lang="zh-CN" altLang="en-US" sz="1100" dirty="0" smtClean="0">
                <a:latin typeface="方正粗黑宋简体" pitchFamily="2" charset="-122"/>
                <a:ea typeface="方正粗黑宋简体" pitchFamily="2" charset="-122"/>
              </a:rPr>
              <a:t>负。季后赛，乔丹场均</a:t>
            </a:r>
            <a:r>
              <a:rPr lang="en-US" altLang="zh-CN" sz="1100" dirty="0" smtClean="0">
                <a:latin typeface="方正粗黑宋简体" pitchFamily="2" charset="-122"/>
                <a:ea typeface="方正粗黑宋简体" pitchFamily="2" charset="-122"/>
              </a:rPr>
              <a:t>31.5</a:t>
            </a:r>
            <a:r>
              <a:rPr lang="zh-CN" altLang="en-US" sz="1100" dirty="0" smtClean="0">
                <a:latin typeface="方正粗黑宋简体" pitchFamily="2" charset="-122"/>
                <a:ea typeface="方正粗黑宋简体" pitchFamily="2" charset="-122"/>
              </a:rPr>
              <a:t>分，不过公牛仍输给了拥有沙奎尔</a:t>
            </a:r>
            <a:r>
              <a:rPr lang="en-US" altLang="zh-CN" sz="1100" dirty="0" smtClean="0">
                <a:latin typeface="方正粗黑宋简体" pitchFamily="2" charset="-122"/>
                <a:ea typeface="方正粗黑宋简体" pitchFamily="2" charset="-122"/>
              </a:rPr>
              <a:t>·</a:t>
            </a:r>
            <a:r>
              <a:rPr lang="zh-CN" altLang="en-US" sz="1100" dirty="0" smtClean="0">
                <a:latin typeface="方正粗黑宋简体" pitchFamily="2" charset="-122"/>
                <a:ea typeface="方正粗黑宋简体" pitchFamily="2" charset="-122"/>
              </a:rPr>
              <a:t>奥尼尔的奥兰多</a:t>
            </a:r>
            <a:r>
              <a:rPr lang="zh-CN" altLang="en-US" sz="1100" dirty="0" smtClean="0">
                <a:latin typeface="方正粗黑宋简体" pitchFamily="2" charset="-122"/>
                <a:ea typeface="方正粗黑宋简体" pitchFamily="2" charset="-122"/>
              </a:rPr>
              <a:t>魔术</a:t>
            </a:r>
            <a:r>
              <a:rPr lang="zh-CN" altLang="en-US" sz="1100" dirty="0" smtClean="0"/>
              <a:t>。</a:t>
            </a:r>
            <a:r>
              <a:rPr lang="zh-CN" altLang="en-US" sz="1100" dirty="0" smtClean="0">
                <a:latin typeface="方正粗黑宋简体" pitchFamily="2" charset="-122"/>
                <a:ea typeface="方正粗黑宋简体" pitchFamily="2" charset="-122"/>
              </a:rPr>
              <a:t>                                            </a:t>
            </a:r>
            <a:r>
              <a:rPr lang="en-US" altLang="zh-CN" sz="1100" dirty="0" smtClean="0">
                <a:latin typeface="方正粗黑宋简体" pitchFamily="2" charset="-122"/>
                <a:ea typeface="方正粗黑宋简体" pitchFamily="2" charset="-122"/>
              </a:rPr>
              <a:t>1995-96</a:t>
            </a:r>
            <a:r>
              <a:rPr lang="zh-CN" altLang="en-US" sz="1100" dirty="0" smtClean="0">
                <a:latin typeface="方正粗黑宋简体" pitchFamily="2" charset="-122"/>
                <a:ea typeface="方正粗黑宋简体" pitchFamily="2" charset="-122"/>
              </a:rPr>
              <a:t>赛季，乔丹场均得到</a:t>
            </a:r>
            <a:r>
              <a:rPr lang="en-US" altLang="zh-CN" sz="1100" dirty="0" smtClean="0">
                <a:latin typeface="方正粗黑宋简体" pitchFamily="2" charset="-122"/>
                <a:ea typeface="方正粗黑宋简体" pitchFamily="2" charset="-122"/>
              </a:rPr>
              <a:t>30.4</a:t>
            </a:r>
            <a:r>
              <a:rPr lang="zh-CN" altLang="en-US" sz="1100" dirty="0" smtClean="0">
                <a:latin typeface="方正粗黑宋简体" pitchFamily="2" charset="-122"/>
                <a:ea typeface="方正粗黑宋简体" pitchFamily="2" charset="-122"/>
              </a:rPr>
              <a:t>分，率领公牛取得了</a:t>
            </a:r>
            <a:r>
              <a:rPr lang="en-US" altLang="zh-CN" sz="1100" dirty="0" smtClean="0">
                <a:latin typeface="方正粗黑宋简体" pitchFamily="2" charset="-122"/>
                <a:ea typeface="方正粗黑宋简体" pitchFamily="2" charset="-122"/>
              </a:rPr>
              <a:t>72</a:t>
            </a:r>
            <a:r>
              <a:rPr lang="zh-CN" altLang="en-US" sz="1100" dirty="0" smtClean="0">
                <a:latin typeface="方正粗黑宋简体" pitchFamily="2" charset="-122"/>
                <a:ea typeface="方正粗黑宋简体" pitchFamily="2" charset="-122"/>
              </a:rPr>
              <a:t>胜</a:t>
            </a:r>
            <a:r>
              <a:rPr lang="en-US" altLang="zh-CN" sz="1100" dirty="0" smtClean="0">
                <a:latin typeface="方正粗黑宋简体" pitchFamily="2" charset="-122"/>
                <a:ea typeface="方正粗黑宋简体" pitchFamily="2" charset="-122"/>
              </a:rPr>
              <a:t>10</a:t>
            </a:r>
            <a:r>
              <a:rPr lang="zh-CN" altLang="en-US" sz="1100" dirty="0" smtClean="0">
                <a:latin typeface="方正粗黑宋简体" pitchFamily="2" charset="-122"/>
                <a:ea typeface="方正粗黑宋简体" pitchFamily="2" charset="-122"/>
              </a:rPr>
              <a:t>负的战绩。乔丹在这一个赛季囊括了常规赛、全明星赛和总决赛三项</a:t>
            </a:r>
            <a:r>
              <a:rPr lang="en-US" altLang="zh-CN" sz="1100" dirty="0" smtClean="0">
                <a:latin typeface="方正粗黑宋简体" pitchFamily="2" charset="-122"/>
                <a:ea typeface="方正粗黑宋简体" pitchFamily="2" charset="-122"/>
              </a:rPr>
              <a:t>MVP</a:t>
            </a:r>
            <a:r>
              <a:rPr lang="zh-CN" altLang="en-US" sz="1100" dirty="0" smtClean="0">
                <a:latin typeface="方正粗黑宋简体" pitchFamily="2" charset="-122"/>
                <a:ea typeface="方正粗黑宋简体" pitchFamily="2" charset="-122"/>
              </a:rPr>
              <a:t>，之外仅有威利斯</a:t>
            </a:r>
            <a:r>
              <a:rPr lang="en-US" altLang="zh-CN" sz="1100" dirty="0" smtClean="0">
                <a:latin typeface="方正粗黑宋简体" pitchFamily="2" charset="-122"/>
                <a:ea typeface="方正粗黑宋简体" pitchFamily="2" charset="-122"/>
              </a:rPr>
              <a:t>-</a:t>
            </a:r>
            <a:r>
              <a:rPr lang="zh-CN" altLang="en-US" sz="1100" dirty="0" smtClean="0">
                <a:latin typeface="方正粗黑宋简体" pitchFamily="2" charset="-122"/>
                <a:ea typeface="方正粗黑宋简体" pitchFamily="2" charset="-122"/>
              </a:rPr>
              <a:t>里德能完成这一壮举。</a:t>
            </a:r>
            <a:endParaRPr lang="zh-CN" altLang="en-US" sz="1100" dirty="0">
              <a:latin typeface="方正粗黑宋简体" pitchFamily="2" charset="-122"/>
              <a:ea typeface="方正粗黑宋简体" pitchFamily="2" charset="-122"/>
            </a:endParaRPr>
          </a:p>
        </p:txBody>
      </p:sp>
      <p:sp>
        <p:nvSpPr>
          <p:cNvPr id="4" name="矩形 3"/>
          <p:cNvSpPr/>
          <p:nvPr/>
        </p:nvSpPr>
        <p:spPr>
          <a:xfrm>
            <a:off x="937781" y="819398"/>
            <a:ext cx="1887055" cy="507831"/>
          </a:xfrm>
          <a:prstGeom prst="rect">
            <a:avLst/>
          </a:prstGeom>
        </p:spPr>
        <p:txBody>
          <a:bodyPr wrap="none">
            <a:spAutoFit/>
          </a:bodyPr>
          <a:lstStyle/>
          <a:p>
            <a:pPr>
              <a:lnSpc>
                <a:spcPct val="150000"/>
              </a:lnSpc>
            </a:pPr>
            <a:r>
              <a:rPr lang="zh-CN" altLang="en-US" b="1" dirty="0" smtClean="0">
                <a:ea typeface="微软雅黑" panose="020B0503020204020204" pitchFamily="34" charset="-122"/>
              </a:rPr>
              <a:t>      第二个</a:t>
            </a:r>
            <a:r>
              <a:rPr lang="zh-CN" altLang="en-US" b="1" dirty="0" smtClean="0">
                <a:ea typeface="微软雅黑" panose="020B0503020204020204" pitchFamily="34" charset="-122"/>
              </a:rPr>
              <a:t>三连冠</a:t>
            </a:r>
            <a:endParaRPr lang="en-US" altLang="zh-CN" b="1" dirty="0">
              <a:ea typeface="微软雅黑" panose="020B0503020204020204" pitchFamily="34" charset="-122"/>
            </a:endParaRPr>
          </a:p>
        </p:txBody>
      </p:sp>
      <p:sp>
        <p:nvSpPr>
          <p:cNvPr id="5" name="矩形 4"/>
          <p:cNvSpPr/>
          <p:nvPr/>
        </p:nvSpPr>
        <p:spPr>
          <a:xfrm>
            <a:off x="4580849" y="1610524"/>
            <a:ext cx="3701845" cy="2062103"/>
          </a:xfrm>
          <a:prstGeom prst="rect">
            <a:avLst/>
          </a:prstGeom>
        </p:spPr>
        <p:txBody>
          <a:bodyPr wrap="square">
            <a:spAutoFit/>
          </a:bodyPr>
          <a:lstStyle/>
          <a:p>
            <a:r>
              <a:rPr lang="en-US" altLang="zh-CN" sz="1100" dirty="0" smtClean="0">
                <a:latin typeface="方正粗黑宋简体" pitchFamily="2" charset="-122"/>
                <a:ea typeface="方正粗黑宋简体" pitchFamily="2" charset="-122"/>
              </a:rPr>
              <a:t>     1996-97</a:t>
            </a:r>
            <a:r>
              <a:rPr lang="zh-CN" altLang="en-US" sz="1100" dirty="0" smtClean="0">
                <a:latin typeface="方正粗黑宋简体" pitchFamily="2" charset="-122"/>
                <a:ea typeface="方正粗黑宋简体" pitchFamily="2" charset="-122"/>
              </a:rPr>
              <a:t>赛季，经过</a:t>
            </a:r>
            <a:r>
              <a:rPr lang="en-US" altLang="zh-CN" sz="1100" dirty="0" smtClean="0">
                <a:latin typeface="方正粗黑宋简体" pitchFamily="2" charset="-122"/>
                <a:ea typeface="方正粗黑宋简体" pitchFamily="2" charset="-122"/>
              </a:rPr>
              <a:t>6</a:t>
            </a:r>
            <a:r>
              <a:rPr lang="zh-CN" altLang="en-US" sz="1100" dirty="0" smtClean="0">
                <a:latin typeface="方正粗黑宋简体" pitchFamily="2" charset="-122"/>
                <a:ea typeface="方正粗黑宋简体" pitchFamily="2" charset="-122"/>
              </a:rPr>
              <a:t>场比赛，乔丹率领芝加哥公牛击败犹他爵士，连续第</a:t>
            </a:r>
            <a:r>
              <a:rPr lang="en-US" altLang="zh-CN" sz="1100" dirty="0" smtClean="0">
                <a:latin typeface="方正粗黑宋简体" pitchFamily="2" charset="-122"/>
                <a:ea typeface="方正粗黑宋简体" pitchFamily="2" charset="-122"/>
              </a:rPr>
              <a:t>2</a:t>
            </a:r>
            <a:r>
              <a:rPr lang="zh-CN" altLang="en-US" sz="1100" dirty="0" smtClean="0">
                <a:latin typeface="方正粗黑宋简体" pitchFamily="2" charset="-122"/>
                <a:ea typeface="方正粗黑宋简体" pitchFamily="2" charset="-122"/>
              </a:rPr>
              <a:t>个赛季、也是第</a:t>
            </a:r>
            <a:r>
              <a:rPr lang="en-US" altLang="zh-CN" sz="1100" dirty="0" smtClean="0">
                <a:latin typeface="方正粗黑宋简体" pitchFamily="2" charset="-122"/>
                <a:ea typeface="方正粗黑宋简体" pitchFamily="2" charset="-122"/>
              </a:rPr>
              <a:t>5</a:t>
            </a:r>
            <a:r>
              <a:rPr lang="zh-CN" altLang="en-US" sz="1100" dirty="0" smtClean="0">
                <a:latin typeface="方正粗黑宋简体" pitchFamily="2" charset="-122"/>
                <a:ea typeface="方正粗黑宋简体" pitchFamily="2" charset="-122"/>
              </a:rPr>
              <a:t>次夺得总冠军。乔丹个人连续第</a:t>
            </a:r>
            <a:r>
              <a:rPr lang="en-US" altLang="zh-CN" sz="1100" dirty="0" smtClean="0">
                <a:latin typeface="方正粗黑宋简体" pitchFamily="2" charset="-122"/>
                <a:ea typeface="方正粗黑宋简体" pitchFamily="2" charset="-122"/>
              </a:rPr>
              <a:t>2</a:t>
            </a:r>
            <a:r>
              <a:rPr lang="zh-CN" altLang="en-US" sz="1100" dirty="0" smtClean="0">
                <a:latin typeface="方正粗黑宋简体" pitchFamily="2" charset="-122"/>
                <a:ea typeface="方正粗黑宋简体" pitchFamily="2" charset="-122"/>
              </a:rPr>
              <a:t>次、职业生涯第</a:t>
            </a:r>
            <a:r>
              <a:rPr lang="en-US" altLang="zh-CN" sz="1100" dirty="0" smtClean="0">
                <a:latin typeface="方正粗黑宋简体" pitchFamily="2" charset="-122"/>
                <a:ea typeface="方正粗黑宋简体" pitchFamily="2" charset="-122"/>
              </a:rPr>
              <a:t>9</a:t>
            </a:r>
            <a:r>
              <a:rPr lang="zh-CN" altLang="en-US" sz="1100" dirty="0" smtClean="0">
                <a:latin typeface="方正粗黑宋简体" pitchFamily="2" charset="-122"/>
                <a:ea typeface="方正粗黑宋简体" pitchFamily="2" charset="-122"/>
              </a:rPr>
              <a:t>次夺走得分王称号，连续第</a:t>
            </a:r>
            <a:r>
              <a:rPr lang="en-US" altLang="zh-CN" sz="1100" dirty="0" smtClean="0">
                <a:latin typeface="方正粗黑宋简体" pitchFamily="2" charset="-122"/>
                <a:ea typeface="方正粗黑宋简体" pitchFamily="2" charset="-122"/>
              </a:rPr>
              <a:t>2</a:t>
            </a:r>
            <a:r>
              <a:rPr lang="zh-CN" altLang="en-US" sz="1100" dirty="0" smtClean="0">
                <a:latin typeface="方正粗黑宋简体" pitchFamily="2" charset="-122"/>
                <a:ea typeface="方正粗黑宋简体" pitchFamily="2" charset="-122"/>
              </a:rPr>
              <a:t>个赛季夺得总决赛</a:t>
            </a:r>
            <a:r>
              <a:rPr lang="en-US" altLang="zh-CN" sz="1100" dirty="0" smtClean="0">
                <a:latin typeface="方正粗黑宋简体" pitchFamily="2" charset="-122"/>
                <a:ea typeface="方正粗黑宋简体" pitchFamily="2" charset="-122"/>
              </a:rPr>
              <a:t>MVP</a:t>
            </a:r>
            <a:r>
              <a:rPr lang="zh-CN" altLang="en-US" sz="1100" dirty="0" smtClean="0">
                <a:latin typeface="方正粗黑宋简体" pitchFamily="2" charset="-122"/>
                <a:ea typeface="方正粗黑宋简体" pitchFamily="2" charset="-122"/>
              </a:rPr>
              <a:t>。</a:t>
            </a:r>
            <a:br>
              <a:rPr lang="zh-CN" altLang="en-US" sz="1100" dirty="0" smtClean="0">
                <a:latin typeface="方正粗黑宋简体" pitchFamily="2" charset="-122"/>
                <a:ea typeface="方正粗黑宋简体" pitchFamily="2" charset="-122"/>
              </a:rPr>
            </a:br>
            <a:r>
              <a:rPr lang="zh-CN" altLang="en-US" sz="1100" dirty="0" smtClean="0">
                <a:latin typeface="方正粗黑宋简体" pitchFamily="2" charset="-122"/>
                <a:ea typeface="方正粗黑宋简体" pitchFamily="2" charset="-122"/>
              </a:rPr>
              <a:t>     </a:t>
            </a:r>
            <a:r>
              <a:rPr lang="en-US" altLang="zh-CN" sz="1100" dirty="0" smtClean="0">
                <a:latin typeface="方正粗黑宋简体" pitchFamily="2" charset="-122"/>
                <a:ea typeface="方正粗黑宋简体" pitchFamily="2" charset="-122"/>
              </a:rPr>
              <a:t>1997-98</a:t>
            </a:r>
            <a:r>
              <a:rPr lang="zh-CN" altLang="en-US" sz="1100" dirty="0" smtClean="0">
                <a:latin typeface="方正粗黑宋简体" pitchFamily="2" charset="-122"/>
                <a:ea typeface="方正粗黑宋简体" pitchFamily="2" charset="-122"/>
              </a:rPr>
              <a:t>赛季，乔丹连续第</a:t>
            </a:r>
            <a:r>
              <a:rPr lang="en-US" altLang="zh-CN" sz="1100" dirty="0" smtClean="0">
                <a:latin typeface="方正粗黑宋简体" pitchFamily="2" charset="-122"/>
                <a:ea typeface="方正粗黑宋简体" pitchFamily="2" charset="-122"/>
              </a:rPr>
              <a:t>3</a:t>
            </a:r>
            <a:r>
              <a:rPr lang="zh-CN" altLang="en-US" sz="1100" dirty="0" smtClean="0">
                <a:latin typeface="方正粗黑宋简体" pitchFamily="2" charset="-122"/>
                <a:ea typeface="方正粗黑宋简体" pitchFamily="2" charset="-122"/>
              </a:rPr>
              <a:t>个赛季、职业生涯第</a:t>
            </a:r>
            <a:r>
              <a:rPr lang="en-US" altLang="zh-CN" sz="1100" dirty="0" smtClean="0">
                <a:latin typeface="方正粗黑宋简体" pitchFamily="2" charset="-122"/>
                <a:ea typeface="方正粗黑宋简体" pitchFamily="2" charset="-122"/>
              </a:rPr>
              <a:t>10</a:t>
            </a:r>
            <a:r>
              <a:rPr lang="zh-CN" altLang="en-US" sz="1100" dirty="0" smtClean="0">
                <a:latin typeface="方正粗黑宋简体" pitchFamily="2" charset="-122"/>
                <a:ea typeface="方正粗黑宋简体" pitchFamily="2" charset="-122"/>
              </a:rPr>
              <a:t>次获得分王称号，也再次集常规赛</a:t>
            </a:r>
            <a:r>
              <a:rPr lang="en-US" altLang="zh-CN" sz="1100" dirty="0" smtClean="0">
                <a:latin typeface="方正粗黑宋简体" pitchFamily="2" charset="-122"/>
                <a:ea typeface="方正粗黑宋简体" pitchFamily="2" charset="-122"/>
              </a:rPr>
              <a:t>MVP</a:t>
            </a:r>
            <a:r>
              <a:rPr lang="zh-CN" altLang="en-US" sz="1100" dirty="0" smtClean="0">
                <a:latin typeface="方正粗黑宋简体" pitchFamily="2" charset="-122"/>
                <a:ea typeface="方正粗黑宋简体" pitchFamily="2" charset="-122"/>
              </a:rPr>
              <a:t>、全明星赛</a:t>
            </a:r>
            <a:r>
              <a:rPr lang="en-US" altLang="zh-CN" sz="1100" dirty="0" smtClean="0">
                <a:latin typeface="方正粗黑宋简体" pitchFamily="2" charset="-122"/>
                <a:ea typeface="方正粗黑宋简体" pitchFamily="2" charset="-122"/>
              </a:rPr>
              <a:t>MVP</a:t>
            </a:r>
            <a:r>
              <a:rPr lang="zh-CN" altLang="en-US" sz="1100" dirty="0" smtClean="0">
                <a:latin typeface="方正粗黑宋简体" pitchFamily="2" charset="-122"/>
                <a:ea typeface="方正粗黑宋简体" pitchFamily="2" charset="-122"/>
              </a:rPr>
              <a:t>、总决赛</a:t>
            </a:r>
            <a:r>
              <a:rPr lang="en-US" altLang="zh-CN" sz="1100" dirty="0" smtClean="0">
                <a:latin typeface="方正粗黑宋简体" pitchFamily="2" charset="-122"/>
                <a:ea typeface="方正粗黑宋简体" pitchFamily="2" charset="-122"/>
              </a:rPr>
              <a:t>MVP</a:t>
            </a:r>
            <a:r>
              <a:rPr lang="zh-CN" altLang="en-US" sz="1100" dirty="0" smtClean="0">
                <a:latin typeface="方正粗黑宋简体" pitchFamily="2" charset="-122"/>
                <a:ea typeface="方正粗黑宋简体" pitchFamily="2" charset="-122"/>
              </a:rPr>
              <a:t>于一身。</a:t>
            </a:r>
            <a:r>
              <a:rPr lang="en-US" altLang="zh-CN" sz="1100" dirty="0" smtClean="0">
                <a:latin typeface="方正粗黑宋简体" pitchFamily="2" charset="-122"/>
                <a:ea typeface="方正粗黑宋简体" pitchFamily="2" charset="-122"/>
              </a:rPr>
              <a:t>1998</a:t>
            </a:r>
            <a:r>
              <a:rPr lang="zh-CN" altLang="en-US" sz="1100" dirty="0" smtClean="0">
                <a:latin typeface="方正粗黑宋简体" pitchFamily="2" charset="-122"/>
                <a:ea typeface="方正粗黑宋简体" pitchFamily="2" charset="-122"/>
              </a:rPr>
              <a:t>年</a:t>
            </a:r>
            <a:r>
              <a:rPr lang="en-US" altLang="zh-CN" sz="1100" dirty="0" smtClean="0">
                <a:latin typeface="方正粗黑宋简体" pitchFamily="2" charset="-122"/>
                <a:ea typeface="方正粗黑宋简体" pitchFamily="2" charset="-122"/>
              </a:rPr>
              <a:t>6</a:t>
            </a:r>
            <a:r>
              <a:rPr lang="zh-CN" altLang="en-US" sz="1100" dirty="0" smtClean="0">
                <a:latin typeface="方正粗黑宋简体" pitchFamily="2" charset="-122"/>
                <a:ea typeface="方正粗黑宋简体" pitchFamily="2" charset="-122"/>
              </a:rPr>
              <a:t>月</a:t>
            </a:r>
            <a:r>
              <a:rPr lang="en-US" altLang="zh-CN" sz="1100" dirty="0" smtClean="0">
                <a:latin typeface="方正粗黑宋简体" pitchFamily="2" charset="-122"/>
                <a:ea typeface="方正粗黑宋简体" pitchFamily="2" charset="-122"/>
              </a:rPr>
              <a:t>14</a:t>
            </a:r>
            <a:r>
              <a:rPr lang="zh-CN" altLang="en-US" sz="1100" dirty="0" smtClean="0">
                <a:latin typeface="方正粗黑宋简体" pitchFamily="2" charset="-122"/>
                <a:ea typeface="方正粗黑宋简体" pitchFamily="2" charset="-122"/>
              </a:rPr>
              <a:t>日，总决赛</a:t>
            </a:r>
            <a:r>
              <a:rPr lang="en-US" altLang="zh-CN" sz="1100" dirty="0" smtClean="0">
                <a:latin typeface="方正粗黑宋简体" pitchFamily="2" charset="-122"/>
                <a:ea typeface="方正粗黑宋简体" pitchFamily="2" charset="-122"/>
              </a:rPr>
              <a:t>6</a:t>
            </a:r>
            <a:r>
              <a:rPr lang="zh-CN" altLang="en-US" sz="1100" dirty="0" smtClean="0">
                <a:latin typeface="方正粗黑宋简体" pitchFamily="2" charset="-122"/>
                <a:ea typeface="方正粗黑宋简体" pitchFamily="2" charset="-122"/>
              </a:rPr>
              <a:t>场的最后一刻，又是芝加哥公牛对阵犹他爵士，乔丹从马龙手中成功断球，并在晃倒防守他的卡塞尔之后投进制胜球。此球命中后，芝加哥公牛队第</a:t>
            </a:r>
            <a:r>
              <a:rPr lang="en-US" altLang="zh-CN" sz="1100" dirty="0" smtClean="0">
                <a:latin typeface="方正粗黑宋简体" pitchFamily="2" charset="-122"/>
                <a:ea typeface="方正粗黑宋简体" pitchFamily="2" charset="-122"/>
              </a:rPr>
              <a:t>2</a:t>
            </a:r>
            <a:r>
              <a:rPr lang="zh-CN" altLang="en-US" sz="1100" dirty="0" smtClean="0">
                <a:latin typeface="方正粗黑宋简体" pitchFamily="2" charset="-122"/>
                <a:ea typeface="方正粗黑宋简体" pitchFamily="2" charset="-122"/>
              </a:rPr>
              <a:t>次夺得三连冠，也是</a:t>
            </a:r>
            <a:r>
              <a:rPr lang="en-US" altLang="zh-CN" sz="1100" dirty="0" smtClean="0">
                <a:latin typeface="方正粗黑宋简体" pitchFamily="2" charset="-122"/>
                <a:ea typeface="方正粗黑宋简体" pitchFamily="2" charset="-122"/>
              </a:rPr>
              <a:t>8</a:t>
            </a:r>
            <a:r>
              <a:rPr lang="zh-CN" altLang="en-US" sz="1100" dirty="0" smtClean="0">
                <a:latin typeface="方正粗黑宋简体" pitchFamily="2" charset="-122"/>
                <a:ea typeface="方正粗黑宋简体" pitchFamily="2" charset="-122"/>
              </a:rPr>
              <a:t>年内的第</a:t>
            </a:r>
            <a:r>
              <a:rPr lang="en-US" altLang="zh-CN" sz="1100" dirty="0" smtClean="0">
                <a:latin typeface="方正粗黑宋简体" pitchFamily="2" charset="-122"/>
                <a:ea typeface="方正粗黑宋简体" pitchFamily="2" charset="-122"/>
              </a:rPr>
              <a:t>6</a:t>
            </a:r>
            <a:r>
              <a:rPr lang="zh-CN" altLang="en-US" sz="1100" dirty="0" smtClean="0">
                <a:latin typeface="方正粗黑宋简体" pitchFamily="2" charset="-122"/>
                <a:ea typeface="方正粗黑宋简体" pitchFamily="2" charset="-122"/>
              </a:rPr>
              <a:t>次</a:t>
            </a:r>
            <a:r>
              <a:rPr lang="zh-CN" altLang="en-US" dirty="0" smtClean="0"/>
              <a:t>。</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200" advClick="0" advTm="0">
        <p14:flip dir="r"/>
      </p:transition>
    </mc:Choice>
    <mc:Fallback>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3583" y="951701"/>
            <a:ext cx="6853596" cy="3855148"/>
          </a:xfrm>
          <a:prstGeom prst="rect">
            <a:avLst/>
          </a:prstGeom>
        </p:spPr>
      </p:pic>
      <p:sp>
        <p:nvSpPr>
          <p:cNvPr id="5" name="矩形 4"/>
          <p:cNvSpPr/>
          <p:nvPr/>
        </p:nvSpPr>
        <p:spPr>
          <a:xfrm>
            <a:off x="-13400" y="3732072"/>
            <a:ext cx="9157399" cy="14114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20" name="图示 19"/>
          <p:cNvGraphicFramePr/>
          <p:nvPr/>
        </p:nvGraphicFramePr>
        <p:xfrm>
          <a:off x="200579" y="3728392"/>
          <a:ext cx="8683850" cy="1415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920702517"/>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1000"/>
                                        <p:tgtEl>
                                          <p:spTgt spid="4"/>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211360" y="358911"/>
            <a:ext cx="2311531"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04</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7"/>
            <a:ext cx="3837643" cy="59691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631894" y="2975897"/>
            <a:ext cx="2663936" cy="561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dirty="0" smtClean="0">
                <a:solidFill>
                  <a:srgbClr val="C00000"/>
                </a:solidFill>
                <a:latin typeface="微软雅黑" pitchFamily="34" charset="-122"/>
                <a:ea typeface="微软雅黑" pitchFamily="34" charset="-122"/>
              </a:rPr>
              <a:t>商业代言</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568425540"/>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4" name="图片 3"/>
          <p:cNvPicPr>
            <a:picLocks noChangeAspect="1"/>
          </p:cNvPicPr>
          <p:nvPr/>
        </p:nvPicPr>
        <p:blipFill rotWithShape="1">
          <a:blip r:embed="rId2" cstate="print">
            <a:extLst>
              <a:ext uri="{28A0092B-C50C-407E-A947-70E740481C1C}">
                <a14:useLocalDpi xmlns="" xmlns:a14="http://schemas.microsoft.com/office/drawing/2010/main" val="0"/>
              </a:ext>
            </a:extLst>
          </a:blip>
          <a:srcRect b="5330"/>
          <a:stretch/>
        </p:blipFill>
        <p:spPr>
          <a:xfrm>
            <a:off x="0" y="0"/>
            <a:ext cx="4339988" cy="5143500"/>
          </a:xfrm>
          <a:prstGeom prst="rect">
            <a:avLst/>
          </a:prstGeom>
        </p:spPr>
      </p:pic>
      <p:sp>
        <p:nvSpPr>
          <p:cNvPr id="7" name="文本框 180"/>
          <p:cNvSpPr txBox="1">
            <a:spLocks noChangeArrowheads="1"/>
          </p:cNvSpPr>
          <p:nvPr/>
        </p:nvSpPr>
        <p:spPr bwMode="auto">
          <a:xfrm>
            <a:off x="5002653" y="265471"/>
            <a:ext cx="3609693" cy="3751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200" dirty="0" smtClean="0">
                <a:latin typeface="方正粗黑宋简体" pitchFamily="2" charset="-122"/>
                <a:ea typeface="方正粗黑宋简体" pitchFamily="2" charset="-122"/>
              </a:rPr>
              <a:t>     乔丹是历史上最值钱的体育偶像之一，他是</a:t>
            </a:r>
            <a:r>
              <a:rPr lang="en-US" altLang="zh-CN" sz="1200" dirty="0" smtClean="0">
                <a:latin typeface="方正粗黑宋简体" pitchFamily="2" charset="-122"/>
                <a:ea typeface="方正粗黑宋简体" pitchFamily="2" charset="-122"/>
              </a:rPr>
              <a:t>Nike</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Gatorade</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Hanes</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McDonald‘s</a:t>
            </a:r>
            <a:r>
              <a:rPr lang="zh-CN" altLang="en-US" sz="1200" dirty="0" smtClean="0">
                <a:latin typeface="方正粗黑宋简体" pitchFamily="2" charset="-122"/>
                <a:ea typeface="方正粗黑宋简体" pitchFamily="2" charset="-122"/>
              </a:rPr>
              <a:t>和</a:t>
            </a:r>
            <a:r>
              <a:rPr lang="en-US" altLang="zh-CN" sz="1200" dirty="0" smtClean="0">
                <a:latin typeface="方正粗黑宋简体" pitchFamily="2" charset="-122"/>
                <a:ea typeface="方正粗黑宋简体" pitchFamily="2" charset="-122"/>
              </a:rPr>
              <a:t>MCI</a:t>
            </a:r>
            <a:r>
              <a:rPr lang="zh-CN" altLang="en-US" sz="1200" dirty="0" smtClean="0">
                <a:latin typeface="方正粗黑宋简体" pitchFamily="2" charset="-122"/>
                <a:ea typeface="方正粗黑宋简体" pitchFamily="2" charset="-122"/>
              </a:rPr>
              <a:t>的主要代言人。他在</a:t>
            </a:r>
            <a:r>
              <a:rPr lang="en-US" altLang="zh-CN" sz="1200" dirty="0" smtClean="0">
                <a:latin typeface="方正粗黑宋简体" pitchFamily="2" charset="-122"/>
                <a:ea typeface="方正粗黑宋简体" pitchFamily="2" charset="-122"/>
              </a:rPr>
              <a:t>1988</a:t>
            </a:r>
            <a:r>
              <a:rPr lang="zh-CN" altLang="en-US" sz="1200" dirty="0" smtClean="0">
                <a:latin typeface="方正粗黑宋简体" pitchFamily="2" charset="-122"/>
                <a:ea typeface="方正粗黑宋简体" pitchFamily="2" charset="-122"/>
              </a:rPr>
              <a:t>年首次出现在</a:t>
            </a:r>
            <a:r>
              <a:rPr lang="en-US" altLang="zh-CN" sz="1200" dirty="0" err="1" smtClean="0">
                <a:latin typeface="方正粗黑宋简体" pitchFamily="2" charset="-122"/>
                <a:ea typeface="方正粗黑宋简体" pitchFamily="2" charset="-122"/>
              </a:rPr>
              <a:t>Wheaties</a:t>
            </a:r>
            <a:r>
              <a:rPr lang="en-US" altLang="zh-CN" sz="1200" dirty="0" smtClean="0">
                <a:latin typeface="方正粗黑宋简体" pitchFamily="2" charset="-122"/>
                <a:ea typeface="方正粗黑宋简体" pitchFamily="2" charset="-122"/>
              </a:rPr>
              <a:t> box</a:t>
            </a:r>
            <a:r>
              <a:rPr lang="zh-CN" altLang="en-US" sz="1200" dirty="0" smtClean="0">
                <a:latin typeface="方正粗黑宋简体" pitchFamily="2" charset="-122"/>
                <a:ea typeface="方正粗黑宋简体" pitchFamily="2" charset="-122"/>
              </a:rPr>
              <a:t>的广告上并随即成为了他们的代言人。</a:t>
            </a:r>
            <a:r>
              <a:rPr lang="en-US" altLang="zh-CN" sz="1200" dirty="0" smtClean="0">
                <a:latin typeface="方正粗黑宋简体" pitchFamily="2" charset="-122"/>
                <a:ea typeface="方正粗黑宋简体" pitchFamily="2" charset="-122"/>
              </a:rPr>
              <a:t>Nike</a:t>
            </a:r>
            <a:r>
              <a:rPr lang="zh-CN" altLang="en-US" sz="1200" dirty="0" smtClean="0">
                <a:latin typeface="方正粗黑宋简体" pitchFamily="2" charset="-122"/>
                <a:ea typeface="方正粗黑宋简体" pitchFamily="2" charset="-122"/>
              </a:rPr>
              <a:t>为乔丹设计的系列签名鞋叫做“</a:t>
            </a:r>
            <a:r>
              <a:rPr lang="en-US" altLang="zh-CN" sz="1200" dirty="0" smtClean="0">
                <a:latin typeface="方正粗黑宋简体" pitchFamily="2" charset="-122"/>
                <a:ea typeface="方正粗黑宋简体" pitchFamily="2" charset="-122"/>
              </a:rPr>
              <a:t>Air Jordan”</a:t>
            </a:r>
            <a:r>
              <a:rPr lang="zh-CN" altLang="en-US" sz="1200" dirty="0" smtClean="0">
                <a:latin typeface="方正粗黑宋简体" pitchFamily="2" charset="-122"/>
                <a:ea typeface="方正粗黑宋简体" pitchFamily="2" charset="-122"/>
              </a:rPr>
              <a:t>。后来</a:t>
            </a:r>
            <a:r>
              <a:rPr lang="en-US" altLang="zh-CN" sz="1200" dirty="0" smtClean="0">
                <a:latin typeface="方正粗黑宋简体" pitchFamily="2" charset="-122"/>
                <a:ea typeface="方正粗黑宋简体" pitchFamily="2" charset="-122"/>
              </a:rPr>
              <a:t>Nike</a:t>
            </a:r>
            <a:r>
              <a:rPr lang="zh-CN" altLang="en-US" sz="1200" dirty="0" smtClean="0">
                <a:latin typeface="方正粗黑宋简体" pitchFamily="2" charset="-122"/>
                <a:ea typeface="方正粗黑宋简体" pitchFamily="2" charset="-122"/>
              </a:rPr>
              <a:t>把这条生产线从自己的厂家分出来，专门叫做“乔丹牌”。</a:t>
            </a:r>
            <a:br>
              <a:rPr lang="zh-CN" altLang="en-US" sz="1200" dirty="0" smtClean="0">
                <a:latin typeface="方正粗黑宋简体" pitchFamily="2" charset="-122"/>
                <a:ea typeface="方正粗黑宋简体" pitchFamily="2" charset="-122"/>
              </a:rPr>
            </a:br>
            <a:r>
              <a:rPr lang="zh-CN" altLang="en-US" sz="1200" dirty="0" smtClean="0">
                <a:latin typeface="方正粗黑宋简体" pitchFamily="2" charset="-122"/>
                <a:ea typeface="方正粗黑宋简体" pitchFamily="2" charset="-122"/>
              </a:rPr>
              <a:t>    自</a:t>
            </a:r>
            <a:r>
              <a:rPr lang="en-US" altLang="zh-CN" sz="1200" dirty="0" smtClean="0">
                <a:latin typeface="方正粗黑宋简体" pitchFamily="2" charset="-122"/>
                <a:ea typeface="方正粗黑宋简体" pitchFamily="2" charset="-122"/>
              </a:rPr>
              <a:t>2003</a:t>
            </a:r>
            <a:r>
              <a:rPr lang="zh-CN" altLang="en-US" sz="1200" dirty="0" smtClean="0">
                <a:latin typeface="方正粗黑宋简体" pitchFamily="2" charset="-122"/>
                <a:ea typeface="方正粗黑宋简体" pitchFamily="2" charset="-122"/>
              </a:rPr>
              <a:t>年从</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退役之后，乔丹依然生财有道，根据福布斯网站公布的数据，飞人乔丹在</a:t>
            </a:r>
            <a:r>
              <a:rPr lang="en-US" altLang="zh-CN" sz="1200" dirty="0" smtClean="0">
                <a:latin typeface="方正粗黑宋简体" pitchFamily="2" charset="-122"/>
                <a:ea typeface="方正粗黑宋简体" pitchFamily="2" charset="-122"/>
              </a:rPr>
              <a:t>2013</a:t>
            </a:r>
            <a:r>
              <a:rPr lang="zh-CN" altLang="en-US" sz="1200" dirty="0" smtClean="0">
                <a:latin typeface="方正粗黑宋简体" pitchFamily="2" charset="-122"/>
                <a:ea typeface="方正粗黑宋简体" pitchFamily="2" charset="-122"/>
              </a:rPr>
              <a:t>年的总收入达到了惊人的</a:t>
            </a:r>
            <a:r>
              <a:rPr lang="en-US" altLang="zh-CN" sz="1200" dirty="0" smtClean="0">
                <a:latin typeface="方正粗黑宋简体" pitchFamily="2" charset="-122"/>
                <a:ea typeface="方正粗黑宋简体" pitchFamily="2" charset="-122"/>
              </a:rPr>
              <a:t>9000</a:t>
            </a:r>
            <a:r>
              <a:rPr lang="zh-CN" altLang="en-US" sz="1200" dirty="0" smtClean="0">
                <a:latin typeface="方正粗黑宋简体" pitchFamily="2" charset="-122"/>
                <a:ea typeface="方正粗黑宋简体" pitchFamily="2" charset="-122"/>
              </a:rPr>
              <a:t>万美元。乔丹绝大部分的收入来自</a:t>
            </a:r>
            <a:r>
              <a:rPr lang="en-US" altLang="zh-CN" sz="1200" dirty="0" smtClean="0">
                <a:latin typeface="方正粗黑宋简体" pitchFamily="2" charset="-122"/>
                <a:ea typeface="方正粗黑宋简体" pitchFamily="2" charset="-122"/>
              </a:rPr>
              <a:t>NIKE</a:t>
            </a:r>
            <a:r>
              <a:rPr lang="zh-CN" altLang="en-US" sz="1200" dirty="0" smtClean="0">
                <a:latin typeface="方正粗黑宋简体" pitchFamily="2" charset="-122"/>
                <a:ea typeface="方正粗黑宋简体" pitchFamily="2" charset="-122"/>
              </a:rPr>
              <a:t>公司的球鞋销售分红，仅</a:t>
            </a:r>
            <a:r>
              <a:rPr lang="en-US" altLang="zh-CN" sz="1200" dirty="0" smtClean="0">
                <a:latin typeface="方正粗黑宋简体" pitchFamily="2" charset="-122"/>
                <a:ea typeface="方正粗黑宋简体" pitchFamily="2" charset="-122"/>
              </a:rPr>
              <a:t>2013</a:t>
            </a:r>
            <a:r>
              <a:rPr lang="zh-CN" altLang="en-US" sz="1200" dirty="0" smtClean="0">
                <a:latin typeface="方正粗黑宋简体" pitchFamily="2" charset="-122"/>
                <a:ea typeface="方正粗黑宋简体" pitchFamily="2" charset="-122"/>
              </a:rPr>
              <a:t>年一年，</a:t>
            </a:r>
            <a:r>
              <a:rPr lang="en-US" altLang="zh-CN" sz="1200" dirty="0" smtClean="0">
                <a:latin typeface="方正粗黑宋简体" pitchFamily="2" charset="-122"/>
                <a:ea typeface="方正粗黑宋简体" pitchFamily="2" charset="-122"/>
              </a:rPr>
              <a:t>NIKE</a:t>
            </a:r>
            <a:r>
              <a:rPr lang="zh-CN" altLang="en-US" sz="1200" dirty="0" smtClean="0">
                <a:latin typeface="方正粗黑宋简体" pitchFamily="2" charset="-122"/>
                <a:ea typeface="方正粗黑宋简体" pitchFamily="2" charset="-122"/>
              </a:rPr>
              <a:t>旗下以乔丹名字命名的球鞋销售收入就高达</a:t>
            </a:r>
            <a:r>
              <a:rPr lang="en-US" altLang="zh-CN" sz="1200" dirty="0" smtClean="0">
                <a:latin typeface="方正粗黑宋简体" pitchFamily="2" charset="-122"/>
                <a:ea typeface="方正粗黑宋简体" pitchFamily="2" charset="-122"/>
              </a:rPr>
              <a:t>22.5</a:t>
            </a:r>
            <a:r>
              <a:rPr lang="zh-CN" altLang="en-US" sz="1200" dirty="0" smtClean="0">
                <a:latin typeface="方正粗黑宋简体" pitchFamily="2" charset="-122"/>
                <a:ea typeface="方正粗黑宋简体" pitchFamily="2" charset="-122"/>
              </a:rPr>
              <a:t>亿美元。</a:t>
            </a:r>
            <a:endParaRPr lang="zh-CN" altLang="en-US" sz="1200" dirty="0">
              <a:latin typeface="方正粗黑宋简体" pitchFamily="2" charset="-122"/>
              <a:ea typeface="方正粗黑宋简体" pitchFamily="2" charset="-122"/>
            </a:endParaRPr>
          </a:p>
        </p:txBody>
      </p:sp>
    </p:spTree>
    <p:extLst>
      <p:ext uri="{BB962C8B-B14F-4D97-AF65-F5344CB8AC3E}">
        <p14:creationId xmlns="" xmlns:p14="http://schemas.microsoft.com/office/powerpoint/2010/main" val="920702517"/>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50" fill="hold"/>
                                        <p:tgtEl>
                                          <p:spTgt spid="7"/>
                                        </p:tgtEl>
                                        <p:attrNameLst>
                                          <p:attrName>ppt_x</p:attrName>
                                        </p:attrNameLst>
                                      </p:cBhvr>
                                      <p:tavLst>
                                        <p:tav tm="0">
                                          <p:val>
                                            <p:strVal val="#ppt_x"/>
                                          </p:val>
                                        </p:tav>
                                        <p:tav tm="100000">
                                          <p:val>
                                            <p:strVal val="#ppt_x"/>
                                          </p:val>
                                        </p:tav>
                                      </p:tavLst>
                                    </p:anim>
                                    <p:anim calcmode="lin" valueType="num">
                                      <p:cBhvr additive="base">
                                        <p:cTn id="19" dur="1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193727" y="358911"/>
            <a:ext cx="2346796"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05</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7"/>
            <a:ext cx="3837643" cy="69130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631894" y="2975897"/>
            <a:ext cx="2663936" cy="561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dirty="0" smtClean="0">
                <a:solidFill>
                  <a:srgbClr val="C00000"/>
                </a:solidFill>
                <a:latin typeface="微软雅黑" pitchFamily="34" charset="-122"/>
                <a:ea typeface="微软雅黑" pitchFamily="34" charset="-122"/>
              </a:rPr>
              <a:t>收购球队</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1291657874"/>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 xmlns:a14="http://schemas.microsoft.com/office/drawing/2010/main" val="0"/>
              </a:ext>
            </a:extLst>
          </a:blip>
          <a:srcRect t="8842" b="6600"/>
          <a:stretch/>
        </p:blipFill>
        <p:spPr>
          <a:xfrm>
            <a:off x="0" y="0"/>
            <a:ext cx="9144000" cy="5157148"/>
          </a:xfrm>
          <a:prstGeom prst="rect">
            <a:avLst/>
          </a:prstGeom>
        </p:spPr>
      </p:pic>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矩形 7"/>
          <p:cNvSpPr/>
          <p:nvPr/>
        </p:nvSpPr>
        <p:spPr>
          <a:xfrm>
            <a:off x="0" y="2240129"/>
            <a:ext cx="9144000" cy="2903371"/>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80"/>
          <p:cNvSpPr txBox="1">
            <a:spLocks noChangeArrowheads="1"/>
          </p:cNvSpPr>
          <p:nvPr/>
        </p:nvSpPr>
        <p:spPr bwMode="auto">
          <a:xfrm>
            <a:off x="1172683" y="2837590"/>
            <a:ext cx="6484679" cy="11772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200" dirty="0" smtClean="0">
                <a:solidFill>
                  <a:schemeClr val="bg1"/>
                </a:solidFill>
                <a:latin typeface="方正粗黑宋简体" pitchFamily="2" charset="-122"/>
                <a:ea typeface="方正粗黑宋简体" pitchFamily="2" charset="-122"/>
              </a:rPr>
              <a:t>   </a:t>
            </a:r>
            <a:r>
              <a:rPr lang="en-US" altLang="zh-CN" sz="1200" dirty="0" smtClean="0">
                <a:solidFill>
                  <a:schemeClr val="bg1"/>
                </a:solidFill>
                <a:latin typeface="方正粗黑宋简体" pitchFamily="2" charset="-122"/>
                <a:ea typeface="方正粗黑宋简体" pitchFamily="2" charset="-122"/>
              </a:rPr>
              <a:t>  </a:t>
            </a:r>
            <a:r>
              <a:rPr lang="en-US" altLang="zh-CN" sz="1200" dirty="0" smtClean="0">
                <a:solidFill>
                  <a:schemeClr val="bg1"/>
                </a:solidFill>
                <a:latin typeface="方正粗黑宋简体" pitchFamily="2" charset="-122"/>
                <a:ea typeface="方正粗黑宋简体" pitchFamily="2" charset="-122"/>
              </a:rPr>
              <a:t>2006</a:t>
            </a:r>
            <a:r>
              <a:rPr lang="zh-CN" altLang="en-US" sz="1200" dirty="0" smtClean="0">
                <a:solidFill>
                  <a:schemeClr val="bg1"/>
                </a:solidFill>
                <a:latin typeface="方正粗黑宋简体" pitchFamily="2" charset="-122"/>
                <a:ea typeface="方正粗黑宋简体" pitchFamily="2" charset="-122"/>
              </a:rPr>
              <a:t>年，乔丹成为山猫的小老板之一，并一直有意成为球队的大老板。</a:t>
            </a:r>
            <a:r>
              <a:rPr lang="en-US" altLang="zh-CN" sz="1200" dirty="0" smtClean="0">
                <a:solidFill>
                  <a:schemeClr val="bg1"/>
                </a:solidFill>
                <a:latin typeface="方正粗黑宋简体" pitchFamily="2" charset="-122"/>
                <a:ea typeface="方正粗黑宋简体" pitchFamily="2" charset="-122"/>
              </a:rPr>
              <a:t>2010</a:t>
            </a:r>
            <a:r>
              <a:rPr lang="zh-CN" altLang="en-US" sz="1200" dirty="0" smtClean="0">
                <a:solidFill>
                  <a:schemeClr val="bg1"/>
                </a:solidFill>
                <a:latin typeface="方正粗黑宋简体" pitchFamily="2" charset="-122"/>
                <a:ea typeface="方正粗黑宋简体" pitchFamily="2" charset="-122"/>
              </a:rPr>
              <a:t>年</a:t>
            </a:r>
            <a:r>
              <a:rPr lang="en-US" altLang="zh-CN" sz="1200" dirty="0" smtClean="0">
                <a:solidFill>
                  <a:schemeClr val="bg1"/>
                </a:solidFill>
                <a:latin typeface="方正粗黑宋简体" pitchFamily="2" charset="-122"/>
                <a:ea typeface="方正粗黑宋简体" pitchFamily="2" charset="-122"/>
              </a:rPr>
              <a:t>3</a:t>
            </a:r>
            <a:r>
              <a:rPr lang="zh-CN" altLang="en-US" sz="1200" dirty="0" smtClean="0">
                <a:solidFill>
                  <a:schemeClr val="bg1"/>
                </a:solidFill>
                <a:latin typeface="方正粗黑宋简体" pitchFamily="2" charset="-122"/>
                <a:ea typeface="方正粗黑宋简体" pitchFamily="2" charset="-122"/>
              </a:rPr>
              <a:t>月</a:t>
            </a:r>
            <a:r>
              <a:rPr lang="en-US" altLang="zh-CN" sz="1200" dirty="0" smtClean="0">
                <a:solidFill>
                  <a:schemeClr val="bg1"/>
                </a:solidFill>
                <a:latin typeface="方正粗黑宋简体" pitchFamily="2" charset="-122"/>
                <a:ea typeface="方正粗黑宋简体" pitchFamily="2" charset="-122"/>
              </a:rPr>
              <a:t>18</a:t>
            </a:r>
            <a:r>
              <a:rPr lang="zh-CN" altLang="en-US" sz="1200" dirty="0" smtClean="0">
                <a:solidFill>
                  <a:schemeClr val="bg1"/>
                </a:solidFill>
                <a:latin typeface="方正粗黑宋简体" pitchFamily="2" charset="-122"/>
                <a:ea typeface="方正粗黑宋简体" pitchFamily="2" charset="-122"/>
              </a:rPr>
              <a:t>日，</a:t>
            </a:r>
            <a:r>
              <a:rPr lang="en-US" altLang="zh-CN" sz="1200" dirty="0" smtClean="0">
                <a:solidFill>
                  <a:schemeClr val="bg1"/>
                </a:solidFill>
                <a:latin typeface="方正粗黑宋简体" pitchFamily="2" charset="-122"/>
                <a:ea typeface="方正粗黑宋简体" pitchFamily="2" charset="-122"/>
              </a:rPr>
              <a:t>NBA</a:t>
            </a:r>
            <a:r>
              <a:rPr lang="zh-CN" altLang="en-US" sz="1200" dirty="0" smtClean="0">
                <a:solidFill>
                  <a:schemeClr val="bg1"/>
                </a:solidFill>
                <a:latin typeface="方正粗黑宋简体" pitchFamily="2" charset="-122"/>
                <a:ea typeface="方正粗黑宋简体" pitchFamily="2" charset="-122"/>
              </a:rPr>
              <a:t>理事宣布，乔丹投资收购山猫大部分控股的交易正式通过，乔丹正式成为山猫的大股东。乔丹也凭借此举成为了联盟历史上首位职业球员出身的球队大股东以及</a:t>
            </a:r>
            <a:r>
              <a:rPr lang="en-US" altLang="zh-CN" sz="1200" dirty="0" smtClean="0">
                <a:solidFill>
                  <a:schemeClr val="bg1"/>
                </a:solidFill>
                <a:latin typeface="方正粗黑宋简体" pitchFamily="2" charset="-122"/>
                <a:ea typeface="方正粗黑宋简体" pitchFamily="2" charset="-122"/>
              </a:rPr>
              <a:t>NBA</a:t>
            </a:r>
            <a:r>
              <a:rPr lang="zh-CN" altLang="en-US" sz="1200" dirty="0" smtClean="0">
                <a:solidFill>
                  <a:schemeClr val="bg1"/>
                </a:solidFill>
                <a:latin typeface="方正粗黑宋简体" pitchFamily="2" charset="-122"/>
                <a:ea typeface="方正粗黑宋简体" pitchFamily="2" charset="-122"/>
              </a:rPr>
              <a:t>第二位黑人大老板，也将是</a:t>
            </a:r>
            <a:r>
              <a:rPr lang="en-US" altLang="zh-CN" sz="1200" dirty="0" smtClean="0">
                <a:solidFill>
                  <a:schemeClr val="bg1"/>
                </a:solidFill>
                <a:latin typeface="方正粗黑宋简体" pitchFamily="2" charset="-122"/>
                <a:ea typeface="方正粗黑宋简体" pitchFamily="2" charset="-122"/>
              </a:rPr>
              <a:t>NBA</a:t>
            </a:r>
            <a:r>
              <a:rPr lang="zh-CN" altLang="en-US" sz="1200" dirty="0" smtClean="0">
                <a:solidFill>
                  <a:schemeClr val="bg1"/>
                </a:solidFill>
                <a:latin typeface="方正粗黑宋简体" pitchFamily="2" charset="-122"/>
                <a:ea typeface="方正粗黑宋简体" pitchFamily="2" charset="-122"/>
              </a:rPr>
              <a:t>现存的唯一一名黑人大老板。</a:t>
            </a:r>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882233145"/>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750"/>
                                        <p:tgtEl>
                                          <p:spTgt spid="8"/>
                                        </p:tgtEl>
                                      </p:cBhvr>
                                    </p:animEffect>
                                  </p:childTnLst>
                                </p:cTn>
                              </p:par>
                            </p:childTnLst>
                          </p:cTn>
                        </p:par>
                        <p:par>
                          <p:cTn id="20" fill="hold">
                            <p:stCondLst>
                              <p:cond delay="75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50" fill="hold"/>
                                        <p:tgtEl>
                                          <p:spTgt spid="10"/>
                                        </p:tgtEl>
                                        <p:attrNameLst>
                                          <p:attrName>ppt_x</p:attrName>
                                        </p:attrNameLst>
                                      </p:cBhvr>
                                      <p:tavLst>
                                        <p:tav tm="0">
                                          <p:val>
                                            <p:strVal val="#ppt_x"/>
                                          </p:val>
                                        </p:tav>
                                        <p:tav tm="100000">
                                          <p:val>
                                            <p:strVal val="#ppt_x"/>
                                          </p:val>
                                        </p:tav>
                                      </p:tavLst>
                                    </p:anim>
                                    <p:anim calcmode="lin" valueType="num">
                                      <p:cBhvr additive="base">
                                        <p:cTn id="24" dur="1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193727" y="358911"/>
            <a:ext cx="2603278"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smtClean="0">
                <a:solidFill>
                  <a:schemeClr val="bg1"/>
                </a:solidFill>
                <a:latin typeface="Paralines" pitchFamily="50" charset="0"/>
                <a:ea typeface="微软雅黑" pitchFamily="34" charset="-122"/>
              </a:rPr>
              <a:t>06</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7"/>
            <a:ext cx="3837643" cy="61461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631894" y="2975897"/>
            <a:ext cx="2663936" cy="561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dirty="0" smtClean="0">
                <a:solidFill>
                  <a:srgbClr val="C00000"/>
                </a:solidFill>
                <a:latin typeface="微软雅黑" pitchFamily="34" charset="-122"/>
                <a:ea typeface="微软雅黑" pitchFamily="34" charset="-122"/>
              </a:rPr>
              <a:t>财富排名</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1291657874"/>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18817" y="637476"/>
            <a:ext cx="3155175" cy="40223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文本框 180"/>
          <p:cNvSpPr txBox="1">
            <a:spLocks noChangeArrowheads="1"/>
          </p:cNvSpPr>
          <p:nvPr/>
        </p:nvSpPr>
        <p:spPr bwMode="auto">
          <a:xfrm>
            <a:off x="4577901" y="808213"/>
            <a:ext cx="3575008" cy="14542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200" dirty="0" smtClean="0">
                <a:latin typeface="方正粗黑宋简体" pitchFamily="2" charset="-122"/>
                <a:ea typeface="方正粗黑宋简体" pitchFamily="2" charset="-122"/>
              </a:rPr>
              <a:t>   </a:t>
            </a:r>
            <a:r>
              <a:rPr lang="en-US" altLang="zh-CN" sz="1200" dirty="0" smtClean="0">
                <a:latin typeface="方正粗黑宋简体" pitchFamily="2" charset="-122"/>
                <a:ea typeface="方正粗黑宋简体" pitchFamily="2" charset="-122"/>
              </a:rPr>
              <a:t> 2019</a:t>
            </a:r>
            <a:r>
              <a:rPr lang="zh-CN" altLang="en-US" sz="1200" dirty="0" smtClean="0">
                <a:latin typeface="方正粗黑宋简体" pitchFamily="2" charset="-122"/>
                <a:ea typeface="方正粗黑宋简体" pitchFamily="2" charset="-122"/>
              </a:rPr>
              <a:t>年，福布斯公布“</a:t>
            </a:r>
            <a:r>
              <a:rPr lang="en-US" altLang="zh-CN" sz="1200" dirty="0" smtClean="0">
                <a:latin typeface="方正粗黑宋简体" pitchFamily="2" charset="-122"/>
                <a:ea typeface="方正粗黑宋简体" pitchFamily="2" charset="-122"/>
              </a:rPr>
              <a:t>2019</a:t>
            </a:r>
            <a:r>
              <a:rPr lang="zh-CN" altLang="en-US" sz="1200" dirty="0" smtClean="0">
                <a:latin typeface="方正粗黑宋简体" pitchFamily="2" charset="-122"/>
                <a:ea typeface="方正粗黑宋简体" pitchFamily="2" charset="-122"/>
              </a:rPr>
              <a:t>福布斯全球亿万富豪榜”，迈克尔</a:t>
            </a:r>
            <a:r>
              <a:rPr lang="en-US" altLang="zh-CN" sz="1200" dirty="0" smtClean="0">
                <a:latin typeface="方正粗黑宋简体" pitchFamily="2" charset="-122"/>
                <a:ea typeface="方正粗黑宋简体" pitchFamily="2" charset="-122"/>
              </a:rPr>
              <a:t>·</a:t>
            </a:r>
            <a:r>
              <a:rPr lang="zh-CN" altLang="en-US" sz="1200" dirty="0" smtClean="0">
                <a:latin typeface="方正粗黑宋简体" pitchFamily="2" charset="-122"/>
                <a:ea typeface="方正粗黑宋简体" pitchFamily="2" charset="-122"/>
              </a:rPr>
              <a:t>乔丹以</a:t>
            </a:r>
            <a:r>
              <a:rPr lang="en-US" altLang="zh-CN" sz="1200" dirty="0" smtClean="0">
                <a:latin typeface="方正粗黑宋简体" pitchFamily="2" charset="-122"/>
                <a:ea typeface="方正粗黑宋简体" pitchFamily="2" charset="-122"/>
              </a:rPr>
              <a:t>18</a:t>
            </a:r>
            <a:r>
              <a:rPr lang="zh-CN" altLang="en-US" sz="1200" dirty="0" smtClean="0">
                <a:latin typeface="方正粗黑宋简体" pitchFamily="2" charset="-122"/>
                <a:ea typeface="方正粗黑宋简体" pitchFamily="2" charset="-122"/>
              </a:rPr>
              <a:t>亿美元的财富位列第</a:t>
            </a:r>
            <a:r>
              <a:rPr lang="en-US" altLang="zh-CN" sz="1200" dirty="0" smtClean="0">
                <a:latin typeface="方正粗黑宋简体" pitchFamily="2" charset="-122"/>
                <a:ea typeface="方正粗黑宋简体" pitchFamily="2" charset="-122"/>
              </a:rPr>
              <a:t>1281</a:t>
            </a:r>
            <a:r>
              <a:rPr lang="zh-CN" altLang="en-US" sz="1200" dirty="0" smtClean="0">
                <a:latin typeface="方正粗黑宋简体" pitchFamily="2" charset="-122"/>
                <a:ea typeface="方正粗黑宋简体" pitchFamily="2" charset="-122"/>
              </a:rPr>
              <a:t>名。</a:t>
            </a:r>
            <a:br>
              <a:rPr lang="zh-CN" altLang="en-US" sz="1200" dirty="0" smtClean="0">
                <a:latin typeface="方正粗黑宋简体" pitchFamily="2" charset="-122"/>
                <a:ea typeface="方正粗黑宋简体" pitchFamily="2" charset="-122"/>
              </a:rPr>
            </a:br>
            <a:r>
              <a:rPr lang="zh-CN" altLang="en-US" sz="1200" dirty="0" smtClean="0">
                <a:latin typeface="方正粗黑宋简体" pitchFamily="2" charset="-122"/>
                <a:ea typeface="方正粗黑宋简体" pitchFamily="2" charset="-122"/>
              </a:rPr>
              <a:t>    </a:t>
            </a:r>
            <a:r>
              <a:rPr lang="en-US" altLang="zh-CN" sz="1200" dirty="0" smtClean="0">
                <a:latin typeface="方正粗黑宋简体" pitchFamily="2" charset="-122"/>
                <a:ea typeface="方正粗黑宋简体" pitchFamily="2" charset="-122"/>
              </a:rPr>
              <a:t>2020</a:t>
            </a:r>
            <a:r>
              <a:rPr lang="zh-CN" altLang="en-US" sz="1200" dirty="0" smtClean="0">
                <a:latin typeface="方正粗黑宋简体" pitchFamily="2" charset="-122"/>
                <a:ea typeface="方正粗黑宋简体" pitchFamily="2" charset="-122"/>
              </a:rPr>
              <a:t>年</a:t>
            </a:r>
            <a:r>
              <a:rPr lang="en-US" altLang="zh-CN" sz="1200" dirty="0" smtClean="0">
                <a:latin typeface="方正粗黑宋简体" pitchFamily="2" charset="-122"/>
                <a:ea typeface="方正粗黑宋简体" pitchFamily="2" charset="-122"/>
              </a:rPr>
              <a:t>4</a:t>
            </a:r>
            <a:r>
              <a:rPr lang="zh-CN" altLang="en-US" sz="1200" dirty="0" smtClean="0">
                <a:latin typeface="方正粗黑宋简体" pitchFamily="2" charset="-122"/>
                <a:ea typeface="方正粗黑宋简体" pitchFamily="2" charset="-122"/>
              </a:rPr>
              <a:t>月</a:t>
            </a:r>
            <a:r>
              <a:rPr lang="en-US" altLang="zh-CN" sz="1200" dirty="0" smtClean="0">
                <a:latin typeface="方正粗黑宋简体" pitchFamily="2" charset="-122"/>
                <a:ea typeface="方正粗黑宋简体" pitchFamily="2" charset="-122"/>
              </a:rPr>
              <a:t>7</a:t>
            </a:r>
            <a:r>
              <a:rPr lang="zh-CN" altLang="en-US" sz="1200" dirty="0" smtClean="0">
                <a:latin typeface="方正粗黑宋简体" pitchFamily="2" charset="-122"/>
                <a:ea typeface="方正粗黑宋简体" pitchFamily="2" charset="-122"/>
              </a:rPr>
              <a:t>日，迈克尔</a:t>
            </a:r>
            <a:r>
              <a:rPr lang="en-US" altLang="zh-CN" sz="1200" dirty="0" smtClean="0">
                <a:latin typeface="方正粗黑宋简体" pitchFamily="2" charset="-122"/>
                <a:ea typeface="方正粗黑宋简体" pitchFamily="2" charset="-122"/>
              </a:rPr>
              <a:t>·</a:t>
            </a:r>
            <a:r>
              <a:rPr lang="zh-CN" altLang="en-US" sz="1200" dirty="0" smtClean="0">
                <a:latin typeface="方正粗黑宋简体" pitchFamily="2" charset="-122"/>
                <a:ea typeface="方正粗黑宋简体" pitchFamily="2" charset="-122"/>
              </a:rPr>
              <a:t>乔丹以</a:t>
            </a:r>
            <a:r>
              <a:rPr lang="en-US" altLang="zh-CN" sz="1200" dirty="0" smtClean="0">
                <a:latin typeface="方正粗黑宋简体" pitchFamily="2" charset="-122"/>
                <a:ea typeface="方正粗黑宋简体" pitchFamily="2" charset="-122"/>
              </a:rPr>
              <a:t>21</a:t>
            </a:r>
            <a:r>
              <a:rPr lang="zh-CN" altLang="en-US" sz="1200" dirty="0" smtClean="0">
                <a:latin typeface="方正粗黑宋简体" pitchFamily="2" charset="-122"/>
                <a:ea typeface="方正粗黑宋简体" pitchFamily="2" charset="-122"/>
              </a:rPr>
              <a:t>亿美元财富位列</a:t>
            </a:r>
            <a:r>
              <a:rPr lang="en-US" altLang="zh-CN" sz="1200" dirty="0" smtClean="0">
                <a:latin typeface="方正粗黑宋简体" pitchFamily="2" charset="-122"/>
                <a:ea typeface="方正粗黑宋简体" pitchFamily="2" charset="-122"/>
              </a:rPr>
              <a:t>《2020</a:t>
            </a:r>
            <a:r>
              <a:rPr lang="zh-CN" altLang="en-US" sz="1200" dirty="0" smtClean="0">
                <a:latin typeface="方正粗黑宋简体" pitchFamily="2" charset="-122"/>
                <a:ea typeface="方正粗黑宋简体" pitchFamily="2" charset="-122"/>
              </a:rPr>
              <a:t>福布斯全球亿万富豪榜</a:t>
            </a:r>
            <a:r>
              <a:rPr lang="en-US" altLang="zh-CN" sz="1200" dirty="0" smtClean="0">
                <a:latin typeface="方正粗黑宋简体" pitchFamily="2" charset="-122"/>
                <a:ea typeface="方正粗黑宋简体" pitchFamily="2" charset="-122"/>
              </a:rPr>
              <a:t>》</a:t>
            </a:r>
            <a:r>
              <a:rPr lang="zh-CN" altLang="en-US" sz="1200" dirty="0" smtClean="0">
                <a:latin typeface="方正粗黑宋简体" pitchFamily="2" charset="-122"/>
                <a:ea typeface="方正粗黑宋简体" pitchFamily="2" charset="-122"/>
              </a:rPr>
              <a:t>第</a:t>
            </a:r>
            <a:r>
              <a:rPr lang="en-US" altLang="zh-CN" sz="1200" dirty="0" smtClean="0">
                <a:latin typeface="方正粗黑宋简体" pitchFamily="2" charset="-122"/>
                <a:ea typeface="方正粗黑宋简体" pitchFamily="2" charset="-122"/>
              </a:rPr>
              <a:t>1001</a:t>
            </a:r>
            <a:r>
              <a:rPr lang="zh-CN" altLang="en-US" sz="1200" dirty="0" smtClean="0">
                <a:latin typeface="方正粗黑宋简体" pitchFamily="2" charset="-122"/>
                <a:ea typeface="方正粗黑宋简体" pitchFamily="2" charset="-122"/>
              </a:rPr>
              <a:t>位。</a:t>
            </a:r>
            <a:endParaRPr lang="zh-CN" altLang="en-US" sz="1200" dirty="0">
              <a:latin typeface="方正粗黑宋简体" pitchFamily="2" charset="-122"/>
              <a:ea typeface="方正粗黑宋简体" pitchFamily="2" charset="-122"/>
            </a:endParaRPr>
          </a:p>
        </p:txBody>
      </p:sp>
      <p:pic>
        <p:nvPicPr>
          <p:cNvPr id="12" name="Group 2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08800" y="3139652"/>
            <a:ext cx="292894" cy="2464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图片 12" descr="dd2ca743331a3286bd2ffd8bd7c9886b.jpg"/>
          <p:cNvPicPr>
            <a:picLocks noChangeAspect="1"/>
          </p:cNvPicPr>
          <p:nvPr/>
        </p:nvPicPr>
        <p:blipFill>
          <a:blip r:embed="rId4" cstate="print"/>
          <a:stretch>
            <a:fillRect/>
          </a:stretch>
        </p:blipFill>
        <p:spPr>
          <a:xfrm>
            <a:off x="5102942" y="2371909"/>
            <a:ext cx="2306648" cy="2377071"/>
          </a:xfrm>
          <a:prstGeom prst="rect">
            <a:avLst/>
          </a:prstGeom>
        </p:spPr>
      </p:pic>
    </p:spTree>
    <p:extLst>
      <p:ext uri="{BB962C8B-B14F-4D97-AF65-F5344CB8AC3E}">
        <p14:creationId xmlns="" xmlns:p14="http://schemas.microsoft.com/office/powerpoint/2010/main" val="1404360156"/>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50" fill="hold"/>
                                        <p:tgtEl>
                                          <p:spTgt spid="10"/>
                                        </p:tgtEl>
                                        <p:attrNameLst>
                                          <p:attrName>ppt_x</p:attrName>
                                        </p:attrNameLst>
                                      </p:cBhvr>
                                      <p:tavLst>
                                        <p:tav tm="0">
                                          <p:val>
                                            <p:strVal val="#ppt_x"/>
                                          </p:val>
                                        </p:tav>
                                        <p:tav tm="100000">
                                          <p:val>
                                            <p:strVal val="#ppt_x"/>
                                          </p:val>
                                        </p:tav>
                                      </p:tavLst>
                                    </p:anim>
                                    <p:anim calcmode="lin" valueType="num">
                                      <p:cBhvr additive="base">
                                        <p:cTn id="19" dur="150" fill="hold"/>
                                        <p:tgtEl>
                                          <p:spTgt spid="10"/>
                                        </p:tgtEl>
                                        <p:attrNameLst>
                                          <p:attrName>ppt_y</p:attrName>
                                        </p:attrNameLst>
                                      </p:cBhvr>
                                      <p:tavLst>
                                        <p:tav tm="0">
                                          <p:val>
                                            <p:strVal val="1+#ppt_h/2"/>
                                          </p:val>
                                        </p:tav>
                                        <p:tav tm="100000">
                                          <p:val>
                                            <p:strVal val="#ppt_y"/>
                                          </p:val>
                                        </p:tav>
                                      </p:tavLst>
                                    </p:anim>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4" name="图片 3"/>
          <p:cNvPicPr>
            <a:picLocks noChangeAspect="1"/>
          </p:cNvPicPr>
          <p:nvPr/>
        </p:nvPicPr>
        <p:blipFill rotWithShape="1">
          <a:blip r:embed="rId2" cstate="print">
            <a:extLst>
              <a:ext uri="{28A0092B-C50C-407E-A947-70E740481C1C}">
                <a14:useLocalDpi xmlns="" xmlns:a14="http://schemas.microsoft.com/office/drawing/2010/main" val="0"/>
              </a:ext>
            </a:extLst>
          </a:blip>
          <a:srcRect t="19370" b="4212"/>
          <a:stretch/>
        </p:blipFill>
        <p:spPr>
          <a:xfrm>
            <a:off x="982076" y="1004301"/>
            <a:ext cx="2130178" cy="2440566"/>
          </a:xfrm>
          <a:prstGeom prst="rect">
            <a:avLst/>
          </a:prstGeom>
        </p:spPr>
      </p:pic>
      <p:pic>
        <p:nvPicPr>
          <p:cNvPr id="5" name="图片 4"/>
          <p:cNvPicPr>
            <a:picLocks noChangeAspect="1"/>
          </p:cNvPicPr>
          <p:nvPr/>
        </p:nvPicPr>
        <p:blipFill rotWithShape="1">
          <a:blip r:embed="rId2" cstate="print">
            <a:extLst>
              <a:ext uri="{28A0092B-C50C-407E-A947-70E740481C1C}">
                <a14:useLocalDpi xmlns="" xmlns:a14="http://schemas.microsoft.com/office/drawing/2010/main" val="0"/>
              </a:ext>
            </a:extLst>
          </a:blip>
          <a:srcRect t="19370" b="4212"/>
          <a:stretch/>
        </p:blipFill>
        <p:spPr>
          <a:xfrm>
            <a:off x="3493263" y="1004301"/>
            <a:ext cx="2130178" cy="2440566"/>
          </a:xfrm>
          <a:prstGeom prst="rect">
            <a:avLst/>
          </a:prstGeom>
        </p:spPr>
      </p:pic>
      <p:pic>
        <p:nvPicPr>
          <p:cNvPr id="6" name="图片 5"/>
          <p:cNvPicPr>
            <a:picLocks noChangeAspect="1"/>
          </p:cNvPicPr>
          <p:nvPr/>
        </p:nvPicPr>
        <p:blipFill rotWithShape="1">
          <a:blip r:embed="rId2" cstate="print">
            <a:extLst>
              <a:ext uri="{28A0092B-C50C-407E-A947-70E740481C1C}">
                <a14:useLocalDpi xmlns="" xmlns:a14="http://schemas.microsoft.com/office/drawing/2010/main" val="0"/>
              </a:ext>
            </a:extLst>
          </a:blip>
          <a:srcRect t="19370" b="4212"/>
          <a:stretch/>
        </p:blipFill>
        <p:spPr>
          <a:xfrm>
            <a:off x="6004450" y="1004301"/>
            <a:ext cx="2130178" cy="2440566"/>
          </a:xfrm>
          <a:prstGeom prst="rect">
            <a:avLst/>
          </a:prstGeom>
        </p:spPr>
      </p:pic>
      <p:sp>
        <p:nvSpPr>
          <p:cNvPr id="8" name="文本框 180"/>
          <p:cNvSpPr txBox="1">
            <a:spLocks noChangeArrowheads="1"/>
          </p:cNvSpPr>
          <p:nvPr/>
        </p:nvSpPr>
        <p:spPr bwMode="auto">
          <a:xfrm>
            <a:off x="796413" y="3710694"/>
            <a:ext cx="2347943" cy="10387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050" dirty="0" smtClean="0">
                <a:latin typeface="方正粗黑宋简体" pitchFamily="2" charset="-122"/>
                <a:ea typeface="方正粗黑宋简体" pitchFamily="2" charset="-122"/>
              </a:rPr>
              <a:t>    我觉得去叫乔丹是篮球历史上最伟大的球员对于那些先辈来说有些不太公平和现实。不过我知道乔丹实在很出色。（查尔斯</a:t>
            </a:r>
            <a:r>
              <a:rPr lang="en-US" altLang="zh-CN" sz="1050" dirty="0" smtClean="0">
                <a:latin typeface="方正粗黑宋简体" pitchFamily="2" charset="-122"/>
                <a:ea typeface="方正粗黑宋简体" pitchFamily="2" charset="-122"/>
              </a:rPr>
              <a:t>·</a:t>
            </a:r>
            <a:r>
              <a:rPr lang="zh-CN" altLang="en-US" sz="1050" dirty="0" smtClean="0">
                <a:latin typeface="方正粗黑宋简体" pitchFamily="2" charset="-122"/>
                <a:ea typeface="方正粗黑宋简体" pitchFamily="2" charset="-122"/>
              </a:rPr>
              <a:t>巴克利评）</a:t>
            </a:r>
            <a:endParaRPr lang="zh-CN" altLang="en-US" sz="1050" dirty="0">
              <a:latin typeface="方正粗黑宋简体" pitchFamily="2" charset="-122"/>
              <a:ea typeface="方正粗黑宋简体" pitchFamily="2" charset="-122"/>
            </a:endParaRPr>
          </a:p>
        </p:txBody>
      </p:sp>
      <p:sp>
        <p:nvSpPr>
          <p:cNvPr id="10" name="文本框 180"/>
          <p:cNvSpPr txBox="1">
            <a:spLocks noChangeArrowheads="1"/>
          </p:cNvSpPr>
          <p:nvPr/>
        </p:nvSpPr>
        <p:spPr bwMode="auto">
          <a:xfrm>
            <a:off x="3501064" y="3592708"/>
            <a:ext cx="2173307" cy="15234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050" dirty="0" smtClean="0">
                <a:latin typeface="方正粗黑宋简体" pitchFamily="2" charset="-122"/>
                <a:ea typeface="方正粗黑宋简体" pitchFamily="2" charset="-122"/>
              </a:rPr>
              <a:t>有三个人让我们背负了很多债务，前两个是魔术师约翰逊和拉里</a:t>
            </a:r>
            <a:r>
              <a:rPr lang="en-US" altLang="zh-CN" sz="1050" dirty="0" smtClean="0">
                <a:latin typeface="方正粗黑宋简体" pitchFamily="2" charset="-122"/>
                <a:ea typeface="方正粗黑宋简体" pitchFamily="2" charset="-122"/>
              </a:rPr>
              <a:t>·</a:t>
            </a:r>
            <a:r>
              <a:rPr lang="zh-CN" altLang="en-US" sz="1050" dirty="0" smtClean="0">
                <a:latin typeface="方正粗黑宋简体" pitchFamily="2" charset="-122"/>
                <a:ea typeface="方正粗黑宋简体" pitchFamily="2" charset="-122"/>
              </a:rPr>
              <a:t>伯德，他们开创了一个时代，将</a:t>
            </a:r>
            <a:r>
              <a:rPr lang="en-US" altLang="zh-CN" sz="1050" dirty="0" smtClean="0">
                <a:latin typeface="方正粗黑宋简体" pitchFamily="2" charset="-122"/>
                <a:ea typeface="方正粗黑宋简体" pitchFamily="2" charset="-122"/>
              </a:rPr>
              <a:t>NBA</a:t>
            </a:r>
            <a:r>
              <a:rPr lang="zh-CN" altLang="en-US" sz="1050" dirty="0" smtClean="0">
                <a:latin typeface="方正粗黑宋简体" pitchFamily="2" charset="-122"/>
                <a:ea typeface="方正粗黑宋简体" pitchFamily="2" charset="-122"/>
              </a:rPr>
              <a:t>变得更加出色。而乔丹则真正的将</a:t>
            </a:r>
            <a:r>
              <a:rPr lang="en-US" altLang="zh-CN" sz="1050" dirty="0" smtClean="0">
                <a:latin typeface="方正粗黑宋简体" pitchFamily="2" charset="-122"/>
                <a:ea typeface="方正粗黑宋简体" pitchFamily="2" charset="-122"/>
              </a:rPr>
              <a:t>NBA</a:t>
            </a:r>
            <a:r>
              <a:rPr lang="zh-CN" altLang="en-US" sz="1050" dirty="0" smtClean="0">
                <a:latin typeface="方正粗黑宋简体" pitchFamily="2" charset="-122"/>
                <a:ea typeface="方正粗黑宋简体" pitchFamily="2" charset="-122"/>
              </a:rPr>
              <a:t>提升到了另一个水准。（杰里</a:t>
            </a:r>
            <a:r>
              <a:rPr lang="en-US" altLang="zh-CN" sz="1050" dirty="0" smtClean="0">
                <a:latin typeface="方正粗黑宋简体" pitchFamily="2" charset="-122"/>
                <a:ea typeface="方正粗黑宋简体" pitchFamily="2" charset="-122"/>
              </a:rPr>
              <a:t>·</a:t>
            </a:r>
            <a:r>
              <a:rPr lang="zh-CN" altLang="en-US" sz="1050" dirty="0" smtClean="0">
                <a:latin typeface="方正粗黑宋简体" pitchFamily="2" charset="-122"/>
                <a:ea typeface="方正粗黑宋简体" pitchFamily="2" charset="-122"/>
              </a:rPr>
              <a:t>斯隆评）</a:t>
            </a:r>
            <a:endParaRPr lang="zh-CN" altLang="en-US" sz="1050" dirty="0">
              <a:latin typeface="方正粗黑宋简体" pitchFamily="2" charset="-122"/>
              <a:ea typeface="方正粗黑宋简体" pitchFamily="2" charset="-122"/>
            </a:endParaRPr>
          </a:p>
        </p:txBody>
      </p:sp>
      <p:sp>
        <p:nvSpPr>
          <p:cNvPr id="12" name="文本框 180"/>
          <p:cNvSpPr txBox="1">
            <a:spLocks noChangeArrowheads="1"/>
          </p:cNvSpPr>
          <p:nvPr/>
        </p:nvSpPr>
        <p:spPr bwMode="auto">
          <a:xfrm>
            <a:off x="6012251" y="3645802"/>
            <a:ext cx="2173307" cy="7963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050" dirty="0" smtClean="0">
                <a:latin typeface="方正粗黑宋简体" pitchFamily="2" charset="-122"/>
                <a:ea typeface="方正粗黑宋简体" pitchFamily="2" charset="-122"/>
              </a:rPr>
              <a:t>我根本不能和乔丹相比，他是神，只有马拉多纳的伟大才能与之相提并论。（齐达内评）</a:t>
            </a:r>
            <a:endParaRPr lang="zh-CN" altLang="en-US" sz="1050" dirty="0">
              <a:latin typeface="方正粗黑宋简体" pitchFamily="2" charset="-122"/>
              <a:ea typeface="方正粗黑宋简体" pitchFamily="2" charset="-122"/>
            </a:endParaRPr>
          </a:p>
        </p:txBody>
      </p:sp>
    </p:spTree>
    <p:extLst>
      <p:ext uri="{BB962C8B-B14F-4D97-AF65-F5344CB8AC3E}">
        <p14:creationId xmlns="" xmlns:p14="http://schemas.microsoft.com/office/powerpoint/2010/main" val="1074641544"/>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50" fill="hold"/>
                                        <p:tgtEl>
                                          <p:spTgt spid="8"/>
                                        </p:tgtEl>
                                        <p:attrNameLst>
                                          <p:attrName>ppt_x</p:attrName>
                                        </p:attrNameLst>
                                      </p:cBhvr>
                                      <p:tavLst>
                                        <p:tav tm="0">
                                          <p:val>
                                            <p:strVal val="#ppt_x"/>
                                          </p:val>
                                        </p:tav>
                                        <p:tav tm="100000">
                                          <p:val>
                                            <p:strVal val="#ppt_x"/>
                                          </p:val>
                                        </p:tav>
                                      </p:tavLst>
                                    </p:anim>
                                    <p:anim calcmode="lin" valueType="num">
                                      <p:cBhvr additive="base">
                                        <p:cTn id="23" dur="15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650"/>
                            </p:stCondLst>
                            <p:childTnLst>
                              <p:par>
                                <p:cTn id="25" presetID="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50" fill="hold"/>
                                        <p:tgtEl>
                                          <p:spTgt spid="10"/>
                                        </p:tgtEl>
                                        <p:attrNameLst>
                                          <p:attrName>ppt_x</p:attrName>
                                        </p:attrNameLst>
                                      </p:cBhvr>
                                      <p:tavLst>
                                        <p:tav tm="0">
                                          <p:val>
                                            <p:strVal val="#ppt_x"/>
                                          </p:val>
                                        </p:tav>
                                        <p:tav tm="100000">
                                          <p:val>
                                            <p:strVal val="#ppt_x"/>
                                          </p:val>
                                        </p:tav>
                                      </p:tavLst>
                                    </p:anim>
                                    <p:anim calcmode="lin" valueType="num">
                                      <p:cBhvr additive="base">
                                        <p:cTn id="28" dur="15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800"/>
                            </p:stCondLst>
                            <p:childTnLst>
                              <p:par>
                                <p:cTn id="30" presetID="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150" fill="hold"/>
                                        <p:tgtEl>
                                          <p:spTgt spid="12"/>
                                        </p:tgtEl>
                                        <p:attrNameLst>
                                          <p:attrName>ppt_x</p:attrName>
                                        </p:attrNameLst>
                                      </p:cBhvr>
                                      <p:tavLst>
                                        <p:tav tm="0">
                                          <p:val>
                                            <p:strVal val="#ppt_x"/>
                                          </p:val>
                                        </p:tav>
                                        <p:tav tm="100000">
                                          <p:val>
                                            <p:strVal val="#ppt_x"/>
                                          </p:val>
                                        </p:tav>
                                      </p:tavLst>
                                    </p:anim>
                                    <p:anim calcmode="lin" valueType="num">
                                      <p:cBhvr additive="base">
                                        <p:cTn id="33" dur="1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8" name="文本框 4"/>
          <p:cNvSpPr txBox="1">
            <a:spLocks noChangeArrowheads="1"/>
          </p:cNvSpPr>
          <p:nvPr/>
        </p:nvSpPr>
        <p:spPr bwMode="auto">
          <a:xfrm>
            <a:off x="3098042" y="1952315"/>
            <a:ext cx="5738776" cy="7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4400" b="1" dirty="0">
                <a:solidFill>
                  <a:schemeClr val="bg1"/>
                </a:solidFill>
                <a:latin typeface="微软雅黑" pitchFamily="34" charset="-122"/>
                <a:ea typeface="微软雅黑" pitchFamily="34" charset="-122"/>
              </a:rPr>
              <a:t>谢谢</a:t>
            </a:r>
            <a:r>
              <a:rPr lang="zh-CN" altLang="en-US" sz="4400" b="1" dirty="0" smtClean="0">
                <a:solidFill>
                  <a:schemeClr val="bg1"/>
                </a:solidFill>
                <a:latin typeface="微软雅黑" pitchFamily="34" charset="-122"/>
                <a:ea typeface="微软雅黑" pitchFamily="34" charset="-122"/>
              </a:rPr>
              <a:t>聆听</a:t>
            </a:r>
            <a:endParaRPr lang="zh-CN" altLang="en-US" sz="4400" b="1" dirty="0">
              <a:solidFill>
                <a:schemeClr val="bg1"/>
              </a:solidFill>
              <a:latin typeface="微软雅黑" pitchFamily="34" charset="-122"/>
              <a:ea typeface="微软雅黑" pitchFamily="34" charset="-122"/>
            </a:endParaRPr>
          </a:p>
        </p:txBody>
      </p:sp>
      <p:sp>
        <p:nvSpPr>
          <p:cNvPr id="9" name="文本框 4"/>
          <p:cNvSpPr txBox="1">
            <a:spLocks noChangeArrowheads="1"/>
          </p:cNvSpPr>
          <p:nvPr/>
        </p:nvSpPr>
        <p:spPr bwMode="auto">
          <a:xfrm>
            <a:off x="6345435" y="3386977"/>
            <a:ext cx="2460620" cy="315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r>
              <a:rPr lang="zh-CN" altLang="en-US" sz="1600" dirty="0" smtClean="0">
                <a:solidFill>
                  <a:schemeClr val="bg1"/>
                </a:solidFill>
                <a:latin typeface="微软雅黑" pitchFamily="34" charset="-122"/>
                <a:ea typeface="微软雅黑" pitchFamily="34" charset="-122"/>
              </a:rPr>
              <a:t>七二</a:t>
            </a:r>
            <a:r>
              <a:rPr lang="zh-CN" altLang="en-US" sz="1600" dirty="0" smtClean="0">
                <a:solidFill>
                  <a:schemeClr val="bg1"/>
                </a:solidFill>
                <a:latin typeface="微软雅黑" pitchFamily="34" charset="-122"/>
                <a:ea typeface="微软雅黑" pitchFamily="34" charset="-122"/>
              </a:rPr>
              <a:t>班</a:t>
            </a:r>
            <a:r>
              <a:rPr lang="zh-CN" altLang="en-US" sz="1600" dirty="0" smtClean="0">
                <a:solidFill>
                  <a:schemeClr val="bg1"/>
                </a:solidFill>
                <a:latin typeface="微软雅黑" pitchFamily="34" charset="-122"/>
                <a:ea typeface="微软雅黑" pitchFamily="34" charset="-122"/>
              </a:rPr>
              <a:t>梅</a:t>
            </a:r>
            <a:r>
              <a:rPr lang="zh-CN" altLang="en-US" sz="1600" dirty="0" smtClean="0">
                <a:solidFill>
                  <a:schemeClr val="bg1"/>
                </a:solidFill>
                <a:latin typeface="微软雅黑" pitchFamily="34" charset="-122"/>
                <a:ea typeface="微软雅黑" pitchFamily="34" charset="-122"/>
              </a:rPr>
              <a:t>满</a:t>
            </a:r>
            <a:endParaRPr lang="zh-CN" altLang="en-US" sz="16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974112785"/>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par>
                          <p:cTn id="15" fill="hold">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2817"/>
          <a:stretch/>
        </p:blipFill>
        <p:spPr bwMode="auto">
          <a:xfrm>
            <a:off x="340267" y="148419"/>
            <a:ext cx="3252584" cy="4995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6934001" y="418523"/>
            <a:ext cx="1533412" cy="660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62" tIns="34281" rIns="68562" bIns="34281"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4000" b="1" dirty="0">
                <a:latin typeface="微软雅黑" pitchFamily="34" charset="-122"/>
                <a:ea typeface="微软雅黑" pitchFamily="34" charset="-122"/>
              </a:rPr>
              <a:t>目录</a:t>
            </a:r>
          </a:p>
        </p:txBody>
      </p:sp>
      <p:sp>
        <p:nvSpPr>
          <p:cNvPr id="13" name="Text Box 5"/>
          <p:cNvSpPr txBox="1">
            <a:spLocks noChangeArrowheads="1"/>
          </p:cNvSpPr>
          <p:nvPr/>
        </p:nvSpPr>
        <p:spPr bwMode="auto">
          <a:xfrm>
            <a:off x="7028597" y="1086471"/>
            <a:ext cx="1268711" cy="31545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dirty="0">
                <a:latin typeface="微软雅黑" pitchFamily="34" charset="-122"/>
                <a:ea typeface="微软雅黑" pitchFamily="34" charset="-122"/>
              </a:rPr>
              <a:t>C</a:t>
            </a:r>
            <a:r>
              <a:rPr lang="zh-CN" altLang="en-US" sz="1600" dirty="0">
                <a:latin typeface="微软雅黑" pitchFamily="34" charset="-122"/>
                <a:ea typeface="微软雅黑" pitchFamily="34" charset="-122"/>
              </a:rPr>
              <a:t>ontents</a:t>
            </a:r>
          </a:p>
        </p:txBody>
      </p:sp>
      <p:cxnSp>
        <p:nvCxnSpPr>
          <p:cNvPr id="3" name="直接连接符 2"/>
          <p:cNvCxnSpPr/>
          <p:nvPr/>
        </p:nvCxnSpPr>
        <p:spPr bwMode="auto">
          <a:xfrm flipH="1">
            <a:off x="4177255" y="1528549"/>
            <a:ext cx="3970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 name="矩形 27"/>
          <p:cNvSpPr>
            <a:spLocks noChangeArrowheads="1"/>
          </p:cNvSpPr>
          <p:nvPr/>
        </p:nvSpPr>
        <p:spPr bwMode="auto">
          <a:xfrm>
            <a:off x="4166817" y="1849416"/>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r>
              <a:rPr lang="zh-CN" altLang="en-US" dirty="0" smtClean="0"/>
              <a:t>个人</a:t>
            </a:r>
            <a:endParaRPr lang="zh-CN" altLang="en-US" dirty="0"/>
          </a:p>
        </p:txBody>
      </p:sp>
      <p:sp>
        <p:nvSpPr>
          <p:cNvPr id="23" name="矩形 22"/>
          <p:cNvSpPr/>
          <p:nvPr/>
        </p:nvSpPr>
        <p:spPr bwMode="auto">
          <a:xfrm>
            <a:off x="4167357" y="1849890"/>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24" name="Rectangle 14"/>
          <p:cNvSpPr>
            <a:spLocks noChangeArrowheads="1"/>
          </p:cNvSpPr>
          <p:nvPr/>
        </p:nvSpPr>
        <p:spPr bwMode="auto">
          <a:xfrm>
            <a:off x="4252257" y="1959593"/>
            <a:ext cx="55130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1</a:t>
            </a:r>
          </a:p>
        </p:txBody>
      </p:sp>
      <p:sp>
        <p:nvSpPr>
          <p:cNvPr id="25" name="TextBox 59"/>
          <p:cNvSpPr txBox="1">
            <a:spLocks noChangeArrowheads="1"/>
          </p:cNvSpPr>
          <p:nvPr/>
        </p:nvSpPr>
        <p:spPr bwMode="auto">
          <a:xfrm>
            <a:off x="4986838" y="1911329"/>
            <a:ext cx="2382953" cy="32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个人介绍</a:t>
            </a:r>
            <a:endParaRPr lang="zh-CN" altLang="en-US" sz="1600" dirty="0">
              <a:solidFill>
                <a:schemeClr val="bg1"/>
              </a:solidFill>
              <a:latin typeface="微软雅黑" pitchFamily="34" charset="-122"/>
              <a:ea typeface="微软雅黑" pitchFamily="34" charset="-122"/>
            </a:endParaRPr>
          </a:p>
        </p:txBody>
      </p:sp>
      <p:sp>
        <p:nvSpPr>
          <p:cNvPr id="26" name="矩形 27"/>
          <p:cNvSpPr>
            <a:spLocks noChangeArrowheads="1"/>
          </p:cNvSpPr>
          <p:nvPr/>
        </p:nvSpPr>
        <p:spPr bwMode="auto">
          <a:xfrm>
            <a:off x="4166817" y="2388502"/>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27" name="矩形 26"/>
          <p:cNvSpPr/>
          <p:nvPr/>
        </p:nvSpPr>
        <p:spPr bwMode="auto">
          <a:xfrm>
            <a:off x="4167357" y="2388976"/>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28" name="Rectangle 14"/>
          <p:cNvSpPr>
            <a:spLocks noChangeArrowheads="1"/>
          </p:cNvSpPr>
          <p:nvPr/>
        </p:nvSpPr>
        <p:spPr bwMode="auto">
          <a:xfrm>
            <a:off x="4252257" y="2498679"/>
            <a:ext cx="55130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2</a:t>
            </a:r>
            <a:endParaRPr lang="zh-CN" altLang="en-US" dirty="0">
              <a:solidFill>
                <a:srgbClr val="C00000"/>
              </a:solidFill>
              <a:latin typeface="+mn-lt"/>
              <a:ea typeface="微软雅黑" pitchFamily="34" charset="-122"/>
            </a:endParaRPr>
          </a:p>
        </p:txBody>
      </p:sp>
      <p:sp>
        <p:nvSpPr>
          <p:cNvPr id="29" name="TextBox 59"/>
          <p:cNvSpPr txBox="1">
            <a:spLocks noChangeArrowheads="1"/>
          </p:cNvSpPr>
          <p:nvPr/>
        </p:nvSpPr>
        <p:spPr bwMode="auto">
          <a:xfrm>
            <a:off x="4986838" y="2450415"/>
            <a:ext cx="2382953" cy="32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所获得的成就</a:t>
            </a:r>
            <a:endParaRPr lang="zh-CN" altLang="en-US" sz="1600" dirty="0">
              <a:solidFill>
                <a:schemeClr val="bg1"/>
              </a:solidFill>
              <a:latin typeface="微软雅黑" pitchFamily="34" charset="-122"/>
              <a:ea typeface="微软雅黑" pitchFamily="34" charset="-122"/>
            </a:endParaRPr>
          </a:p>
        </p:txBody>
      </p:sp>
      <p:sp>
        <p:nvSpPr>
          <p:cNvPr id="30" name="矩形 27"/>
          <p:cNvSpPr>
            <a:spLocks noChangeArrowheads="1"/>
          </p:cNvSpPr>
          <p:nvPr/>
        </p:nvSpPr>
        <p:spPr bwMode="auto">
          <a:xfrm>
            <a:off x="4166817" y="2934412"/>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31" name="矩形 30"/>
          <p:cNvSpPr/>
          <p:nvPr/>
        </p:nvSpPr>
        <p:spPr bwMode="auto">
          <a:xfrm>
            <a:off x="4167357" y="2934886"/>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32" name="Rectangle 14"/>
          <p:cNvSpPr>
            <a:spLocks noChangeArrowheads="1"/>
          </p:cNvSpPr>
          <p:nvPr/>
        </p:nvSpPr>
        <p:spPr bwMode="auto">
          <a:xfrm>
            <a:off x="4252257" y="3044589"/>
            <a:ext cx="55130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3</a:t>
            </a:r>
            <a:endParaRPr lang="zh-CN" altLang="en-US" dirty="0">
              <a:solidFill>
                <a:srgbClr val="C00000"/>
              </a:solidFill>
              <a:latin typeface="+mn-lt"/>
              <a:ea typeface="微软雅黑" pitchFamily="34" charset="-122"/>
            </a:endParaRPr>
          </a:p>
        </p:txBody>
      </p:sp>
      <p:sp>
        <p:nvSpPr>
          <p:cNvPr id="33" name="TextBox 59"/>
          <p:cNvSpPr txBox="1">
            <a:spLocks noChangeArrowheads="1"/>
          </p:cNvSpPr>
          <p:nvPr/>
        </p:nvSpPr>
        <p:spPr bwMode="auto">
          <a:xfrm>
            <a:off x="4986838" y="2996325"/>
            <a:ext cx="2382953" cy="32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乔丹的六连冠</a:t>
            </a:r>
            <a:endParaRPr lang="zh-CN" altLang="en-US" sz="1600" dirty="0">
              <a:solidFill>
                <a:schemeClr val="bg1"/>
              </a:solidFill>
              <a:latin typeface="微软雅黑" pitchFamily="34" charset="-122"/>
              <a:ea typeface="微软雅黑" pitchFamily="34" charset="-122"/>
            </a:endParaRPr>
          </a:p>
        </p:txBody>
      </p:sp>
      <p:sp>
        <p:nvSpPr>
          <p:cNvPr id="40" name="矩形 27"/>
          <p:cNvSpPr>
            <a:spLocks noChangeArrowheads="1"/>
          </p:cNvSpPr>
          <p:nvPr/>
        </p:nvSpPr>
        <p:spPr bwMode="auto">
          <a:xfrm>
            <a:off x="4166817" y="3466676"/>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41" name="矩形 40"/>
          <p:cNvSpPr/>
          <p:nvPr/>
        </p:nvSpPr>
        <p:spPr bwMode="auto">
          <a:xfrm>
            <a:off x="4167357" y="3467150"/>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42" name="Rectangle 14"/>
          <p:cNvSpPr>
            <a:spLocks noChangeArrowheads="1"/>
          </p:cNvSpPr>
          <p:nvPr/>
        </p:nvSpPr>
        <p:spPr bwMode="auto">
          <a:xfrm>
            <a:off x="4252257" y="3576853"/>
            <a:ext cx="55130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4</a:t>
            </a:r>
            <a:endParaRPr lang="zh-CN" altLang="en-US" dirty="0">
              <a:solidFill>
                <a:srgbClr val="C00000"/>
              </a:solidFill>
              <a:latin typeface="+mn-lt"/>
              <a:ea typeface="微软雅黑" pitchFamily="34" charset="-122"/>
            </a:endParaRPr>
          </a:p>
        </p:txBody>
      </p:sp>
      <p:sp>
        <p:nvSpPr>
          <p:cNvPr id="43" name="TextBox 59"/>
          <p:cNvSpPr txBox="1">
            <a:spLocks noChangeArrowheads="1"/>
          </p:cNvSpPr>
          <p:nvPr/>
        </p:nvSpPr>
        <p:spPr bwMode="auto">
          <a:xfrm>
            <a:off x="4986838" y="3528589"/>
            <a:ext cx="2382953" cy="32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商业代言</a:t>
            </a:r>
            <a:endParaRPr lang="zh-CN" altLang="en-US" sz="1600" dirty="0">
              <a:solidFill>
                <a:schemeClr val="bg1"/>
              </a:solidFill>
              <a:latin typeface="微软雅黑" pitchFamily="34" charset="-122"/>
              <a:ea typeface="微软雅黑" pitchFamily="34" charset="-122"/>
            </a:endParaRPr>
          </a:p>
        </p:txBody>
      </p:sp>
      <p:sp>
        <p:nvSpPr>
          <p:cNvPr id="44" name="矩形 27"/>
          <p:cNvSpPr>
            <a:spLocks noChangeArrowheads="1"/>
          </p:cNvSpPr>
          <p:nvPr/>
        </p:nvSpPr>
        <p:spPr bwMode="auto">
          <a:xfrm>
            <a:off x="4143219" y="4012586"/>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45" name="矩形 44"/>
          <p:cNvSpPr/>
          <p:nvPr/>
        </p:nvSpPr>
        <p:spPr bwMode="auto">
          <a:xfrm>
            <a:off x="4143760" y="4013059"/>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46" name="Rectangle 14"/>
          <p:cNvSpPr>
            <a:spLocks noChangeArrowheads="1"/>
          </p:cNvSpPr>
          <p:nvPr/>
        </p:nvSpPr>
        <p:spPr bwMode="auto">
          <a:xfrm>
            <a:off x="4252257" y="4122763"/>
            <a:ext cx="55130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5</a:t>
            </a:r>
            <a:endParaRPr lang="zh-CN" altLang="en-US" dirty="0">
              <a:solidFill>
                <a:srgbClr val="C00000"/>
              </a:solidFill>
              <a:latin typeface="+mn-lt"/>
              <a:ea typeface="微软雅黑" pitchFamily="34" charset="-122"/>
            </a:endParaRPr>
          </a:p>
        </p:txBody>
      </p:sp>
      <p:sp>
        <p:nvSpPr>
          <p:cNvPr id="47" name="TextBox 59"/>
          <p:cNvSpPr txBox="1">
            <a:spLocks noChangeArrowheads="1"/>
          </p:cNvSpPr>
          <p:nvPr/>
        </p:nvSpPr>
        <p:spPr bwMode="auto">
          <a:xfrm>
            <a:off x="4986838" y="4074499"/>
            <a:ext cx="2382953" cy="32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收购球队</a:t>
            </a:r>
            <a:endParaRPr lang="zh-CN" altLang="en-US" sz="1600" dirty="0">
              <a:solidFill>
                <a:schemeClr val="bg1"/>
              </a:solidFill>
              <a:latin typeface="微软雅黑" pitchFamily="34" charset="-122"/>
              <a:ea typeface="微软雅黑" pitchFamily="34" charset="-122"/>
            </a:endParaRPr>
          </a:p>
        </p:txBody>
      </p:sp>
      <p:sp>
        <p:nvSpPr>
          <p:cNvPr id="35" name="矩形 34"/>
          <p:cNvSpPr/>
          <p:nvPr/>
        </p:nvSpPr>
        <p:spPr bwMode="auto">
          <a:xfrm>
            <a:off x="4164946" y="4554303"/>
            <a:ext cx="3958466" cy="407054"/>
          </a:xfrm>
          <a:prstGeom prst="rect">
            <a:avLst/>
          </a:prstGeom>
          <a:solidFill>
            <a:srgbClr val="C0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solidFill>
                <a:srgbClr val="FF0000"/>
              </a:solidFill>
              <a:effectLst/>
              <a:latin typeface="Calibri" pitchFamily="34" charset="0"/>
              <a:ea typeface="宋体" pitchFamily="2" charset="-122"/>
            </a:endParaRPr>
          </a:p>
        </p:txBody>
      </p:sp>
      <p:sp>
        <p:nvSpPr>
          <p:cNvPr id="36" name="矩形 35"/>
          <p:cNvSpPr/>
          <p:nvPr/>
        </p:nvSpPr>
        <p:spPr bwMode="auto">
          <a:xfrm>
            <a:off x="4170843" y="4560202"/>
            <a:ext cx="666627" cy="401156"/>
          </a:xfrm>
          <a:prstGeom prst="rect">
            <a:avLst/>
          </a:prstGeom>
          <a:solidFill>
            <a:schemeClr val="bg1"/>
          </a:solidFill>
          <a:ln w="9525"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8" name="TextBox 37"/>
          <p:cNvSpPr txBox="1"/>
          <p:nvPr/>
        </p:nvSpPr>
        <p:spPr>
          <a:xfrm>
            <a:off x="4176744" y="4583801"/>
            <a:ext cx="690224" cy="646331"/>
          </a:xfrm>
          <a:prstGeom prst="rect">
            <a:avLst/>
          </a:prstGeom>
          <a:noFill/>
        </p:spPr>
        <p:txBody>
          <a:bodyPr wrap="square" rtlCol="0">
            <a:spAutoFit/>
          </a:bodyPr>
          <a:lstStyle/>
          <a:p>
            <a:r>
              <a:rPr lang="zh-CN" altLang="en-US" dirty="0" smtClean="0">
                <a:solidFill>
                  <a:srgbClr val="C00000"/>
                </a:solidFill>
                <a:ea typeface="微软雅黑" pitchFamily="34" charset="-122"/>
              </a:rPr>
              <a:t>Part</a:t>
            </a:r>
            <a:r>
              <a:rPr lang="en-US" altLang="zh-CN" dirty="0" smtClean="0">
                <a:solidFill>
                  <a:srgbClr val="C00000"/>
                </a:solidFill>
                <a:ea typeface="微软雅黑" pitchFamily="34" charset="-122"/>
              </a:rPr>
              <a:t>6</a:t>
            </a:r>
            <a:r>
              <a:rPr lang="zh-CN" altLang="en-US" dirty="0" smtClean="0">
                <a:solidFill>
                  <a:srgbClr val="C00000"/>
                </a:solidFill>
                <a:ea typeface="微软雅黑" pitchFamily="34" charset="-122"/>
              </a:rPr>
              <a:t> </a:t>
            </a:r>
          </a:p>
          <a:p>
            <a:endParaRPr lang="zh-CN" altLang="en-US" dirty="0"/>
          </a:p>
        </p:txBody>
      </p:sp>
      <p:sp>
        <p:nvSpPr>
          <p:cNvPr id="39" name="TextBox 38"/>
          <p:cNvSpPr txBox="1"/>
          <p:nvPr/>
        </p:nvSpPr>
        <p:spPr>
          <a:xfrm>
            <a:off x="4920062" y="4601497"/>
            <a:ext cx="3085363" cy="338554"/>
          </a:xfrm>
          <a:prstGeom prst="rect">
            <a:avLst/>
          </a:prstGeom>
          <a:noFill/>
        </p:spPr>
        <p:txBody>
          <a:bodyPr wrap="square" rtlCol="0">
            <a:spAutoFit/>
          </a:bodyPr>
          <a:lstStyle/>
          <a:p>
            <a:r>
              <a:rPr lang="zh-CN" altLang="en-US" sz="1600" dirty="0" smtClean="0">
                <a:solidFill>
                  <a:schemeClr val="bg1"/>
                </a:solidFill>
                <a:latin typeface="微软雅黑" pitchFamily="34" charset="-122"/>
                <a:ea typeface="微软雅黑" pitchFamily="34" charset="-122"/>
              </a:rPr>
              <a:t>财富排名</a:t>
            </a:r>
            <a:endParaRPr lang="zh-CN" altLang="en-US" sz="16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300" fill="hold"/>
                                        <p:tgtEl>
                                          <p:spTgt spid="12"/>
                                        </p:tgtEl>
                                        <p:attrNameLst>
                                          <p:attrName>ppt_w</p:attrName>
                                        </p:attrNameLst>
                                      </p:cBhvr>
                                      <p:tavLst>
                                        <p:tav tm="0">
                                          <p:val>
                                            <p:fltVal val="0"/>
                                          </p:val>
                                        </p:tav>
                                        <p:tav tm="100000">
                                          <p:val>
                                            <p:strVal val="#ppt_w"/>
                                          </p:val>
                                        </p:tav>
                                      </p:tavLst>
                                    </p:anim>
                                    <p:anim calcmode="lin" valueType="num">
                                      <p:cBhvr>
                                        <p:cTn id="19" dur="300" fill="hold"/>
                                        <p:tgtEl>
                                          <p:spTgt spid="12"/>
                                        </p:tgtEl>
                                        <p:attrNameLst>
                                          <p:attrName>ppt_h</p:attrName>
                                        </p:attrNameLst>
                                      </p:cBhvr>
                                      <p:tavLst>
                                        <p:tav tm="0">
                                          <p:val>
                                            <p:fltVal val="0"/>
                                          </p:val>
                                        </p:tav>
                                        <p:tav tm="100000">
                                          <p:val>
                                            <p:strVal val="#ppt_h"/>
                                          </p:val>
                                        </p:tav>
                                      </p:tavLst>
                                    </p:anim>
                                    <p:anim calcmode="lin" valueType="num">
                                      <p:cBhvr>
                                        <p:cTn id="20" dur="300" fill="hold"/>
                                        <p:tgtEl>
                                          <p:spTgt spid="12"/>
                                        </p:tgtEl>
                                        <p:attrNameLst>
                                          <p:attrName>style.rotation</p:attrName>
                                        </p:attrNameLst>
                                      </p:cBhvr>
                                      <p:tavLst>
                                        <p:tav tm="0">
                                          <p:val>
                                            <p:fltVal val="90"/>
                                          </p:val>
                                        </p:tav>
                                        <p:tav tm="100000">
                                          <p:val>
                                            <p:fltVal val="0"/>
                                          </p:val>
                                        </p:tav>
                                      </p:tavLst>
                                    </p:anim>
                                    <p:animEffect transition="in" filter="fade">
                                      <p:cBhvr>
                                        <p:cTn id="21" dur="300"/>
                                        <p:tgtEl>
                                          <p:spTgt spid="12"/>
                                        </p:tgtEl>
                                      </p:cBhvr>
                                    </p:animEffect>
                                  </p:childTnLst>
                                </p:cTn>
                              </p:par>
                            </p:childTnLst>
                          </p:cTn>
                        </p:par>
                        <p:par>
                          <p:cTn id="22" fill="hold">
                            <p:stCondLst>
                              <p:cond delay="1800"/>
                            </p:stCondLst>
                            <p:childTnLst>
                              <p:par>
                                <p:cTn id="23" presetID="3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300" fill="hold"/>
                                        <p:tgtEl>
                                          <p:spTgt spid="13"/>
                                        </p:tgtEl>
                                        <p:attrNameLst>
                                          <p:attrName>ppt_w</p:attrName>
                                        </p:attrNameLst>
                                      </p:cBhvr>
                                      <p:tavLst>
                                        <p:tav tm="0">
                                          <p:val>
                                            <p:fltVal val="0"/>
                                          </p:val>
                                        </p:tav>
                                        <p:tav tm="100000">
                                          <p:val>
                                            <p:strVal val="#ppt_w"/>
                                          </p:val>
                                        </p:tav>
                                      </p:tavLst>
                                    </p:anim>
                                    <p:anim calcmode="lin" valueType="num">
                                      <p:cBhvr>
                                        <p:cTn id="26" dur="300" fill="hold"/>
                                        <p:tgtEl>
                                          <p:spTgt spid="13"/>
                                        </p:tgtEl>
                                        <p:attrNameLst>
                                          <p:attrName>ppt_h</p:attrName>
                                        </p:attrNameLst>
                                      </p:cBhvr>
                                      <p:tavLst>
                                        <p:tav tm="0">
                                          <p:val>
                                            <p:fltVal val="0"/>
                                          </p:val>
                                        </p:tav>
                                        <p:tav tm="100000">
                                          <p:val>
                                            <p:strVal val="#ppt_h"/>
                                          </p:val>
                                        </p:tav>
                                      </p:tavLst>
                                    </p:anim>
                                    <p:anim calcmode="lin" valueType="num">
                                      <p:cBhvr>
                                        <p:cTn id="27" dur="300" fill="hold"/>
                                        <p:tgtEl>
                                          <p:spTgt spid="13"/>
                                        </p:tgtEl>
                                        <p:attrNameLst>
                                          <p:attrName>style.rotation</p:attrName>
                                        </p:attrNameLst>
                                      </p:cBhvr>
                                      <p:tavLst>
                                        <p:tav tm="0">
                                          <p:val>
                                            <p:fltVal val="90"/>
                                          </p:val>
                                        </p:tav>
                                        <p:tav tm="100000">
                                          <p:val>
                                            <p:fltVal val="0"/>
                                          </p:val>
                                        </p:tav>
                                      </p:tavLst>
                                    </p:anim>
                                    <p:animEffect transition="in" filter="fade">
                                      <p:cBhvr>
                                        <p:cTn id="28" dur="300"/>
                                        <p:tgtEl>
                                          <p:spTgt spid="13"/>
                                        </p:tgtEl>
                                      </p:cBhvr>
                                    </p:animEffect>
                                  </p:childTnLst>
                                </p:cTn>
                              </p:par>
                            </p:childTnLst>
                          </p:cTn>
                        </p:par>
                        <p:par>
                          <p:cTn id="29" fill="hold">
                            <p:stCondLst>
                              <p:cond delay="2100"/>
                            </p:stCondLst>
                            <p:childTnLst>
                              <p:par>
                                <p:cTn id="30" presetID="42"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par>
                          <p:cTn id="35" fill="hold">
                            <p:stCondLst>
                              <p:cond delay="3100"/>
                            </p:stCondLst>
                            <p:childTnLst>
                              <p:par>
                                <p:cTn id="36" presetID="42"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childTnLst>
                          </p:cTn>
                        </p:par>
                        <p:par>
                          <p:cTn id="41" fill="hold">
                            <p:stCondLst>
                              <p:cond delay="4100"/>
                            </p:stCondLst>
                            <p:childTnLst>
                              <p:par>
                                <p:cTn id="42" presetID="2" presetClass="entr" presetSubtype="6"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1+#ppt_w/2"/>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childTnLst>
                          </p:cTn>
                        </p:par>
                        <p:par>
                          <p:cTn id="46" fill="hold">
                            <p:stCondLst>
                              <p:cond delay="4600"/>
                            </p:stCondLst>
                            <p:childTnLst>
                              <p:par>
                                <p:cTn id="47" presetID="42"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childTnLst>
                          </p:cTn>
                        </p:par>
                        <p:par>
                          <p:cTn id="52" fill="hold">
                            <p:stCondLst>
                              <p:cond delay="5600"/>
                            </p:stCondLst>
                            <p:childTnLst>
                              <p:par>
                                <p:cTn id="53" presetID="42"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childTnLst>
                          </p:cTn>
                        </p:par>
                        <p:par>
                          <p:cTn id="58" fill="hold">
                            <p:stCondLst>
                              <p:cond delay="6600"/>
                            </p:stCondLst>
                            <p:childTnLst>
                              <p:par>
                                <p:cTn id="59" presetID="2" presetClass="entr" presetSubtype="6"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1+#ppt_w/2"/>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par>
                          <p:cTn id="63" fill="hold">
                            <p:stCondLst>
                              <p:cond delay="7100"/>
                            </p:stCondLst>
                            <p:childTnLst>
                              <p:par>
                                <p:cTn id="64" presetID="42" presetClass="entr" presetSubtype="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1000"/>
                                        <p:tgtEl>
                                          <p:spTgt spid="30"/>
                                        </p:tgtEl>
                                      </p:cBhvr>
                                    </p:animEffect>
                                    <p:anim calcmode="lin" valueType="num">
                                      <p:cBhvr>
                                        <p:cTn id="67" dur="1000" fill="hold"/>
                                        <p:tgtEl>
                                          <p:spTgt spid="30"/>
                                        </p:tgtEl>
                                        <p:attrNameLst>
                                          <p:attrName>ppt_x</p:attrName>
                                        </p:attrNameLst>
                                      </p:cBhvr>
                                      <p:tavLst>
                                        <p:tav tm="0">
                                          <p:val>
                                            <p:strVal val="#ppt_x"/>
                                          </p:val>
                                        </p:tav>
                                        <p:tav tm="100000">
                                          <p:val>
                                            <p:strVal val="#ppt_x"/>
                                          </p:val>
                                        </p:tav>
                                      </p:tavLst>
                                    </p:anim>
                                    <p:anim calcmode="lin" valueType="num">
                                      <p:cBhvr>
                                        <p:cTn id="68" dur="1000" fill="hold"/>
                                        <p:tgtEl>
                                          <p:spTgt spid="30"/>
                                        </p:tgtEl>
                                        <p:attrNameLst>
                                          <p:attrName>ppt_y</p:attrName>
                                        </p:attrNameLst>
                                      </p:cBhvr>
                                      <p:tavLst>
                                        <p:tav tm="0">
                                          <p:val>
                                            <p:strVal val="#ppt_y+.1"/>
                                          </p:val>
                                        </p:tav>
                                        <p:tav tm="100000">
                                          <p:val>
                                            <p:strVal val="#ppt_y"/>
                                          </p:val>
                                        </p:tav>
                                      </p:tavLst>
                                    </p:anim>
                                  </p:childTnLst>
                                </p:cTn>
                              </p:par>
                            </p:childTnLst>
                          </p:cTn>
                        </p:par>
                        <p:par>
                          <p:cTn id="69" fill="hold">
                            <p:stCondLst>
                              <p:cond delay="8100"/>
                            </p:stCondLst>
                            <p:childTnLst>
                              <p:par>
                                <p:cTn id="70" presetID="42"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anim calcmode="lin" valueType="num">
                                      <p:cBhvr>
                                        <p:cTn id="73" dur="1000" fill="hold"/>
                                        <p:tgtEl>
                                          <p:spTgt spid="32"/>
                                        </p:tgtEl>
                                        <p:attrNameLst>
                                          <p:attrName>ppt_x</p:attrName>
                                        </p:attrNameLst>
                                      </p:cBhvr>
                                      <p:tavLst>
                                        <p:tav tm="0">
                                          <p:val>
                                            <p:strVal val="#ppt_x"/>
                                          </p:val>
                                        </p:tav>
                                        <p:tav tm="100000">
                                          <p:val>
                                            <p:strVal val="#ppt_x"/>
                                          </p:val>
                                        </p:tav>
                                      </p:tavLst>
                                    </p:anim>
                                    <p:anim calcmode="lin" valueType="num">
                                      <p:cBhvr>
                                        <p:cTn id="74" dur="1000" fill="hold"/>
                                        <p:tgtEl>
                                          <p:spTgt spid="32"/>
                                        </p:tgtEl>
                                        <p:attrNameLst>
                                          <p:attrName>ppt_y</p:attrName>
                                        </p:attrNameLst>
                                      </p:cBhvr>
                                      <p:tavLst>
                                        <p:tav tm="0">
                                          <p:val>
                                            <p:strVal val="#ppt_y+.1"/>
                                          </p:val>
                                        </p:tav>
                                        <p:tav tm="100000">
                                          <p:val>
                                            <p:strVal val="#ppt_y"/>
                                          </p:val>
                                        </p:tav>
                                      </p:tavLst>
                                    </p:anim>
                                  </p:childTnLst>
                                </p:cTn>
                              </p:par>
                            </p:childTnLst>
                          </p:cTn>
                        </p:par>
                        <p:par>
                          <p:cTn id="75" fill="hold">
                            <p:stCondLst>
                              <p:cond delay="9100"/>
                            </p:stCondLst>
                            <p:childTnLst>
                              <p:par>
                                <p:cTn id="76" presetID="2" presetClass="entr" presetSubtype="6"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fill="hold"/>
                                        <p:tgtEl>
                                          <p:spTgt spid="33"/>
                                        </p:tgtEl>
                                        <p:attrNameLst>
                                          <p:attrName>ppt_x</p:attrName>
                                        </p:attrNameLst>
                                      </p:cBhvr>
                                      <p:tavLst>
                                        <p:tav tm="0">
                                          <p:val>
                                            <p:strVal val="1+#ppt_w/2"/>
                                          </p:val>
                                        </p:tav>
                                        <p:tav tm="100000">
                                          <p:val>
                                            <p:strVal val="#ppt_x"/>
                                          </p:val>
                                        </p:tav>
                                      </p:tavLst>
                                    </p:anim>
                                    <p:anim calcmode="lin" valueType="num">
                                      <p:cBhvr additive="base">
                                        <p:cTn id="79" dur="500" fill="hold"/>
                                        <p:tgtEl>
                                          <p:spTgt spid="33"/>
                                        </p:tgtEl>
                                        <p:attrNameLst>
                                          <p:attrName>ppt_y</p:attrName>
                                        </p:attrNameLst>
                                      </p:cBhvr>
                                      <p:tavLst>
                                        <p:tav tm="0">
                                          <p:val>
                                            <p:strVal val="1+#ppt_h/2"/>
                                          </p:val>
                                        </p:tav>
                                        <p:tav tm="100000">
                                          <p:val>
                                            <p:strVal val="#ppt_y"/>
                                          </p:val>
                                        </p:tav>
                                      </p:tavLst>
                                    </p:anim>
                                  </p:childTnLst>
                                </p:cTn>
                              </p:par>
                            </p:childTnLst>
                          </p:cTn>
                        </p:par>
                        <p:par>
                          <p:cTn id="80" fill="hold">
                            <p:stCondLst>
                              <p:cond delay="9600"/>
                            </p:stCondLst>
                            <p:childTnLst>
                              <p:par>
                                <p:cTn id="81" presetID="42" presetClass="entr" presetSubtype="0"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1000"/>
                                        <p:tgtEl>
                                          <p:spTgt spid="40"/>
                                        </p:tgtEl>
                                      </p:cBhvr>
                                    </p:animEffect>
                                    <p:anim calcmode="lin" valueType="num">
                                      <p:cBhvr>
                                        <p:cTn id="84" dur="1000" fill="hold"/>
                                        <p:tgtEl>
                                          <p:spTgt spid="40"/>
                                        </p:tgtEl>
                                        <p:attrNameLst>
                                          <p:attrName>ppt_x</p:attrName>
                                        </p:attrNameLst>
                                      </p:cBhvr>
                                      <p:tavLst>
                                        <p:tav tm="0">
                                          <p:val>
                                            <p:strVal val="#ppt_x"/>
                                          </p:val>
                                        </p:tav>
                                        <p:tav tm="100000">
                                          <p:val>
                                            <p:strVal val="#ppt_x"/>
                                          </p:val>
                                        </p:tav>
                                      </p:tavLst>
                                    </p:anim>
                                    <p:anim calcmode="lin" valueType="num">
                                      <p:cBhvr>
                                        <p:cTn id="85" dur="1000" fill="hold"/>
                                        <p:tgtEl>
                                          <p:spTgt spid="40"/>
                                        </p:tgtEl>
                                        <p:attrNameLst>
                                          <p:attrName>ppt_y</p:attrName>
                                        </p:attrNameLst>
                                      </p:cBhvr>
                                      <p:tavLst>
                                        <p:tav tm="0">
                                          <p:val>
                                            <p:strVal val="#ppt_y+.1"/>
                                          </p:val>
                                        </p:tav>
                                        <p:tav tm="100000">
                                          <p:val>
                                            <p:strVal val="#ppt_y"/>
                                          </p:val>
                                        </p:tav>
                                      </p:tavLst>
                                    </p:anim>
                                  </p:childTnLst>
                                </p:cTn>
                              </p:par>
                            </p:childTnLst>
                          </p:cTn>
                        </p:par>
                        <p:par>
                          <p:cTn id="86" fill="hold">
                            <p:stCondLst>
                              <p:cond delay="10600"/>
                            </p:stCondLst>
                            <p:childTnLst>
                              <p:par>
                                <p:cTn id="87" presetID="42" presetClass="entr" presetSubtype="0" fill="hold" grpId="0" nodeType="after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1000"/>
                                        <p:tgtEl>
                                          <p:spTgt spid="42"/>
                                        </p:tgtEl>
                                      </p:cBhvr>
                                    </p:animEffect>
                                    <p:anim calcmode="lin" valueType="num">
                                      <p:cBhvr>
                                        <p:cTn id="90" dur="1000" fill="hold"/>
                                        <p:tgtEl>
                                          <p:spTgt spid="42"/>
                                        </p:tgtEl>
                                        <p:attrNameLst>
                                          <p:attrName>ppt_x</p:attrName>
                                        </p:attrNameLst>
                                      </p:cBhvr>
                                      <p:tavLst>
                                        <p:tav tm="0">
                                          <p:val>
                                            <p:strVal val="#ppt_x"/>
                                          </p:val>
                                        </p:tav>
                                        <p:tav tm="100000">
                                          <p:val>
                                            <p:strVal val="#ppt_x"/>
                                          </p:val>
                                        </p:tav>
                                      </p:tavLst>
                                    </p:anim>
                                    <p:anim calcmode="lin" valueType="num">
                                      <p:cBhvr>
                                        <p:cTn id="91" dur="1000" fill="hold"/>
                                        <p:tgtEl>
                                          <p:spTgt spid="42"/>
                                        </p:tgtEl>
                                        <p:attrNameLst>
                                          <p:attrName>ppt_y</p:attrName>
                                        </p:attrNameLst>
                                      </p:cBhvr>
                                      <p:tavLst>
                                        <p:tav tm="0">
                                          <p:val>
                                            <p:strVal val="#ppt_y+.1"/>
                                          </p:val>
                                        </p:tav>
                                        <p:tav tm="100000">
                                          <p:val>
                                            <p:strVal val="#ppt_y"/>
                                          </p:val>
                                        </p:tav>
                                      </p:tavLst>
                                    </p:anim>
                                  </p:childTnLst>
                                </p:cTn>
                              </p:par>
                            </p:childTnLst>
                          </p:cTn>
                        </p:par>
                        <p:par>
                          <p:cTn id="92" fill="hold">
                            <p:stCondLst>
                              <p:cond delay="11600"/>
                            </p:stCondLst>
                            <p:childTnLst>
                              <p:par>
                                <p:cTn id="93" presetID="2" presetClass="entr" presetSubtype="6"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1+#ppt_w/2"/>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childTnLst>
                          </p:cTn>
                        </p:par>
                        <p:par>
                          <p:cTn id="97" fill="hold">
                            <p:stCondLst>
                              <p:cond delay="12100"/>
                            </p:stCondLst>
                            <p:childTnLst>
                              <p:par>
                                <p:cTn id="98" presetID="42" presetClass="entr" presetSubtype="0" fill="hold" grpId="0" nodeType="after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1000"/>
                                        <p:tgtEl>
                                          <p:spTgt spid="44"/>
                                        </p:tgtEl>
                                      </p:cBhvr>
                                    </p:animEffect>
                                    <p:anim calcmode="lin" valueType="num">
                                      <p:cBhvr>
                                        <p:cTn id="101" dur="1000" fill="hold"/>
                                        <p:tgtEl>
                                          <p:spTgt spid="44"/>
                                        </p:tgtEl>
                                        <p:attrNameLst>
                                          <p:attrName>ppt_x</p:attrName>
                                        </p:attrNameLst>
                                      </p:cBhvr>
                                      <p:tavLst>
                                        <p:tav tm="0">
                                          <p:val>
                                            <p:strVal val="#ppt_x"/>
                                          </p:val>
                                        </p:tav>
                                        <p:tav tm="100000">
                                          <p:val>
                                            <p:strVal val="#ppt_x"/>
                                          </p:val>
                                        </p:tav>
                                      </p:tavLst>
                                    </p:anim>
                                    <p:anim calcmode="lin" valueType="num">
                                      <p:cBhvr>
                                        <p:cTn id="102" dur="1000" fill="hold"/>
                                        <p:tgtEl>
                                          <p:spTgt spid="44"/>
                                        </p:tgtEl>
                                        <p:attrNameLst>
                                          <p:attrName>ppt_y</p:attrName>
                                        </p:attrNameLst>
                                      </p:cBhvr>
                                      <p:tavLst>
                                        <p:tav tm="0">
                                          <p:val>
                                            <p:strVal val="#ppt_y+.1"/>
                                          </p:val>
                                        </p:tav>
                                        <p:tav tm="100000">
                                          <p:val>
                                            <p:strVal val="#ppt_y"/>
                                          </p:val>
                                        </p:tav>
                                      </p:tavLst>
                                    </p:anim>
                                  </p:childTnLst>
                                </p:cTn>
                              </p:par>
                            </p:childTnLst>
                          </p:cTn>
                        </p:par>
                        <p:par>
                          <p:cTn id="103" fill="hold">
                            <p:stCondLst>
                              <p:cond delay="13100"/>
                            </p:stCondLst>
                            <p:childTnLst>
                              <p:par>
                                <p:cTn id="104" presetID="42" presetClass="entr" presetSubtype="0"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1000"/>
                                        <p:tgtEl>
                                          <p:spTgt spid="46"/>
                                        </p:tgtEl>
                                      </p:cBhvr>
                                    </p:animEffect>
                                    <p:anim calcmode="lin" valueType="num">
                                      <p:cBhvr>
                                        <p:cTn id="107" dur="1000" fill="hold"/>
                                        <p:tgtEl>
                                          <p:spTgt spid="46"/>
                                        </p:tgtEl>
                                        <p:attrNameLst>
                                          <p:attrName>ppt_x</p:attrName>
                                        </p:attrNameLst>
                                      </p:cBhvr>
                                      <p:tavLst>
                                        <p:tav tm="0">
                                          <p:val>
                                            <p:strVal val="#ppt_x"/>
                                          </p:val>
                                        </p:tav>
                                        <p:tav tm="100000">
                                          <p:val>
                                            <p:strVal val="#ppt_x"/>
                                          </p:val>
                                        </p:tav>
                                      </p:tavLst>
                                    </p:anim>
                                    <p:anim calcmode="lin" valueType="num">
                                      <p:cBhvr>
                                        <p:cTn id="108" dur="1000" fill="hold"/>
                                        <p:tgtEl>
                                          <p:spTgt spid="46"/>
                                        </p:tgtEl>
                                        <p:attrNameLst>
                                          <p:attrName>ppt_y</p:attrName>
                                        </p:attrNameLst>
                                      </p:cBhvr>
                                      <p:tavLst>
                                        <p:tav tm="0">
                                          <p:val>
                                            <p:strVal val="#ppt_y+.1"/>
                                          </p:val>
                                        </p:tav>
                                        <p:tav tm="100000">
                                          <p:val>
                                            <p:strVal val="#ppt_y"/>
                                          </p:val>
                                        </p:tav>
                                      </p:tavLst>
                                    </p:anim>
                                  </p:childTnLst>
                                </p:cTn>
                              </p:par>
                            </p:childTnLst>
                          </p:cTn>
                        </p:par>
                        <p:par>
                          <p:cTn id="109" fill="hold">
                            <p:stCondLst>
                              <p:cond delay="14100"/>
                            </p:stCondLst>
                            <p:childTnLst>
                              <p:par>
                                <p:cTn id="110" presetID="2" presetClass="entr" presetSubtype="6" fill="hold" grpId="0" nodeType="afterEffect">
                                  <p:stCondLst>
                                    <p:cond delay="0"/>
                                  </p:stCondLst>
                                  <p:childTnLst>
                                    <p:set>
                                      <p:cBhvr>
                                        <p:cTn id="111" dur="1" fill="hold">
                                          <p:stCondLst>
                                            <p:cond delay="0"/>
                                          </p:stCondLst>
                                        </p:cTn>
                                        <p:tgtEl>
                                          <p:spTgt spid="47"/>
                                        </p:tgtEl>
                                        <p:attrNameLst>
                                          <p:attrName>style.visibility</p:attrName>
                                        </p:attrNameLst>
                                      </p:cBhvr>
                                      <p:to>
                                        <p:strVal val="visible"/>
                                      </p:to>
                                    </p:set>
                                    <p:anim calcmode="lin" valueType="num">
                                      <p:cBhvr additive="base">
                                        <p:cTn id="112" dur="500" fill="hold"/>
                                        <p:tgtEl>
                                          <p:spTgt spid="47"/>
                                        </p:tgtEl>
                                        <p:attrNameLst>
                                          <p:attrName>ppt_x</p:attrName>
                                        </p:attrNameLst>
                                      </p:cBhvr>
                                      <p:tavLst>
                                        <p:tav tm="0">
                                          <p:val>
                                            <p:strVal val="1+#ppt_w/2"/>
                                          </p:val>
                                        </p:tav>
                                        <p:tav tm="100000">
                                          <p:val>
                                            <p:strVal val="#ppt_x"/>
                                          </p:val>
                                        </p:tav>
                                      </p:tavLst>
                                    </p:anim>
                                    <p:anim calcmode="lin" valueType="num">
                                      <p:cBhvr additive="base">
                                        <p:cTn id="11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22" grpId="0" animBg="1"/>
      <p:bldP spid="24" grpId="0"/>
      <p:bldP spid="25" grpId="0" autoUpdateAnimBg="0"/>
      <p:bldP spid="26" grpId="0" animBg="1"/>
      <p:bldP spid="28" grpId="0"/>
      <p:bldP spid="29" grpId="0" autoUpdateAnimBg="0"/>
      <p:bldP spid="30" grpId="0" animBg="1"/>
      <p:bldP spid="32" grpId="0"/>
      <p:bldP spid="33" grpId="0" autoUpdateAnimBg="0"/>
      <p:bldP spid="40" grpId="0" animBg="1"/>
      <p:bldP spid="42" grpId="0"/>
      <p:bldP spid="43" grpId="0" autoUpdateAnimBg="0"/>
      <p:bldP spid="44" grpId="0" animBg="1"/>
      <p:bldP spid="46" grpId="0"/>
      <p:bldP spid="4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306357" y="358911"/>
            <a:ext cx="1657505"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a:t>
            </a:r>
            <a:r>
              <a:rPr lang="zh-CN" altLang="en-US" sz="16800" dirty="0">
                <a:solidFill>
                  <a:schemeClr val="bg1"/>
                </a:solidFill>
                <a:latin typeface="Paralines" pitchFamily="50" charset="0"/>
                <a:ea typeface="微软雅黑" pitchFamily="34" charset="-122"/>
              </a:rPr>
              <a:t>1</a:t>
            </a:r>
          </a:p>
        </p:txBody>
      </p:sp>
      <p:sp>
        <p:nvSpPr>
          <p:cNvPr id="2" name="矩形 1"/>
          <p:cNvSpPr/>
          <p:nvPr/>
        </p:nvSpPr>
        <p:spPr bwMode="auto">
          <a:xfrm>
            <a:off x="5356614" y="2948597"/>
            <a:ext cx="3787386" cy="667708"/>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631894" y="2975897"/>
            <a:ext cx="2663936" cy="561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3200" dirty="0" smtClean="0">
                <a:solidFill>
                  <a:srgbClr val="C00000"/>
                </a:solidFill>
                <a:latin typeface="微软雅黑" pitchFamily="34" charset="-122"/>
                <a:ea typeface="微软雅黑" pitchFamily="34" charset="-122"/>
              </a:rPr>
              <a:t>个人介绍</a:t>
            </a:r>
            <a:endParaRPr lang="zh-CN" altLang="en-US" sz="3200" dirty="0">
              <a:solidFill>
                <a:srgbClr val="C00000"/>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24" name="图片 1"/>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16791" b="4392"/>
          <a:stretch/>
        </p:blipFill>
        <p:spPr bwMode="auto">
          <a:xfrm>
            <a:off x="-1" y="0"/>
            <a:ext cx="4476467"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 name="文本框 180"/>
          <p:cNvSpPr txBox="1">
            <a:spLocks noChangeArrowheads="1"/>
          </p:cNvSpPr>
          <p:nvPr/>
        </p:nvSpPr>
        <p:spPr bwMode="auto">
          <a:xfrm>
            <a:off x="5032150" y="619430"/>
            <a:ext cx="3687096" cy="2285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600" dirty="0" smtClean="0">
                <a:latin typeface="方正粗黑宋简体" pitchFamily="2" charset="-122"/>
                <a:ea typeface="方正粗黑宋简体" pitchFamily="2" charset="-122"/>
              </a:rPr>
              <a:t>    迈克尔</a:t>
            </a:r>
            <a:r>
              <a:rPr lang="en-US" altLang="zh-CN" sz="1600" dirty="0" smtClean="0">
                <a:latin typeface="方正粗黑宋简体" pitchFamily="2" charset="-122"/>
                <a:ea typeface="方正粗黑宋简体" pitchFamily="2" charset="-122"/>
              </a:rPr>
              <a:t>·</a:t>
            </a:r>
            <a:r>
              <a:rPr lang="zh-CN" altLang="en-US" sz="1600" dirty="0" smtClean="0">
                <a:latin typeface="方正粗黑宋简体" pitchFamily="2" charset="-122"/>
                <a:ea typeface="方正粗黑宋简体" pitchFamily="2" charset="-122"/>
              </a:rPr>
              <a:t>乔丹（</a:t>
            </a:r>
            <a:r>
              <a:rPr lang="en-US" altLang="zh-CN" sz="1600" dirty="0" smtClean="0">
                <a:latin typeface="方正粗黑宋简体" pitchFamily="2" charset="-122"/>
                <a:ea typeface="方正粗黑宋简体" pitchFamily="2" charset="-122"/>
              </a:rPr>
              <a:t>Michael Jordan</a:t>
            </a:r>
            <a:r>
              <a:rPr lang="zh-CN" altLang="en-US" sz="1600" dirty="0" smtClean="0">
                <a:latin typeface="方正粗黑宋简体" pitchFamily="2" charset="-122"/>
                <a:ea typeface="方正粗黑宋简体" pitchFamily="2" charset="-122"/>
              </a:rPr>
              <a:t>），全名迈克尔</a:t>
            </a:r>
            <a:r>
              <a:rPr lang="en-US" altLang="zh-CN" sz="1600" dirty="0" smtClean="0">
                <a:latin typeface="方正粗黑宋简体" pitchFamily="2" charset="-122"/>
                <a:ea typeface="方正粗黑宋简体" pitchFamily="2" charset="-122"/>
              </a:rPr>
              <a:t>·</a:t>
            </a:r>
            <a:r>
              <a:rPr lang="zh-CN" altLang="en-US" sz="1600" dirty="0" smtClean="0">
                <a:latin typeface="方正粗黑宋简体" pitchFamily="2" charset="-122"/>
                <a:ea typeface="方正粗黑宋简体" pitchFamily="2" charset="-122"/>
              </a:rPr>
              <a:t>杰弗里</a:t>
            </a:r>
            <a:r>
              <a:rPr lang="en-US" altLang="zh-CN" sz="1600" dirty="0" smtClean="0">
                <a:latin typeface="方正粗黑宋简体" pitchFamily="2" charset="-122"/>
                <a:ea typeface="方正粗黑宋简体" pitchFamily="2" charset="-122"/>
              </a:rPr>
              <a:t>·</a:t>
            </a:r>
            <a:r>
              <a:rPr lang="zh-CN" altLang="en-US" sz="1600" dirty="0" smtClean="0">
                <a:latin typeface="方正粗黑宋简体" pitchFamily="2" charset="-122"/>
                <a:ea typeface="方正粗黑宋简体" pitchFamily="2" charset="-122"/>
              </a:rPr>
              <a:t>乔丹（</a:t>
            </a:r>
            <a:r>
              <a:rPr lang="en-US" altLang="zh-CN" sz="1600" dirty="0" smtClean="0">
                <a:latin typeface="方正粗黑宋简体" pitchFamily="2" charset="-122"/>
                <a:ea typeface="方正粗黑宋简体" pitchFamily="2" charset="-122"/>
              </a:rPr>
              <a:t>Michael Jeffrey Jordan</a:t>
            </a:r>
            <a:r>
              <a:rPr lang="zh-CN" altLang="en-US" sz="1600" dirty="0" smtClean="0">
                <a:latin typeface="方正粗黑宋简体" pitchFamily="2" charset="-122"/>
                <a:ea typeface="方正粗黑宋简体" pitchFamily="2" charset="-122"/>
              </a:rPr>
              <a:t>），</a:t>
            </a:r>
            <a:r>
              <a:rPr lang="en-US" altLang="zh-CN" sz="1600" dirty="0" smtClean="0">
                <a:latin typeface="方正粗黑宋简体" pitchFamily="2" charset="-122"/>
                <a:ea typeface="方正粗黑宋简体" pitchFamily="2" charset="-122"/>
              </a:rPr>
              <a:t>1963</a:t>
            </a:r>
            <a:r>
              <a:rPr lang="zh-CN" altLang="en-US" sz="1600" dirty="0" smtClean="0">
                <a:latin typeface="方正粗黑宋简体" pitchFamily="2" charset="-122"/>
                <a:ea typeface="方正粗黑宋简体" pitchFamily="2" charset="-122"/>
              </a:rPr>
              <a:t>年</a:t>
            </a:r>
            <a:r>
              <a:rPr lang="en-US" altLang="zh-CN" sz="1600" dirty="0" smtClean="0">
                <a:latin typeface="方正粗黑宋简体" pitchFamily="2" charset="-122"/>
                <a:ea typeface="方正粗黑宋简体" pitchFamily="2" charset="-122"/>
              </a:rPr>
              <a:t>2</a:t>
            </a:r>
            <a:r>
              <a:rPr lang="zh-CN" altLang="en-US" sz="1600" dirty="0" smtClean="0">
                <a:latin typeface="方正粗黑宋简体" pitchFamily="2" charset="-122"/>
                <a:ea typeface="方正粗黑宋简体" pitchFamily="2" charset="-122"/>
              </a:rPr>
              <a:t>月</a:t>
            </a:r>
            <a:r>
              <a:rPr lang="en-US" altLang="zh-CN" sz="1600" dirty="0" smtClean="0">
                <a:latin typeface="方正粗黑宋简体" pitchFamily="2" charset="-122"/>
                <a:ea typeface="方正粗黑宋简体" pitchFamily="2" charset="-122"/>
              </a:rPr>
              <a:t>17</a:t>
            </a:r>
            <a:r>
              <a:rPr lang="zh-CN" altLang="en-US" sz="1600" dirty="0" smtClean="0">
                <a:latin typeface="方正粗黑宋简体" pitchFamily="2" charset="-122"/>
                <a:ea typeface="方正粗黑宋简体" pitchFamily="2" charset="-122"/>
              </a:rPr>
              <a:t>日生于美国纽约州布鲁克林，前美国职业篮球员，司职后卫</a:t>
            </a:r>
            <a:r>
              <a:rPr lang="en-US" altLang="zh-CN" sz="1600" dirty="0" smtClean="0">
                <a:latin typeface="方正粗黑宋简体" pitchFamily="2" charset="-122"/>
                <a:ea typeface="方正粗黑宋简体" pitchFamily="2" charset="-122"/>
              </a:rPr>
              <a:t>/</a:t>
            </a:r>
            <a:r>
              <a:rPr lang="zh-CN" altLang="en-US" sz="1600" dirty="0" smtClean="0">
                <a:latin typeface="方正粗黑宋简体" pitchFamily="2" charset="-122"/>
                <a:ea typeface="方正粗黑宋简体" pitchFamily="2" charset="-122"/>
              </a:rPr>
              <a:t>前锋，现为夏洛特黄蜂队老板</a:t>
            </a:r>
            <a:r>
              <a:rPr lang="zh-CN" altLang="en-US" sz="1600" dirty="0" smtClean="0"/>
              <a:t>。</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3952392971"/>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150" fill="hold"/>
                                        <p:tgtEl>
                                          <p:spTgt spid="49"/>
                                        </p:tgtEl>
                                        <p:attrNameLst>
                                          <p:attrName>ppt_x</p:attrName>
                                        </p:attrNameLst>
                                      </p:cBhvr>
                                      <p:tavLst>
                                        <p:tav tm="0">
                                          <p:val>
                                            <p:strVal val="#ppt_x"/>
                                          </p:val>
                                        </p:tav>
                                        <p:tav tm="100000">
                                          <p:val>
                                            <p:strVal val="#ppt_x"/>
                                          </p:val>
                                        </p:tav>
                                      </p:tavLst>
                                    </p:anim>
                                    <p:anim calcmode="lin" valueType="num">
                                      <p:cBhvr additive="base">
                                        <p:cTn id="17" dur="15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673" y="1575696"/>
            <a:ext cx="8312727" cy="22132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文本框 180"/>
          <p:cNvSpPr txBox="1">
            <a:spLocks noChangeArrowheads="1"/>
          </p:cNvSpPr>
          <p:nvPr/>
        </p:nvSpPr>
        <p:spPr bwMode="auto">
          <a:xfrm>
            <a:off x="5209131" y="1581026"/>
            <a:ext cx="3315438" cy="2008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200" dirty="0" smtClean="0">
                <a:latin typeface="方正粗黑宋简体" pitchFamily="2" charset="-122"/>
                <a:ea typeface="方正粗黑宋简体" pitchFamily="2" charset="-122"/>
              </a:rPr>
              <a:t>    乔丹身高</a:t>
            </a:r>
            <a:r>
              <a:rPr lang="en-US" altLang="zh-CN" sz="1200" dirty="0" smtClean="0">
                <a:latin typeface="方正粗黑宋简体" pitchFamily="2" charset="-122"/>
                <a:ea typeface="方正粗黑宋简体" pitchFamily="2" charset="-122"/>
              </a:rPr>
              <a:t>1.98</a:t>
            </a:r>
            <a:r>
              <a:rPr lang="zh-CN" altLang="en-US" sz="1200" dirty="0" smtClean="0">
                <a:latin typeface="方正粗黑宋简体" pitchFamily="2" charset="-122"/>
                <a:ea typeface="方正粗黑宋简体" pitchFamily="2" charset="-122"/>
              </a:rPr>
              <a:t>米，这在</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，顶多算是个中等身材。但是乔丹的身体素质非常突出，他身体肌肉中的脂肪比重只占</a:t>
            </a:r>
            <a:r>
              <a:rPr lang="en-US" altLang="zh-CN" sz="1200" dirty="0" smtClean="0">
                <a:latin typeface="方正粗黑宋简体" pitchFamily="2" charset="-122"/>
                <a:ea typeface="方正粗黑宋简体" pitchFamily="2" charset="-122"/>
              </a:rPr>
              <a:t>2%</a:t>
            </a:r>
            <a:r>
              <a:rPr lang="zh-CN" altLang="en-US" sz="1200" dirty="0" smtClean="0">
                <a:latin typeface="方正粗黑宋简体" pitchFamily="2" charset="-122"/>
                <a:ea typeface="方正粗黑宋简体" pitchFamily="2" charset="-122"/>
              </a:rPr>
              <a:t>，通常脂肪占</a:t>
            </a:r>
            <a:r>
              <a:rPr lang="en-US" altLang="zh-CN" sz="1200" dirty="0" smtClean="0">
                <a:latin typeface="方正粗黑宋简体" pitchFamily="2" charset="-122"/>
                <a:ea typeface="方正粗黑宋简体" pitchFamily="2" charset="-122"/>
              </a:rPr>
              <a:t>5%</a:t>
            </a:r>
            <a:r>
              <a:rPr lang="zh-CN" altLang="en-US" sz="1200" dirty="0" smtClean="0">
                <a:latin typeface="方正粗黑宋简体" pitchFamily="2" charset="-122"/>
                <a:ea typeface="方正粗黑宋简体" pitchFamily="2" charset="-122"/>
              </a:rPr>
              <a:t>就被誉为运动天才。他也是极少数年过三十，表现并未明显衰退的奇迹运动员。经过测验，乔丹的百米速度是</a:t>
            </a:r>
            <a:r>
              <a:rPr lang="en-US" altLang="zh-CN" sz="1200" dirty="0" smtClean="0">
                <a:latin typeface="方正粗黑宋简体" pitchFamily="2" charset="-122"/>
                <a:ea typeface="方正粗黑宋简体" pitchFamily="2" charset="-122"/>
              </a:rPr>
              <a:t>10</a:t>
            </a:r>
            <a:r>
              <a:rPr lang="zh-CN" altLang="en-US" sz="1200" dirty="0" smtClean="0">
                <a:latin typeface="方正粗黑宋简体" pitchFamily="2" charset="-122"/>
                <a:ea typeface="方正粗黑宋简体" pitchFamily="2" charset="-122"/>
              </a:rPr>
              <a:t>秒</a:t>
            </a:r>
            <a:r>
              <a:rPr lang="en-US" altLang="zh-CN" sz="1200" dirty="0" smtClean="0">
                <a:latin typeface="方正粗黑宋简体" pitchFamily="2" charset="-122"/>
                <a:ea typeface="方正粗黑宋简体" pitchFamily="2" charset="-122"/>
              </a:rPr>
              <a:t>7</a:t>
            </a:r>
            <a:r>
              <a:rPr lang="zh-CN" altLang="en-US" sz="1200" dirty="0" smtClean="0">
                <a:latin typeface="方正粗黑宋简体" pitchFamily="2" charset="-122"/>
                <a:ea typeface="方正粗黑宋简体" pitchFamily="2" charset="-122"/>
              </a:rPr>
              <a:t>，跳远成绩为</a:t>
            </a:r>
            <a:r>
              <a:rPr lang="en-US" altLang="zh-CN" sz="1200" dirty="0" smtClean="0">
                <a:latin typeface="方正粗黑宋简体" pitchFamily="2" charset="-122"/>
                <a:ea typeface="方正粗黑宋简体" pitchFamily="2" charset="-122"/>
              </a:rPr>
              <a:t>7.5</a:t>
            </a:r>
            <a:r>
              <a:rPr lang="zh-CN" altLang="en-US" sz="1200" dirty="0" smtClean="0">
                <a:latin typeface="方正粗黑宋简体" pitchFamily="2" charset="-122"/>
                <a:ea typeface="方正粗黑宋简体" pitchFamily="2" charset="-122"/>
              </a:rPr>
              <a:t>米以上。</a:t>
            </a:r>
            <a:endParaRPr lang="zh-CN" altLang="en-US" sz="1200" dirty="0">
              <a:solidFill>
                <a:schemeClr val="bg1"/>
              </a:solidFill>
              <a:latin typeface="方正粗黑宋简体" pitchFamily="2" charset="-122"/>
              <a:ea typeface="方正粗黑宋简体" pitchFamily="2" charset="-122"/>
            </a:endParaRPr>
          </a:p>
        </p:txBody>
      </p:sp>
      <p:pic>
        <p:nvPicPr>
          <p:cNvPr id="9" name="图片 8" descr="19c6c243381358a7e67e56cef968f807.jpg"/>
          <p:cNvPicPr>
            <a:picLocks noChangeAspect="1"/>
          </p:cNvPicPr>
          <p:nvPr/>
        </p:nvPicPr>
        <p:blipFill>
          <a:blip r:embed="rId2" cstate="print"/>
          <a:stretch>
            <a:fillRect/>
          </a:stretch>
        </p:blipFill>
        <p:spPr>
          <a:xfrm>
            <a:off x="1234783" y="0"/>
            <a:ext cx="3201532" cy="5146753"/>
          </a:xfrm>
          <a:prstGeom prst="rect">
            <a:avLst/>
          </a:prstGeom>
        </p:spPr>
      </p:pic>
    </p:spTree>
    <p:extLst>
      <p:ext uri="{BB962C8B-B14F-4D97-AF65-F5344CB8AC3E}">
        <p14:creationId xmlns="" xmlns:p14="http://schemas.microsoft.com/office/powerpoint/2010/main" val="920702517"/>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216970" y="358911"/>
            <a:ext cx="2300310"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02</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6"/>
            <a:ext cx="3837643" cy="66180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498199" y="2975897"/>
            <a:ext cx="3569109" cy="561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smtClean="0">
                <a:solidFill>
                  <a:srgbClr val="C00000"/>
                </a:solidFill>
                <a:latin typeface="微软雅黑" pitchFamily="34" charset="-122"/>
                <a:ea typeface="微软雅黑" pitchFamily="34" charset="-122"/>
              </a:rPr>
              <a:t>乔丹所获得的成就</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4047662406"/>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4" name="图片 3"/>
          <p:cNvPicPr>
            <a:picLocks noChangeAspect="1"/>
          </p:cNvPicPr>
          <p:nvPr/>
        </p:nvPicPr>
        <p:blipFill rotWithShape="1">
          <a:blip r:embed="rId2">
            <a:extLst>
              <a:ext uri="{28A0092B-C50C-407E-A947-70E740481C1C}">
                <a14:useLocalDpi xmlns="" xmlns:a14="http://schemas.microsoft.com/office/drawing/2010/main" val="0"/>
              </a:ext>
            </a:extLst>
          </a:blip>
          <a:srcRect t="7054" b="5804"/>
          <a:stretch/>
        </p:blipFill>
        <p:spPr>
          <a:xfrm flipH="1">
            <a:off x="-1" y="-9601"/>
            <a:ext cx="3944203" cy="5153101"/>
          </a:xfrm>
          <a:prstGeom prst="rect">
            <a:avLst/>
          </a:prstGeom>
        </p:spPr>
      </p:pic>
      <p:sp>
        <p:nvSpPr>
          <p:cNvPr id="7" name="文本框 180"/>
          <p:cNvSpPr txBox="1">
            <a:spLocks noChangeArrowheads="1"/>
          </p:cNvSpPr>
          <p:nvPr/>
        </p:nvSpPr>
        <p:spPr bwMode="auto">
          <a:xfrm>
            <a:off x="4583799" y="182880"/>
            <a:ext cx="4028547" cy="4501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200" dirty="0" smtClean="0">
                <a:latin typeface="方正粗黑宋简体" pitchFamily="2" charset="-122"/>
                <a:ea typeface="方正粗黑宋简体" pitchFamily="2" charset="-122"/>
              </a:rPr>
              <a:t>     选</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年度最佳新秀。</a:t>
            </a:r>
            <a:r>
              <a:rPr lang="en-US" altLang="zh-CN" sz="1200" dirty="0" smtClean="0">
                <a:latin typeface="方正粗黑宋简体" pitchFamily="2" charset="-122"/>
                <a:ea typeface="方正粗黑宋简体" pitchFamily="2" charset="-122"/>
              </a:rPr>
              <a:t>1986-87</a:t>
            </a:r>
            <a:r>
              <a:rPr lang="zh-CN" altLang="en-US" sz="1200" dirty="0" smtClean="0">
                <a:latin typeface="方正粗黑宋简体" pitchFamily="2" charset="-122"/>
                <a:ea typeface="方正粗黑宋简体" pitchFamily="2" charset="-122"/>
              </a:rPr>
              <a:t>赛季，乔丹场均得到</a:t>
            </a:r>
            <a:r>
              <a:rPr lang="en-US" altLang="zh-CN" sz="1200" dirty="0" smtClean="0">
                <a:latin typeface="方正粗黑宋简体" pitchFamily="2" charset="-122"/>
                <a:ea typeface="方正粗黑宋简体" pitchFamily="2" charset="-122"/>
              </a:rPr>
              <a:t>37.1</a:t>
            </a:r>
            <a:r>
              <a:rPr lang="zh-CN" altLang="en-US" sz="1200" dirty="0" smtClean="0">
                <a:latin typeface="方正粗黑宋简体" pitchFamily="2" charset="-122"/>
                <a:ea typeface="方正粗黑宋简体" pitchFamily="2" charset="-122"/>
              </a:rPr>
              <a:t>分，首次获得</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得分王称号。</a:t>
            </a:r>
            <a:r>
              <a:rPr lang="en-US" altLang="zh-CN" sz="1200" dirty="0" smtClean="0">
                <a:latin typeface="方正粗黑宋简体" pitchFamily="2" charset="-122"/>
                <a:ea typeface="方正粗黑宋简体" pitchFamily="2" charset="-122"/>
              </a:rPr>
              <a:t>1991-93</a:t>
            </a:r>
            <a:r>
              <a:rPr lang="zh-CN" altLang="en-US" sz="1200" dirty="0" smtClean="0">
                <a:latin typeface="方正粗黑宋简体" pitchFamily="2" charset="-122"/>
                <a:ea typeface="方正粗黑宋简体" pitchFamily="2" charset="-122"/>
              </a:rPr>
              <a:t>赛季，乔丹连续</a:t>
            </a:r>
            <a:r>
              <a:rPr lang="en-US" altLang="zh-CN" sz="1200" dirty="0" smtClean="0">
                <a:latin typeface="方正粗黑宋简体" pitchFamily="2" charset="-122"/>
                <a:ea typeface="方正粗黑宋简体" pitchFamily="2" charset="-122"/>
              </a:rPr>
              <a:t>2</a:t>
            </a:r>
            <a:r>
              <a:rPr lang="zh-CN" altLang="en-US" sz="1200" dirty="0" smtClean="0">
                <a:latin typeface="方正粗黑宋简体" pitchFamily="2" charset="-122"/>
                <a:ea typeface="方正粗黑宋简体" pitchFamily="2" charset="-122"/>
              </a:rPr>
              <a:t>次荣膺常规赛</a:t>
            </a:r>
            <a:r>
              <a:rPr lang="en-US" altLang="zh-CN" sz="1200" dirty="0" smtClean="0">
                <a:latin typeface="方正粗黑宋简体" pitchFamily="2" charset="-122"/>
                <a:ea typeface="方正粗黑宋简体" pitchFamily="2" charset="-122"/>
              </a:rPr>
              <a:t>MVP</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1991</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1992</a:t>
            </a:r>
            <a:r>
              <a:rPr lang="zh-CN" altLang="en-US" sz="1200" dirty="0" smtClean="0">
                <a:latin typeface="方正粗黑宋简体" pitchFamily="2" charset="-122"/>
                <a:ea typeface="方正粗黑宋简体" pitchFamily="2" charset="-122"/>
              </a:rPr>
              <a:t>）和</a:t>
            </a:r>
            <a:r>
              <a:rPr lang="en-US" altLang="zh-CN" sz="1200" dirty="0" smtClean="0">
                <a:latin typeface="方正粗黑宋简体" pitchFamily="2" charset="-122"/>
                <a:ea typeface="方正粗黑宋简体" pitchFamily="2" charset="-122"/>
              </a:rPr>
              <a:t>3</a:t>
            </a:r>
            <a:r>
              <a:rPr lang="zh-CN" altLang="en-US" sz="1200" dirty="0" smtClean="0">
                <a:latin typeface="方正粗黑宋简体" pitchFamily="2" charset="-122"/>
                <a:ea typeface="方正粗黑宋简体" pitchFamily="2" charset="-122"/>
              </a:rPr>
              <a:t>次总决赛</a:t>
            </a:r>
            <a:r>
              <a:rPr lang="en-US" altLang="zh-CN" sz="1200" dirty="0" smtClean="0">
                <a:latin typeface="方正粗黑宋简体" pitchFamily="2" charset="-122"/>
                <a:ea typeface="方正粗黑宋简体" pitchFamily="2" charset="-122"/>
              </a:rPr>
              <a:t>MVP</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FMVP</a:t>
            </a:r>
            <a:r>
              <a:rPr lang="zh-CN" altLang="en-US" sz="1200" dirty="0" smtClean="0">
                <a:latin typeface="方正粗黑宋简体" pitchFamily="2" charset="-122"/>
                <a:ea typeface="方正粗黑宋简体" pitchFamily="2" charset="-122"/>
              </a:rPr>
              <a:t>），率领芝加哥公牛队</a:t>
            </a:r>
            <a:r>
              <a:rPr lang="en-US" altLang="zh-CN" sz="1200" dirty="0" smtClean="0">
                <a:latin typeface="方正粗黑宋简体" pitchFamily="2" charset="-122"/>
                <a:ea typeface="方正粗黑宋简体" pitchFamily="2" charset="-122"/>
              </a:rPr>
              <a:t>3</a:t>
            </a:r>
            <a:r>
              <a:rPr lang="zh-CN" altLang="en-US" sz="1200" dirty="0" smtClean="0">
                <a:latin typeface="方正粗黑宋简体" pitchFamily="2" charset="-122"/>
                <a:ea typeface="方正粗黑宋简体" pitchFamily="2" charset="-122"/>
              </a:rPr>
              <a:t>夺</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总冠军。</a:t>
            </a:r>
            <a:r>
              <a:rPr lang="en-US" altLang="zh-CN" sz="1200" dirty="0" smtClean="0">
                <a:latin typeface="方正粗黑宋简体" pitchFamily="2" charset="-122"/>
                <a:ea typeface="方正粗黑宋简体" pitchFamily="2" charset="-122"/>
              </a:rPr>
              <a:t>1993</a:t>
            </a:r>
            <a:r>
              <a:rPr lang="zh-CN" altLang="en-US" sz="1200" dirty="0" smtClean="0">
                <a:latin typeface="方正粗黑宋简体" pitchFamily="2" charset="-122"/>
                <a:ea typeface="方正粗黑宋简体" pitchFamily="2" charset="-122"/>
              </a:rPr>
              <a:t>年</a:t>
            </a:r>
            <a:r>
              <a:rPr lang="en-US" altLang="zh-CN" sz="1200" dirty="0" smtClean="0">
                <a:latin typeface="方正粗黑宋简体" pitchFamily="2" charset="-122"/>
                <a:ea typeface="方正粗黑宋简体" pitchFamily="2" charset="-122"/>
              </a:rPr>
              <a:t>10</a:t>
            </a:r>
            <a:r>
              <a:rPr lang="zh-CN" altLang="en-US" sz="1200" dirty="0" smtClean="0">
                <a:latin typeface="方正粗黑宋简体" pitchFamily="2" charset="-122"/>
                <a:ea typeface="方正粗黑宋简体" pitchFamily="2" charset="-122"/>
              </a:rPr>
              <a:t>月</a:t>
            </a:r>
            <a:r>
              <a:rPr lang="en-US" altLang="zh-CN" sz="1200" dirty="0" smtClean="0">
                <a:latin typeface="方正粗黑宋简体" pitchFamily="2" charset="-122"/>
                <a:ea typeface="方正粗黑宋简体" pitchFamily="2" charset="-122"/>
              </a:rPr>
              <a:t>6</a:t>
            </a:r>
            <a:r>
              <a:rPr lang="zh-CN" altLang="en-US" sz="1200" dirty="0" smtClean="0">
                <a:latin typeface="方正粗黑宋简体" pitchFamily="2" charset="-122"/>
                <a:ea typeface="方正粗黑宋简体" pitchFamily="2" charset="-122"/>
              </a:rPr>
              <a:t>日因父亲被害而宣布退役，两年后宣布</a:t>
            </a:r>
            <a:r>
              <a:rPr lang="zh-CN" altLang="en-US" sz="1200" dirty="0" smtClean="0">
                <a:latin typeface="方正粗黑宋简体" pitchFamily="2" charset="-122"/>
                <a:ea typeface="方正粗黑宋简体" pitchFamily="2" charset="-122"/>
              </a:rPr>
              <a:t>复出</a:t>
            </a:r>
            <a:r>
              <a:rPr lang="zh-CN" altLang="en-US" sz="1200" dirty="0" smtClean="0">
                <a:latin typeface="方正粗黑宋简体" pitchFamily="2" charset="-122"/>
                <a:ea typeface="方正粗黑宋简体" pitchFamily="2" charset="-122"/>
              </a:rPr>
              <a:t>。  </a:t>
            </a:r>
            <a:r>
              <a:rPr lang="en-US" altLang="zh-CN" sz="1200" dirty="0" smtClean="0">
                <a:latin typeface="方正粗黑宋简体" pitchFamily="2" charset="-122"/>
                <a:ea typeface="方正粗黑宋简体" pitchFamily="2" charset="-122"/>
              </a:rPr>
              <a:t>1996</a:t>
            </a:r>
            <a:r>
              <a:rPr lang="zh-CN" altLang="en-US" sz="1200" dirty="0" smtClean="0">
                <a:latin typeface="方正粗黑宋简体" pitchFamily="2" charset="-122"/>
                <a:ea typeface="方正粗黑宋简体" pitchFamily="2" charset="-122"/>
              </a:rPr>
              <a:t>年入选</a:t>
            </a:r>
            <a:r>
              <a:rPr lang="en-US" altLang="zh-CN" sz="1200" dirty="0" smtClean="0">
                <a:latin typeface="方正粗黑宋简体" pitchFamily="2" charset="-122"/>
                <a:ea typeface="方正粗黑宋简体" pitchFamily="2" charset="-122"/>
              </a:rPr>
              <a:t>NBA50</a:t>
            </a:r>
            <a:r>
              <a:rPr lang="zh-CN" altLang="en-US" sz="1200" dirty="0" smtClean="0">
                <a:latin typeface="方正粗黑宋简体" pitchFamily="2" charset="-122"/>
                <a:ea typeface="方正粗黑宋简体" pitchFamily="2" charset="-122"/>
              </a:rPr>
              <a:t>大巨星。</a:t>
            </a:r>
            <a:r>
              <a:rPr lang="en-US" altLang="zh-CN" sz="1200" dirty="0" smtClean="0">
                <a:latin typeface="方正粗黑宋简体" pitchFamily="2" charset="-122"/>
                <a:ea typeface="方正粗黑宋简体" pitchFamily="2" charset="-122"/>
              </a:rPr>
              <a:t>1996-98</a:t>
            </a:r>
            <a:r>
              <a:rPr lang="zh-CN" altLang="en-US" sz="1200" dirty="0" smtClean="0">
                <a:latin typeface="方正粗黑宋简体" pitchFamily="2" charset="-122"/>
                <a:ea typeface="方正粗黑宋简体" pitchFamily="2" charset="-122"/>
              </a:rPr>
              <a:t>赛季，乔丹荣膺个人职业生涯第</a:t>
            </a:r>
            <a:r>
              <a:rPr lang="en-US" altLang="zh-CN" sz="1200" dirty="0" smtClean="0">
                <a:latin typeface="方正粗黑宋简体" pitchFamily="2" charset="-122"/>
                <a:ea typeface="方正粗黑宋简体" pitchFamily="2" charset="-122"/>
              </a:rPr>
              <a:t>10</a:t>
            </a:r>
            <a:r>
              <a:rPr lang="zh-CN" altLang="en-US" sz="1200" dirty="0" smtClean="0">
                <a:latin typeface="方正粗黑宋简体" pitchFamily="2" charset="-122"/>
                <a:ea typeface="方正粗黑宋简体" pitchFamily="2" charset="-122"/>
              </a:rPr>
              <a:t>次（共</a:t>
            </a:r>
            <a:r>
              <a:rPr lang="en-US" altLang="zh-CN" sz="1200" dirty="0" smtClean="0">
                <a:latin typeface="方正粗黑宋简体" pitchFamily="2" charset="-122"/>
                <a:ea typeface="方正粗黑宋简体" pitchFamily="2" charset="-122"/>
              </a:rPr>
              <a:t>10</a:t>
            </a:r>
            <a:r>
              <a:rPr lang="zh-CN" altLang="en-US" sz="1200" dirty="0" smtClean="0">
                <a:latin typeface="方正粗黑宋简体" pitchFamily="2" charset="-122"/>
                <a:ea typeface="方正粗黑宋简体" pitchFamily="2" charset="-122"/>
              </a:rPr>
              <a:t>次）</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得分王以及第</a:t>
            </a:r>
            <a:r>
              <a:rPr lang="en-US" altLang="zh-CN" sz="1200" dirty="0" smtClean="0">
                <a:latin typeface="方正粗黑宋简体" pitchFamily="2" charset="-122"/>
                <a:ea typeface="方正粗黑宋简体" pitchFamily="2" charset="-122"/>
              </a:rPr>
              <a:t>5</a:t>
            </a:r>
            <a:r>
              <a:rPr lang="zh-CN" altLang="en-US" sz="1200" dirty="0" smtClean="0">
                <a:latin typeface="方正粗黑宋简体" pitchFamily="2" charset="-122"/>
                <a:ea typeface="方正粗黑宋简体" pitchFamily="2" charset="-122"/>
              </a:rPr>
              <a:t>次（共</a:t>
            </a:r>
            <a:r>
              <a:rPr lang="en-US" altLang="zh-CN" sz="1200" dirty="0" smtClean="0">
                <a:latin typeface="方正粗黑宋简体" pitchFamily="2" charset="-122"/>
                <a:ea typeface="方正粗黑宋简体" pitchFamily="2" charset="-122"/>
              </a:rPr>
              <a:t>5</a:t>
            </a:r>
            <a:r>
              <a:rPr lang="zh-CN" altLang="en-US" sz="1200" dirty="0" smtClean="0">
                <a:latin typeface="方正粗黑宋简体" pitchFamily="2" charset="-122"/>
                <a:ea typeface="方正粗黑宋简体" pitchFamily="2" charset="-122"/>
              </a:rPr>
              <a:t>次）常规赛</a:t>
            </a:r>
            <a:r>
              <a:rPr lang="en-US" altLang="zh-CN" sz="1200" dirty="0" smtClean="0">
                <a:latin typeface="方正粗黑宋简体" pitchFamily="2" charset="-122"/>
                <a:ea typeface="方正粗黑宋简体" pitchFamily="2" charset="-122"/>
              </a:rPr>
              <a:t>MVP</a:t>
            </a:r>
            <a:r>
              <a:rPr lang="zh-CN" altLang="en-US" sz="1200" dirty="0" smtClean="0">
                <a:latin typeface="方正粗黑宋简体" pitchFamily="2" charset="-122"/>
                <a:ea typeface="方正粗黑宋简体" pitchFamily="2" charset="-122"/>
              </a:rPr>
              <a:t>，并再次率领公牛队</a:t>
            </a:r>
            <a:r>
              <a:rPr lang="en-US" altLang="zh-CN" sz="1200" dirty="0" smtClean="0">
                <a:latin typeface="方正粗黑宋简体" pitchFamily="2" charset="-122"/>
                <a:ea typeface="方正粗黑宋简体" pitchFamily="2" charset="-122"/>
              </a:rPr>
              <a:t>3</a:t>
            </a:r>
            <a:r>
              <a:rPr lang="zh-CN" altLang="en-US" sz="1200" dirty="0" smtClean="0">
                <a:latin typeface="方正粗黑宋简体" pitchFamily="2" charset="-122"/>
                <a:ea typeface="方正粗黑宋简体" pitchFamily="2" charset="-122"/>
              </a:rPr>
              <a:t>夺（共</a:t>
            </a:r>
            <a:r>
              <a:rPr lang="en-US" altLang="zh-CN" sz="1200" dirty="0" smtClean="0">
                <a:latin typeface="方正粗黑宋简体" pitchFamily="2" charset="-122"/>
                <a:ea typeface="方正粗黑宋简体" pitchFamily="2" charset="-122"/>
              </a:rPr>
              <a:t>6</a:t>
            </a:r>
            <a:r>
              <a:rPr lang="zh-CN" altLang="en-US" sz="1200" dirty="0" smtClean="0">
                <a:latin typeface="方正粗黑宋简体" pitchFamily="2" charset="-122"/>
                <a:ea typeface="方正粗黑宋简体" pitchFamily="2" charset="-122"/>
              </a:rPr>
              <a:t>次）</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总冠军，自己当选共第</a:t>
            </a:r>
            <a:r>
              <a:rPr lang="en-US" altLang="zh-CN" sz="1200" dirty="0" smtClean="0">
                <a:latin typeface="方正粗黑宋简体" pitchFamily="2" charset="-122"/>
                <a:ea typeface="方正粗黑宋简体" pitchFamily="2" charset="-122"/>
              </a:rPr>
              <a:t>6</a:t>
            </a:r>
            <a:r>
              <a:rPr lang="zh-CN" altLang="en-US" sz="1200" dirty="0" smtClean="0">
                <a:latin typeface="方正粗黑宋简体" pitchFamily="2" charset="-122"/>
                <a:ea typeface="方正粗黑宋简体" pitchFamily="2" charset="-122"/>
              </a:rPr>
              <a:t>次总决赛</a:t>
            </a:r>
            <a:r>
              <a:rPr lang="en-US" altLang="zh-CN" sz="1200" dirty="0" smtClean="0">
                <a:latin typeface="方正粗黑宋简体" pitchFamily="2" charset="-122"/>
                <a:ea typeface="方正粗黑宋简体" pitchFamily="2" charset="-122"/>
              </a:rPr>
              <a:t>MVP</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1999</a:t>
            </a:r>
            <a:r>
              <a:rPr lang="zh-CN" altLang="en-US" sz="1200" dirty="0" smtClean="0">
                <a:latin typeface="方正粗黑宋简体" pitchFamily="2" charset="-122"/>
                <a:ea typeface="方正粗黑宋简体" pitchFamily="2" charset="-122"/>
              </a:rPr>
              <a:t>年</a:t>
            </a:r>
            <a:r>
              <a:rPr lang="en-US" altLang="zh-CN" sz="1200" dirty="0" smtClean="0">
                <a:latin typeface="方正粗黑宋简体" pitchFamily="2" charset="-122"/>
                <a:ea typeface="方正粗黑宋简体" pitchFamily="2" charset="-122"/>
              </a:rPr>
              <a:t>1</a:t>
            </a:r>
            <a:r>
              <a:rPr lang="zh-CN" altLang="en-US" sz="1200" dirty="0" smtClean="0">
                <a:latin typeface="方正粗黑宋简体" pitchFamily="2" charset="-122"/>
                <a:ea typeface="方正粗黑宋简体" pitchFamily="2" charset="-122"/>
              </a:rPr>
              <a:t>月</a:t>
            </a:r>
            <a:r>
              <a:rPr lang="en-US" altLang="zh-CN" sz="1200" dirty="0" smtClean="0">
                <a:latin typeface="方正粗黑宋简体" pitchFamily="2" charset="-122"/>
                <a:ea typeface="方正粗黑宋简体" pitchFamily="2" charset="-122"/>
              </a:rPr>
              <a:t>13</a:t>
            </a:r>
            <a:r>
              <a:rPr lang="zh-CN" altLang="en-US" sz="1200" dirty="0" smtClean="0">
                <a:latin typeface="方正粗黑宋简体" pitchFamily="2" charset="-122"/>
                <a:ea typeface="方正粗黑宋简体" pitchFamily="2" charset="-122"/>
              </a:rPr>
              <a:t>日在劳资谈判失败后再次宣布退役，两年后在华盛顿奇才队再次宣布复出。乔丹的职业生涯年年入选</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全明星阵容（共</a:t>
            </a:r>
            <a:r>
              <a:rPr lang="en-US" altLang="zh-CN" sz="1200" dirty="0" smtClean="0">
                <a:latin typeface="方正粗黑宋简体" pitchFamily="2" charset="-122"/>
                <a:ea typeface="方正粗黑宋简体" pitchFamily="2" charset="-122"/>
              </a:rPr>
              <a:t>14</a:t>
            </a:r>
            <a:r>
              <a:rPr lang="zh-CN" altLang="en-US" sz="1200" dirty="0" smtClean="0">
                <a:latin typeface="方正粗黑宋简体" pitchFamily="2" charset="-122"/>
                <a:ea typeface="方正粗黑宋简体" pitchFamily="2" charset="-122"/>
              </a:rPr>
              <a:t>次）并</a:t>
            </a:r>
            <a:r>
              <a:rPr lang="en-US" altLang="zh-CN" sz="1200" dirty="0" smtClean="0">
                <a:latin typeface="方正粗黑宋简体" pitchFamily="2" charset="-122"/>
                <a:ea typeface="方正粗黑宋简体" pitchFamily="2" charset="-122"/>
              </a:rPr>
              <a:t>3</a:t>
            </a:r>
            <a:r>
              <a:rPr lang="zh-CN" altLang="en-US" sz="1200" dirty="0" smtClean="0">
                <a:latin typeface="方正粗黑宋简体" pitchFamily="2" charset="-122"/>
                <a:ea typeface="方正粗黑宋简体" pitchFamily="2" charset="-122"/>
              </a:rPr>
              <a:t>次当选</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全明星</a:t>
            </a:r>
            <a:r>
              <a:rPr lang="en-US" altLang="zh-CN" sz="1200" dirty="0" smtClean="0">
                <a:latin typeface="方正粗黑宋简体" pitchFamily="2" charset="-122"/>
                <a:ea typeface="方正粗黑宋简体" pitchFamily="2" charset="-122"/>
              </a:rPr>
              <a:t>MVP</a:t>
            </a:r>
            <a:r>
              <a:rPr lang="zh-CN" altLang="en-US" sz="1200" dirty="0" smtClean="0">
                <a:latin typeface="方正粗黑宋简体" pitchFamily="2" charset="-122"/>
                <a:ea typeface="方正粗黑宋简体" pitchFamily="2" charset="-122"/>
              </a:rPr>
              <a:t>，</a:t>
            </a:r>
            <a:r>
              <a:rPr lang="en-US" altLang="zh-CN" sz="1200" dirty="0" smtClean="0">
                <a:latin typeface="方正粗黑宋简体" pitchFamily="2" charset="-122"/>
                <a:ea typeface="方正粗黑宋简体" pitchFamily="2" charset="-122"/>
              </a:rPr>
              <a:t>10</a:t>
            </a:r>
            <a:r>
              <a:rPr lang="zh-CN" altLang="en-US" sz="1200" dirty="0" smtClean="0">
                <a:latin typeface="方正粗黑宋简体" pitchFamily="2" charset="-122"/>
                <a:ea typeface="方正粗黑宋简体" pitchFamily="2" charset="-122"/>
              </a:rPr>
              <a:t>次入选</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最佳阵容一阵，</a:t>
            </a:r>
            <a:r>
              <a:rPr lang="en-US" altLang="zh-CN" sz="1200" dirty="0" smtClean="0">
                <a:latin typeface="方正粗黑宋简体" pitchFamily="2" charset="-122"/>
                <a:ea typeface="方正粗黑宋简体" pitchFamily="2" charset="-122"/>
              </a:rPr>
              <a:t>1985</a:t>
            </a:r>
            <a:r>
              <a:rPr lang="zh-CN" altLang="en-US" sz="1200" dirty="0" smtClean="0">
                <a:latin typeface="方正粗黑宋简体" pitchFamily="2" charset="-122"/>
                <a:ea typeface="方正粗黑宋简体" pitchFamily="2" charset="-122"/>
              </a:rPr>
              <a:t>年入选</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最佳阵容二阵，</a:t>
            </a:r>
            <a:r>
              <a:rPr lang="en-US" altLang="zh-CN" sz="1200" dirty="0" smtClean="0">
                <a:latin typeface="方正粗黑宋简体" pitchFamily="2" charset="-122"/>
                <a:ea typeface="方正粗黑宋简体" pitchFamily="2" charset="-122"/>
              </a:rPr>
              <a:t>1988</a:t>
            </a:r>
            <a:r>
              <a:rPr lang="zh-CN" altLang="en-US" sz="1200" dirty="0" smtClean="0">
                <a:latin typeface="方正粗黑宋简体" pitchFamily="2" charset="-122"/>
                <a:ea typeface="方正粗黑宋简体" pitchFamily="2" charset="-122"/>
              </a:rPr>
              <a:t>年荣膺</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年度最佳防守球员，</a:t>
            </a:r>
            <a:r>
              <a:rPr lang="en-US" altLang="zh-CN" sz="1200" dirty="0" smtClean="0">
                <a:latin typeface="方正粗黑宋简体" pitchFamily="2" charset="-122"/>
                <a:ea typeface="方正粗黑宋简体" pitchFamily="2" charset="-122"/>
              </a:rPr>
              <a:t>9</a:t>
            </a:r>
            <a:r>
              <a:rPr lang="zh-CN" altLang="en-US" sz="1200" dirty="0" smtClean="0">
                <a:latin typeface="方正粗黑宋简体" pitchFamily="2" charset="-122"/>
                <a:ea typeface="方正粗黑宋简体" pitchFamily="2" charset="-122"/>
              </a:rPr>
              <a:t>次入选</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最佳防守阵容一阵，</a:t>
            </a:r>
            <a:r>
              <a:rPr lang="en-US" altLang="zh-CN" sz="1200" dirty="0" smtClean="0">
                <a:latin typeface="方正粗黑宋简体" pitchFamily="2" charset="-122"/>
                <a:ea typeface="方正粗黑宋简体" pitchFamily="2" charset="-122"/>
              </a:rPr>
              <a:t>3</a:t>
            </a:r>
            <a:r>
              <a:rPr lang="zh-CN" altLang="en-US" sz="1200" dirty="0" smtClean="0">
                <a:latin typeface="方正粗黑宋简体" pitchFamily="2" charset="-122"/>
                <a:ea typeface="方正粗黑宋简体" pitchFamily="2" charset="-122"/>
              </a:rPr>
              <a:t>次荣膺</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抢断王，</a:t>
            </a:r>
            <a:r>
              <a:rPr lang="en-US" altLang="zh-CN" sz="1200" dirty="0" smtClean="0">
                <a:latin typeface="方正粗黑宋简体" pitchFamily="2" charset="-122"/>
                <a:ea typeface="方正粗黑宋简体" pitchFamily="2" charset="-122"/>
              </a:rPr>
              <a:t>2</a:t>
            </a:r>
            <a:r>
              <a:rPr lang="zh-CN" altLang="en-US" sz="1200" dirty="0" smtClean="0">
                <a:latin typeface="方正粗黑宋简体" pitchFamily="2" charset="-122"/>
                <a:ea typeface="方正粗黑宋简体" pitchFamily="2" charset="-122"/>
              </a:rPr>
              <a:t>次夺得</a:t>
            </a:r>
            <a:r>
              <a:rPr lang="en-US" altLang="zh-CN" sz="1200" dirty="0" smtClean="0">
                <a:latin typeface="方正粗黑宋简体" pitchFamily="2" charset="-122"/>
                <a:ea typeface="方正粗黑宋简体" pitchFamily="2" charset="-122"/>
              </a:rPr>
              <a:t>NBA</a:t>
            </a:r>
            <a:r>
              <a:rPr lang="zh-CN" altLang="en-US" sz="1200" dirty="0" smtClean="0">
                <a:latin typeface="方正粗黑宋简体" pitchFamily="2" charset="-122"/>
                <a:ea typeface="方正粗黑宋简体" pitchFamily="2" charset="-122"/>
              </a:rPr>
              <a:t>全明星扣篮大赛冠军，</a:t>
            </a:r>
            <a:r>
              <a:rPr lang="en-US" altLang="zh-CN" sz="1200" dirty="0" smtClean="0">
                <a:latin typeface="方正粗黑宋简体" pitchFamily="2" charset="-122"/>
                <a:ea typeface="方正粗黑宋简体" pitchFamily="2" charset="-122"/>
              </a:rPr>
              <a:t>1984</a:t>
            </a:r>
            <a:r>
              <a:rPr lang="zh-CN" altLang="en-US" sz="1200" dirty="0" smtClean="0">
                <a:latin typeface="方正粗黑宋简体" pitchFamily="2" charset="-122"/>
                <a:ea typeface="方正粗黑宋简体" pitchFamily="2" charset="-122"/>
              </a:rPr>
              <a:t>年以及</a:t>
            </a:r>
            <a:r>
              <a:rPr lang="en-US" altLang="zh-CN" sz="1200" dirty="0" smtClean="0">
                <a:latin typeface="方正粗黑宋简体" pitchFamily="2" charset="-122"/>
                <a:ea typeface="方正粗黑宋简体" pitchFamily="2" charset="-122"/>
              </a:rPr>
              <a:t>1992</a:t>
            </a:r>
            <a:r>
              <a:rPr lang="zh-CN" altLang="en-US" sz="1200" dirty="0" smtClean="0">
                <a:latin typeface="方正粗黑宋简体" pitchFamily="2" charset="-122"/>
                <a:ea typeface="方正粗黑宋简体" pitchFamily="2" charset="-122"/>
              </a:rPr>
              <a:t>年夺得奥运会金牌。</a:t>
            </a:r>
            <a:endParaRPr lang="zh-CN" altLang="en-US" sz="1200" dirty="0">
              <a:latin typeface="方正粗黑宋简体" pitchFamily="2" charset="-122"/>
              <a:ea typeface="方正粗黑宋简体" pitchFamily="2" charset="-122"/>
            </a:endParaRPr>
          </a:p>
        </p:txBody>
      </p:sp>
    </p:spTree>
    <p:extLst>
      <p:ext uri="{BB962C8B-B14F-4D97-AF65-F5344CB8AC3E}">
        <p14:creationId xmlns="" xmlns:p14="http://schemas.microsoft.com/office/powerpoint/2010/main" val="920702517"/>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 fill="hold"/>
                                        <p:tgtEl>
                                          <p:spTgt spid="7"/>
                                        </p:tgtEl>
                                        <p:attrNameLst>
                                          <p:attrName>ppt_x</p:attrName>
                                        </p:attrNameLst>
                                      </p:cBhvr>
                                      <p:tavLst>
                                        <p:tav tm="0">
                                          <p:val>
                                            <p:strVal val="#ppt_x"/>
                                          </p:val>
                                        </p:tav>
                                        <p:tav tm="100000">
                                          <p:val>
                                            <p:strVal val="#ppt_x"/>
                                          </p:val>
                                        </p:tav>
                                      </p:tavLst>
                                    </p:anim>
                                    <p:anim calcmode="lin" valueType="num">
                                      <p:cBhvr additive="base">
                                        <p:cTn id="18" dur="1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176895" y="358911"/>
            <a:ext cx="2380460"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03</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7"/>
            <a:ext cx="3837643" cy="63821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631894" y="2975897"/>
            <a:ext cx="2663936" cy="561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dirty="0" smtClean="0">
                <a:solidFill>
                  <a:srgbClr val="C00000"/>
                </a:solidFill>
                <a:latin typeface="微软雅黑" pitchFamily="34" charset="-122"/>
                <a:ea typeface="微软雅黑" pitchFamily="34" charset="-122"/>
              </a:rPr>
              <a:t>乔丹的六连冠</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3223166859"/>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TextBox 83"/>
          <p:cNvSpPr txBox="1">
            <a:spLocks noChangeArrowheads="1"/>
          </p:cNvSpPr>
          <p:nvPr/>
        </p:nvSpPr>
        <p:spPr bwMode="auto">
          <a:xfrm>
            <a:off x="784614" y="766916"/>
            <a:ext cx="2371541" cy="530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2000" b="1" dirty="0" smtClean="0">
                <a:ea typeface="微软雅黑" panose="020B0503020204020204" pitchFamily="34" charset="-122"/>
              </a:rPr>
              <a:t>第一个三连冠</a:t>
            </a:r>
            <a:endParaRPr lang="en-US" altLang="zh-CN" sz="2000" b="1" dirty="0">
              <a:ea typeface="微软雅黑" panose="020B0503020204020204" pitchFamily="34" charset="-122"/>
            </a:endParaRPr>
          </a:p>
        </p:txBody>
      </p:sp>
      <p:sp>
        <p:nvSpPr>
          <p:cNvPr id="14" name="文本框 180"/>
          <p:cNvSpPr txBox="1">
            <a:spLocks noChangeArrowheads="1"/>
          </p:cNvSpPr>
          <p:nvPr/>
        </p:nvSpPr>
        <p:spPr bwMode="auto">
          <a:xfrm>
            <a:off x="696125" y="1504335"/>
            <a:ext cx="2153264" cy="320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100" dirty="0" smtClean="0">
                <a:latin typeface="方正粗黑宋简体" pitchFamily="2" charset="-122"/>
                <a:ea typeface="方正粗黑宋简体" pitchFamily="2" charset="-122"/>
              </a:rPr>
              <a:t>    1990-91</a:t>
            </a:r>
            <a:r>
              <a:rPr lang="zh-CN" altLang="en-US" sz="1100" dirty="0" smtClean="0">
                <a:latin typeface="方正粗黑宋简体" pitchFamily="2" charset="-122"/>
                <a:ea typeface="方正粗黑宋简体" pitchFamily="2" charset="-122"/>
              </a:rPr>
              <a:t>赛季，乔丹率领公牛一路高歌猛进，整个季后赛仅仅输了两场，乔丹率领公牛第一次夺得总冠军。这其中包括在东部决赛中横扫活塞报了一箭之仇，在总决赛主场先负一局的情况下直落四局击败湖人夺冠。乔丹总决赛投篮命中率</a:t>
            </a:r>
            <a:r>
              <a:rPr lang="en-US" altLang="zh-CN" sz="1100" dirty="0" smtClean="0">
                <a:latin typeface="方正粗黑宋简体" pitchFamily="2" charset="-122"/>
                <a:ea typeface="方正粗黑宋简体" pitchFamily="2" charset="-122"/>
              </a:rPr>
              <a:t>55.8%</a:t>
            </a:r>
            <a:r>
              <a:rPr lang="zh-CN" altLang="en-US" sz="1100" dirty="0" smtClean="0">
                <a:latin typeface="方正粗黑宋简体" pitchFamily="2" charset="-122"/>
                <a:ea typeface="方正粗黑宋简体" pitchFamily="2" charset="-122"/>
              </a:rPr>
              <a:t>，场均得到</a:t>
            </a:r>
            <a:r>
              <a:rPr lang="en-US" altLang="zh-CN" sz="1100" dirty="0" smtClean="0">
                <a:latin typeface="方正粗黑宋简体" pitchFamily="2" charset="-122"/>
                <a:ea typeface="方正粗黑宋简体" pitchFamily="2" charset="-122"/>
              </a:rPr>
              <a:t>31.2</a:t>
            </a:r>
            <a:r>
              <a:rPr lang="zh-CN" altLang="en-US" sz="1100" dirty="0" smtClean="0">
                <a:latin typeface="方正粗黑宋简体" pitchFamily="2" charset="-122"/>
                <a:ea typeface="方正粗黑宋简体" pitchFamily="2" charset="-122"/>
              </a:rPr>
              <a:t>分、</a:t>
            </a:r>
            <a:r>
              <a:rPr lang="en-US" altLang="zh-CN" sz="1100" dirty="0" smtClean="0">
                <a:latin typeface="方正粗黑宋简体" pitchFamily="2" charset="-122"/>
                <a:ea typeface="方正粗黑宋简体" pitchFamily="2" charset="-122"/>
              </a:rPr>
              <a:t>6.6</a:t>
            </a:r>
            <a:r>
              <a:rPr lang="zh-CN" altLang="en-US" sz="1100" dirty="0" smtClean="0">
                <a:latin typeface="方正粗黑宋简体" pitchFamily="2" charset="-122"/>
                <a:ea typeface="方正粗黑宋简体" pitchFamily="2" charset="-122"/>
              </a:rPr>
              <a:t>次篮板、</a:t>
            </a:r>
            <a:r>
              <a:rPr lang="en-US" altLang="zh-CN" sz="1100" dirty="0" smtClean="0">
                <a:latin typeface="方正粗黑宋简体" pitchFamily="2" charset="-122"/>
                <a:ea typeface="方正粗黑宋简体" pitchFamily="2" charset="-122"/>
              </a:rPr>
              <a:t>11.4</a:t>
            </a:r>
            <a:r>
              <a:rPr lang="zh-CN" altLang="en-US" sz="1100" dirty="0" smtClean="0">
                <a:latin typeface="方正粗黑宋简体" pitchFamily="2" charset="-122"/>
                <a:ea typeface="方正粗黑宋简体" pitchFamily="2" charset="-122"/>
              </a:rPr>
              <a:t>次助攻、</a:t>
            </a:r>
            <a:r>
              <a:rPr lang="en-US" altLang="zh-CN" sz="1100" dirty="0" smtClean="0">
                <a:latin typeface="方正粗黑宋简体" pitchFamily="2" charset="-122"/>
                <a:ea typeface="方正粗黑宋简体" pitchFamily="2" charset="-122"/>
              </a:rPr>
              <a:t>2.8</a:t>
            </a:r>
            <a:r>
              <a:rPr lang="zh-CN" altLang="en-US" sz="1100" dirty="0" smtClean="0">
                <a:latin typeface="方正粗黑宋简体" pitchFamily="2" charset="-122"/>
                <a:ea typeface="方正粗黑宋简体" pitchFamily="2" charset="-122"/>
              </a:rPr>
              <a:t>次抢断和</a:t>
            </a:r>
            <a:r>
              <a:rPr lang="en-US" altLang="zh-CN" sz="1100" dirty="0" smtClean="0">
                <a:latin typeface="方正粗黑宋简体" pitchFamily="2" charset="-122"/>
                <a:ea typeface="方正粗黑宋简体" pitchFamily="2" charset="-122"/>
              </a:rPr>
              <a:t>1.4</a:t>
            </a:r>
            <a:r>
              <a:rPr lang="zh-CN" altLang="en-US" sz="1100" dirty="0" smtClean="0">
                <a:latin typeface="方正粗黑宋简体" pitchFamily="2" charset="-122"/>
                <a:ea typeface="方正粗黑宋简体" pitchFamily="2" charset="-122"/>
              </a:rPr>
              <a:t>次盖帽并捧起了他六个</a:t>
            </a:r>
            <a:r>
              <a:rPr lang="en-US" altLang="zh-CN" sz="1100" dirty="0" smtClean="0">
                <a:latin typeface="方正粗黑宋简体" pitchFamily="2" charset="-122"/>
                <a:ea typeface="方正粗黑宋简体" pitchFamily="2" charset="-122"/>
              </a:rPr>
              <a:t>NBA</a:t>
            </a:r>
            <a:r>
              <a:rPr lang="zh-CN" altLang="en-US" sz="1100" dirty="0" smtClean="0">
                <a:latin typeface="方正粗黑宋简体" pitchFamily="2" charset="-122"/>
                <a:ea typeface="方正粗黑宋简体" pitchFamily="2" charset="-122"/>
              </a:rPr>
              <a:t>总决赛最有价值球员奖杯中的第一个。</a:t>
            </a:r>
            <a:endParaRPr lang="zh-CN" altLang="en-US" sz="1100" dirty="0">
              <a:latin typeface="方正粗黑宋简体" pitchFamily="2" charset="-122"/>
              <a:ea typeface="方正粗黑宋简体" pitchFamily="2" charset="-122"/>
            </a:endParaRPr>
          </a:p>
        </p:txBody>
      </p:sp>
      <p:pic>
        <p:nvPicPr>
          <p:cNvPr id="18" name="Group 2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08800" y="3139652"/>
            <a:ext cx="292894" cy="2464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图片 19" descr="8bae897ccab59f603ca045c3f16a07e3.jpg"/>
          <p:cNvPicPr>
            <a:picLocks noChangeAspect="1"/>
          </p:cNvPicPr>
          <p:nvPr/>
        </p:nvPicPr>
        <p:blipFill>
          <a:blip r:embed="rId3" cstate="print"/>
          <a:stretch>
            <a:fillRect/>
          </a:stretch>
        </p:blipFill>
        <p:spPr>
          <a:xfrm>
            <a:off x="2867085" y="1002890"/>
            <a:ext cx="2641457" cy="3639902"/>
          </a:xfrm>
          <a:prstGeom prst="rect">
            <a:avLst/>
          </a:prstGeom>
        </p:spPr>
      </p:pic>
      <p:sp>
        <p:nvSpPr>
          <p:cNvPr id="9" name="矩形 8"/>
          <p:cNvSpPr/>
          <p:nvPr/>
        </p:nvSpPr>
        <p:spPr>
          <a:xfrm>
            <a:off x="6052738" y="1244763"/>
            <a:ext cx="2294849" cy="2800767"/>
          </a:xfrm>
          <a:prstGeom prst="rect">
            <a:avLst/>
          </a:prstGeom>
        </p:spPr>
        <p:txBody>
          <a:bodyPr wrap="square">
            <a:spAutoFit/>
          </a:bodyPr>
          <a:lstStyle/>
          <a:p>
            <a:r>
              <a:rPr lang="zh-CN" altLang="en-US" sz="1100" dirty="0" smtClean="0">
                <a:latin typeface="方正粗黑宋简体" pitchFamily="2" charset="-122"/>
                <a:ea typeface="方正粗黑宋简体" pitchFamily="2" charset="-122"/>
              </a:rPr>
              <a:t> </a:t>
            </a:r>
            <a:r>
              <a:rPr lang="zh-CN" altLang="en-US" sz="1100" dirty="0" smtClean="0">
                <a:latin typeface="方正粗黑宋简体" pitchFamily="2" charset="-122"/>
                <a:ea typeface="方正粗黑宋简体" pitchFamily="2" charset="-122"/>
              </a:rPr>
              <a:t>  </a:t>
            </a:r>
            <a:r>
              <a:rPr lang="en-US" altLang="zh-CN" sz="1100" dirty="0" smtClean="0">
                <a:latin typeface="方正粗黑宋简体" pitchFamily="2" charset="-122"/>
                <a:ea typeface="方正粗黑宋简体" pitchFamily="2" charset="-122"/>
              </a:rPr>
              <a:t>1991-92</a:t>
            </a:r>
            <a:r>
              <a:rPr lang="zh-CN" altLang="en-US" sz="1100" dirty="0" smtClean="0">
                <a:latin typeface="方正粗黑宋简体" pitchFamily="2" charset="-122"/>
                <a:ea typeface="方正粗黑宋简体" pitchFamily="2" charset="-122"/>
              </a:rPr>
              <a:t>赛季，乔丹场均得到</a:t>
            </a:r>
            <a:r>
              <a:rPr lang="en-US" altLang="zh-CN" sz="1100" dirty="0" smtClean="0">
                <a:latin typeface="方正粗黑宋简体" pitchFamily="2" charset="-122"/>
                <a:ea typeface="方正粗黑宋简体" pitchFamily="2" charset="-122"/>
              </a:rPr>
              <a:t>30.1</a:t>
            </a:r>
            <a:r>
              <a:rPr lang="zh-CN" altLang="en-US" sz="1100" dirty="0" smtClean="0">
                <a:latin typeface="方正粗黑宋简体" pitchFamily="2" charset="-122"/>
                <a:ea typeface="方正粗黑宋简体" pitchFamily="2" charset="-122"/>
              </a:rPr>
              <a:t>分，连续第</a:t>
            </a:r>
            <a:r>
              <a:rPr lang="en-US" altLang="zh-CN" sz="1100" dirty="0" smtClean="0">
                <a:latin typeface="方正粗黑宋简体" pitchFamily="2" charset="-122"/>
                <a:ea typeface="方正粗黑宋简体" pitchFamily="2" charset="-122"/>
              </a:rPr>
              <a:t>2</a:t>
            </a:r>
            <a:r>
              <a:rPr lang="zh-CN" altLang="en-US" sz="1100" dirty="0" smtClean="0">
                <a:latin typeface="方正粗黑宋简体" pitchFamily="2" charset="-122"/>
                <a:ea typeface="方正粗黑宋简体" pitchFamily="2" charset="-122"/>
              </a:rPr>
              <a:t>年同时获得常规赛</a:t>
            </a:r>
            <a:r>
              <a:rPr lang="en-US" altLang="zh-CN" sz="1100" dirty="0" smtClean="0">
                <a:latin typeface="方正粗黑宋简体" pitchFamily="2" charset="-122"/>
                <a:ea typeface="方正粗黑宋简体" pitchFamily="2" charset="-122"/>
              </a:rPr>
              <a:t>MVP</a:t>
            </a:r>
            <a:r>
              <a:rPr lang="zh-CN" altLang="en-US" sz="1100" dirty="0" smtClean="0">
                <a:latin typeface="方正粗黑宋简体" pitchFamily="2" charset="-122"/>
                <a:ea typeface="方正粗黑宋简体" pitchFamily="2" charset="-122"/>
              </a:rPr>
              <a:t>和总决赛</a:t>
            </a:r>
            <a:r>
              <a:rPr lang="en-US" altLang="zh-CN" sz="1100" dirty="0" smtClean="0">
                <a:latin typeface="方正粗黑宋简体" pitchFamily="2" charset="-122"/>
                <a:ea typeface="方正粗黑宋简体" pitchFamily="2" charset="-122"/>
              </a:rPr>
              <a:t>MVP</a:t>
            </a:r>
            <a:r>
              <a:rPr lang="zh-CN" altLang="en-US" sz="1100" dirty="0" smtClean="0">
                <a:latin typeface="方正粗黑宋简体" pitchFamily="2" charset="-122"/>
                <a:ea typeface="方正粗黑宋简体" pitchFamily="2" charset="-122"/>
              </a:rPr>
              <a:t>称号。季后赛首轮</a:t>
            </a:r>
            <a:r>
              <a:rPr lang="zh-CN" altLang="en-US" sz="1100" dirty="0" smtClean="0">
                <a:latin typeface="方正粗黑宋简体" pitchFamily="2" charset="-122"/>
                <a:ea typeface="方正粗黑宋简体" pitchFamily="2" charset="-122"/>
              </a:rPr>
              <a:t>迎战迈阿密热队</a:t>
            </a:r>
            <a:r>
              <a:rPr lang="zh-CN" altLang="en-US" sz="1100" dirty="0" smtClean="0">
                <a:latin typeface="方正粗黑宋简体" pitchFamily="2" charset="-122"/>
                <a:ea typeface="方正粗黑宋简体" pitchFamily="2" charset="-122"/>
              </a:rPr>
              <a:t>，乔丹场均</a:t>
            </a:r>
            <a:r>
              <a:rPr lang="en-US" altLang="zh-CN" sz="1100" dirty="0" smtClean="0">
                <a:latin typeface="方正粗黑宋简体" pitchFamily="2" charset="-122"/>
                <a:ea typeface="方正粗黑宋简体" pitchFamily="2" charset="-122"/>
              </a:rPr>
              <a:t>45</a:t>
            </a:r>
            <a:r>
              <a:rPr lang="zh-CN" altLang="en-US" sz="1100" dirty="0" smtClean="0">
                <a:latin typeface="方正粗黑宋简体" pitchFamily="2" charset="-122"/>
                <a:ea typeface="方正粗黑宋简体" pitchFamily="2" charset="-122"/>
              </a:rPr>
              <a:t>分，率领球队以</a:t>
            </a:r>
            <a:r>
              <a:rPr lang="en-US" altLang="zh-CN" sz="1100" dirty="0" smtClean="0">
                <a:latin typeface="方正粗黑宋简体" pitchFamily="2" charset="-122"/>
                <a:ea typeface="方正粗黑宋简体" pitchFamily="2" charset="-122"/>
              </a:rPr>
              <a:t>3</a:t>
            </a:r>
            <a:r>
              <a:rPr lang="zh-CN" altLang="en-US" sz="1100" dirty="0" smtClean="0">
                <a:latin typeface="方正粗黑宋简体" pitchFamily="2" charset="-122"/>
                <a:ea typeface="方正粗黑宋简体" pitchFamily="2" charset="-122"/>
              </a:rPr>
              <a:t>比</a:t>
            </a:r>
            <a:r>
              <a:rPr lang="en-US" altLang="zh-CN" sz="1100" dirty="0" smtClean="0">
                <a:latin typeface="方正粗黑宋简体" pitchFamily="2" charset="-122"/>
                <a:ea typeface="方正粗黑宋简体" pitchFamily="2" charset="-122"/>
              </a:rPr>
              <a:t>0</a:t>
            </a:r>
            <a:r>
              <a:rPr lang="zh-CN" altLang="en-US" sz="1100" dirty="0" smtClean="0">
                <a:latin typeface="方正粗黑宋简体" pitchFamily="2" charset="-122"/>
                <a:ea typeface="方正粗黑宋简体" pitchFamily="2" charset="-122"/>
              </a:rPr>
              <a:t>的总比分横扫对手。这个赛季乔丹再次率领芝加哥公牛夺得了总冠军。</a:t>
            </a:r>
            <a:br>
              <a:rPr lang="zh-CN" altLang="en-US" sz="1100" dirty="0" smtClean="0">
                <a:latin typeface="方正粗黑宋简体" pitchFamily="2" charset="-122"/>
                <a:ea typeface="方正粗黑宋简体" pitchFamily="2" charset="-122"/>
              </a:rPr>
            </a:br>
            <a:r>
              <a:rPr lang="zh-CN" altLang="en-US" sz="1100" dirty="0" smtClean="0">
                <a:latin typeface="方正粗黑宋简体" pitchFamily="2" charset="-122"/>
                <a:ea typeface="方正粗黑宋简体" pitchFamily="2" charset="-122"/>
              </a:rPr>
              <a:t>  </a:t>
            </a:r>
            <a:r>
              <a:rPr lang="en-US" altLang="zh-CN" sz="1100" dirty="0" smtClean="0">
                <a:latin typeface="方正粗黑宋简体" pitchFamily="2" charset="-122"/>
                <a:ea typeface="方正粗黑宋简体" pitchFamily="2" charset="-122"/>
              </a:rPr>
              <a:t>1993</a:t>
            </a:r>
            <a:r>
              <a:rPr lang="zh-CN" altLang="en-US" sz="1100" dirty="0" smtClean="0">
                <a:latin typeface="方正粗黑宋简体" pitchFamily="2" charset="-122"/>
                <a:ea typeface="方正粗黑宋简体" pitchFamily="2" charset="-122"/>
              </a:rPr>
              <a:t>年，乔丹带领公牛在五次季后赛中四次战胜帕特里克</a:t>
            </a:r>
            <a:r>
              <a:rPr lang="en-US" altLang="zh-CN" sz="1100" dirty="0" smtClean="0">
                <a:latin typeface="方正粗黑宋简体" pitchFamily="2" charset="-122"/>
                <a:ea typeface="方正粗黑宋简体" pitchFamily="2" charset="-122"/>
              </a:rPr>
              <a:t>·</a:t>
            </a:r>
            <a:r>
              <a:rPr lang="zh-CN" altLang="en-US" sz="1100" dirty="0" smtClean="0">
                <a:latin typeface="方正粗黑宋简体" pitchFamily="2" charset="-122"/>
                <a:ea typeface="方正粗黑宋简体" pitchFamily="2" charset="-122"/>
              </a:rPr>
              <a:t>尤因率领的纽约尼克斯。在关键的第五场，乔丹打出了“三双”表现：</a:t>
            </a:r>
            <a:r>
              <a:rPr lang="en-US" altLang="zh-CN" sz="1100" dirty="0" smtClean="0">
                <a:latin typeface="方正粗黑宋简体" pitchFamily="2" charset="-122"/>
                <a:ea typeface="方正粗黑宋简体" pitchFamily="2" charset="-122"/>
              </a:rPr>
              <a:t>29</a:t>
            </a:r>
            <a:r>
              <a:rPr lang="zh-CN" altLang="en-US" sz="1100" dirty="0" smtClean="0">
                <a:latin typeface="方正粗黑宋简体" pitchFamily="2" charset="-122"/>
                <a:ea typeface="方正粗黑宋简体" pitchFamily="2" charset="-122"/>
              </a:rPr>
              <a:t>分、</a:t>
            </a:r>
            <a:r>
              <a:rPr lang="en-US" altLang="zh-CN" sz="1100" dirty="0" smtClean="0">
                <a:latin typeface="方正粗黑宋简体" pitchFamily="2" charset="-122"/>
                <a:ea typeface="方正粗黑宋简体" pitchFamily="2" charset="-122"/>
              </a:rPr>
              <a:t>10</a:t>
            </a:r>
            <a:r>
              <a:rPr lang="zh-CN" altLang="en-US" sz="1100" dirty="0" smtClean="0">
                <a:latin typeface="方正粗黑宋简体" pitchFamily="2" charset="-122"/>
                <a:ea typeface="方正粗黑宋简体" pitchFamily="2" charset="-122"/>
              </a:rPr>
              <a:t>个篮板和</a:t>
            </a:r>
            <a:r>
              <a:rPr lang="en-US" altLang="zh-CN" sz="1100" dirty="0" smtClean="0">
                <a:latin typeface="方正粗黑宋简体" pitchFamily="2" charset="-122"/>
                <a:ea typeface="方正粗黑宋简体" pitchFamily="2" charset="-122"/>
              </a:rPr>
              <a:t>14</a:t>
            </a:r>
            <a:r>
              <a:rPr lang="zh-CN" altLang="en-US" sz="1100" dirty="0" smtClean="0">
                <a:latin typeface="方正粗黑宋简体" pitchFamily="2" charset="-122"/>
                <a:ea typeface="方正粗黑宋简体" pitchFamily="2" charset="-122"/>
              </a:rPr>
              <a:t>次助攻。随后，公牛在六场内过关。在总决赛，乔丹在面对菲尼克斯太阳的六场比赛中创造了一项纪录：他场均得到了</a:t>
            </a:r>
            <a:r>
              <a:rPr lang="en-US" altLang="zh-CN" sz="1100" dirty="0" smtClean="0">
                <a:latin typeface="方正粗黑宋简体" pitchFamily="2" charset="-122"/>
                <a:ea typeface="方正粗黑宋简体" pitchFamily="2" charset="-122"/>
              </a:rPr>
              <a:t>41.0</a:t>
            </a:r>
            <a:r>
              <a:rPr lang="zh-CN" altLang="en-US" sz="1100" dirty="0" smtClean="0">
                <a:latin typeface="方正粗黑宋简体" pitchFamily="2" charset="-122"/>
                <a:ea typeface="方正粗黑宋简体" pitchFamily="2" charset="-122"/>
              </a:rPr>
              <a:t>分，成功夺得三连冠</a:t>
            </a:r>
            <a:endParaRPr lang="zh-CN" altLang="en-US" sz="1100" dirty="0"/>
          </a:p>
        </p:txBody>
      </p:sp>
    </p:spTree>
    <p:extLst>
      <p:ext uri="{BB962C8B-B14F-4D97-AF65-F5344CB8AC3E}">
        <p14:creationId xmlns="" xmlns:p14="http://schemas.microsoft.com/office/powerpoint/2010/main" val="1397302804"/>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 fill="hold"/>
                                        <p:tgtEl>
                                          <p:spTgt spid="13"/>
                                        </p:tgtEl>
                                        <p:attrNameLst>
                                          <p:attrName>ppt_x</p:attrName>
                                        </p:attrNameLst>
                                      </p:cBhvr>
                                      <p:tavLst>
                                        <p:tav tm="0">
                                          <p:val>
                                            <p:strVal val="#ppt_x"/>
                                          </p:val>
                                        </p:tav>
                                        <p:tav tm="100000">
                                          <p:val>
                                            <p:strVal val="#ppt_x"/>
                                          </p:val>
                                        </p:tav>
                                      </p:tavLst>
                                    </p:anim>
                                    <p:anim calcmode="lin" valueType="num">
                                      <p:cBhvr additive="base">
                                        <p:cTn id="12" dur="1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650"/>
                            </p:stCondLst>
                            <p:childTnLst>
                              <p:par>
                                <p:cTn id="14" presetID="2" presetClass="entr" presetSubtype="4"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150" fill="hold"/>
                                        <p:tgtEl>
                                          <p:spTgt spid="14"/>
                                        </p:tgtEl>
                                        <p:attrNameLst>
                                          <p:attrName>ppt_x</p:attrName>
                                        </p:attrNameLst>
                                      </p:cBhvr>
                                      <p:tavLst>
                                        <p:tav tm="0">
                                          <p:val>
                                            <p:strVal val="#ppt_x"/>
                                          </p:val>
                                        </p:tav>
                                        <p:tav tm="100000">
                                          <p:val>
                                            <p:strVal val="#ppt_x"/>
                                          </p:val>
                                        </p:tav>
                                      </p:tavLst>
                                    </p:anim>
                                    <p:anim calcmode="lin" valueType="num">
                                      <p:cBhvr additive="base">
                                        <p:cTn id="17" dur="150" fill="hold"/>
                                        <p:tgtEl>
                                          <p:spTgt spid="14"/>
                                        </p:tgtEl>
                                        <p:attrNameLst>
                                          <p:attrName>ppt_y</p:attrName>
                                        </p:attrNameLst>
                                      </p:cBhvr>
                                      <p:tavLst>
                                        <p:tav tm="0">
                                          <p:val>
                                            <p:strVal val="1+#ppt_h/2"/>
                                          </p:val>
                                        </p:tav>
                                        <p:tav tm="100000">
                                          <p:val>
                                            <p:strVal val="#ppt_y"/>
                                          </p:val>
                                        </p:tav>
                                      </p:tavLst>
                                    </p:anim>
                                  </p:childTnLst>
                                </p:cTn>
                              </p:par>
                              <p:par>
                                <p:cTn id="18" presetID="53" presetClass="entr" presetSubtype="16"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主题​​">
  <a:themeElements>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281</TotalTime>
  <Pages>0</Pages>
  <Words>978</Words>
  <Characters>0</Characters>
  <Application>Microsoft Office PowerPoint</Application>
  <DocSecurity>0</DocSecurity>
  <PresentationFormat>全屏显示(16:9)</PresentationFormat>
  <Lines>0</Lines>
  <Paragraphs>52</Paragraphs>
  <Slides>19</Slides>
  <Notes>0</Notes>
  <HiddenSlides>0</HiddenSlides>
  <MMClips>0</MMClips>
  <ScaleCrop>false</ScaleCrop>
  <HeadingPairs>
    <vt:vector size="4" baseType="variant">
      <vt:variant>
        <vt:lpstr>主题</vt:lpstr>
      </vt:variant>
      <vt:variant>
        <vt:i4>12</vt:i4>
      </vt:variant>
      <vt:variant>
        <vt:lpstr>幻灯片标题</vt:lpstr>
      </vt:variant>
      <vt:variant>
        <vt:i4>19</vt:i4>
      </vt:variant>
    </vt:vector>
  </HeadingPairs>
  <TitlesOfParts>
    <vt:vector size="31" baseType="lpstr">
      <vt:lpstr>Office 主题</vt:lpstr>
      <vt:lpstr>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Company>http://www.ypppt.com/</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黄勇</cp:lastModifiedBy>
  <cp:revision>70</cp:revision>
  <dcterms:created xsi:type="dcterms:W3CDTF">2015-07-30T01:13:05Z</dcterms:created>
  <dcterms:modified xsi:type="dcterms:W3CDTF">2021-12-12T05:32:08Z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