
<file path=[Content_Types].xml><?xml version="1.0" encoding="utf-8"?>
<Types xmlns="http://schemas.openxmlformats.org/package/2006/content-types">
  <Default Extension="wav" ContentType="audio/x-wav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89" r:id="rId7"/>
    <p:sldId id="290" r:id="rId8"/>
    <p:sldId id="291" r:id="rId9"/>
    <p:sldId id="292" r:id="rId10"/>
    <p:sldId id="275" r:id="rId11"/>
    <p:sldId id="277" r:id="rId12"/>
    <p:sldId id="278" r:id="rId13"/>
    <p:sldId id="260" r:id="rId14"/>
    <p:sldId id="261" r:id="rId15"/>
    <p:sldId id="262" r:id="rId16"/>
    <p:sldId id="263" r:id="rId17"/>
    <p:sldId id="288" r:id="rId18"/>
    <p:sldId id="272" r:id="rId19"/>
    <p:sldId id="287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屏幕截图 2022-03-20 1922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9161145" cy="6885940"/>
          </a:xfrm>
          <a:prstGeom prst="rect">
            <a:avLst/>
          </a:prstGeom>
        </p:spPr>
      </p:pic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13800" kern="1200" baseline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highlight>
                  <a:srgbClr val="FF0000"/>
                </a:highlight>
                <a:latin typeface="华文隶书" panose="02010800040101010101" charset="-122"/>
                <a:ea typeface="华文隶书" panose="02010800040101010101" charset="-122"/>
              </a:rPr>
              <a:t>魔方</a:t>
            </a:r>
            <a:endParaRPr lang="zh-CN" sz="13800" kern="1200" baseline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highlight>
                <a:srgbClr val="FF0000"/>
              </a:highlight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835" y="610870"/>
            <a:ext cx="3481070" cy="6150610"/>
          </a:xfrm>
        </p:spPr>
        <p:txBody>
          <a:bodyPr/>
          <a:p>
            <a:r>
              <a:rPr lang="zh-CN" altLang="en-US" sz="3600"/>
              <a:t>魔方有两种分类。</a:t>
            </a:r>
            <a:br>
              <a:rPr lang="zh-CN" altLang="en-US" sz="3600"/>
            </a:br>
            <a:br>
              <a:rPr lang="zh-CN" altLang="en-US" sz="3600"/>
            </a:br>
            <a:r>
              <a:rPr lang="zh-CN" altLang="en-US" sz="3600"/>
              <a:t>1、正阶魔方</a:t>
            </a:r>
            <a:br>
              <a:rPr lang="zh-CN" altLang="en-US" sz="3600"/>
            </a:br>
            <a:br>
              <a:rPr lang="zh-CN" altLang="en-US" sz="3600"/>
            </a:br>
            <a:r>
              <a:rPr lang="zh-CN" altLang="en-US" sz="3600"/>
              <a:t>二阶魔方、 三阶魔方、四阶魔方、 五阶魔方、六阶魔方、七阶魔方、八至十七阶、更高阶；</a:t>
            </a:r>
            <a:endParaRPr lang="zh-CN" altLang="en-US" sz="36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 flipV="1">
            <a:off x="1835785" y="-99695"/>
            <a:ext cx="7886700" cy="7620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6195" y="692785"/>
            <a:ext cx="5003165" cy="4323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6575" y="710565"/>
            <a:ext cx="2894330" cy="5951855"/>
          </a:xfrm>
        </p:spPr>
        <p:txBody>
          <a:bodyPr/>
          <a:p>
            <a:r>
              <a:rPr lang="zh-CN" altLang="en-US" sz="3600"/>
              <a:t>2、异型魔方</a:t>
            </a:r>
            <a:br>
              <a:rPr lang="zh-CN" altLang="en-US" sz="3600"/>
            </a:br>
            <a:br>
              <a:rPr lang="zh-CN" altLang="en-US" sz="3600"/>
            </a:br>
            <a:r>
              <a:rPr lang="zh-CN" altLang="en-US" sz="3600"/>
              <a:t>镜面魔方、SQ1、魔表、金字塔、斜转、五魔方、魔板、连体魔方、捆绑魔方、空心魔方、齿轮魔方。</a:t>
            </a:r>
            <a:endParaRPr lang="zh-CN" altLang="en-US" sz="36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3985" y="-99695"/>
            <a:ext cx="7886700" cy="7620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4450"/>
            <a:ext cx="3872865" cy="3639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" y="3677920"/>
            <a:ext cx="3914775" cy="317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魔方的作用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  <p:sndAc>
          <p:stSnd>
            <p:snd r:embed="rId1" name="arrow.wav"/>
          </p:stSnd>
        </p:sndAc>
      </p:transition>
    </mc:Choice>
    <mc:Fallback>
      <p:transition spd="slow">
        <p:checker/>
        <p:sndAc>
          <p:stSnd>
            <p:snd r:embed="rId1" name="arrow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395" y="1412558"/>
            <a:ext cx="6858000" cy="2387600"/>
          </a:xfrm>
        </p:spPr>
        <p:txBody>
          <a:bodyPr/>
          <a:p>
            <a:pPr algn="ctr"/>
            <a:r>
              <a:rPr lang="en-US" altLang="zh-CN"/>
              <a:t> 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1，玩魔方可以锻炼手、眼、脑的协调能力。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highlight>
                <a:srgbClr val="FFFF00"/>
              </a:highligh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 altLang="zh-CN" sz="4400"/>
              <a:t>    </a:t>
            </a:r>
            <a:r>
              <a:rPr lang="zh-CN" altLang="en-US" sz="4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highlight>
                  <a:srgbClr val="FFFF00"/>
                </a:highligh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2，玩魔方可提高记忆力，提高整体观察能力和空间思维能力。</a:t>
            </a:r>
            <a:endParaRPr lang="zh-CN" altLang="en-US" sz="44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highlight>
                <a:srgbClr val="FFFF00"/>
              </a:highligh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400">
                <a:highlight>
                  <a:srgbClr val="FFFF00"/>
                </a:highlight>
              </a:rPr>
              <a:t>3</a:t>
            </a:r>
            <a:r>
              <a:rPr lang="zh-CN" altLang="en-US" sz="4400">
                <a:highlight>
                  <a:srgbClr val="FFFF00"/>
                </a:highlight>
              </a:rPr>
              <a:t>，有利于提高孩子的计算能力和应变能力。</a:t>
            </a:r>
            <a:endParaRPr lang="zh-CN" altLang="en-US" sz="4400">
              <a:highlight>
                <a:srgbClr val="FFFF00"/>
              </a:highligh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4400">
                <a:highlight>
                  <a:srgbClr val="FFFF00"/>
                </a:highlight>
              </a:rPr>
              <a:t>4</a:t>
            </a:r>
            <a:r>
              <a:rPr lang="zh-CN" altLang="en-US" sz="4400">
                <a:highlight>
                  <a:srgbClr val="FFFF00"/>
                </a:highlight>
              </a:rPr>
              <a:t>，魔方复原的办法也许就蕴含在生活中，生活难题的解决方法也许就在魔方变形复原里</a:t>
            </a:r>
            <a:r>
              <a:rPr lang="zh-CN" altLang="en-US" sz="4400"/>
              <a:t>。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魔方还原记录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世界上三阶魔方最快还原</a:t>
            </a:r>
            <a:r>
              <a:rPr lang="zh-CN" altLang="en-US">
                <a:sym typeface="+mn-ea"/>
              </a:rPr>
              <a:t>记录4.594秒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680"/>
            <a:ext cx="6858000" cy="4145280"/>
          </a:xfrm>
        </p:spPr>
        <p:txBody>
          <a:bodyPr/>
          <a:p>
            <a:r>
              <a:rPr lang="en-US" altLang="zh-CN" sz="4400"/>
              <a:t>2018</a:t>
            </a:r>
            <a:r>
              <a:rPr lang="zh-CN" altLang="en-US" sz="4400"/>
              <a:t>年，麻省理工两名学生研发了一台魔方复原机器人，创下了复原三阶魔方的新纪录，只用了</a:t>
            </a:r>
            <a:r>
              <a:rPr lang="zh-CN" altLang="en-US" sz="4400">
                <a:highlight>
                  <a:srgbClr val="FF0000"/>
                </a:highlight>
              </a:rPr>
              <a:t>0.38秒</a:t>
            </a:r>
            <a:r>
              <a:rPr lang="zh-CN" altLang="en-US" sz="4400"/>
              <a:t>。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V="1">
            <a:off x="1143000" y="5257800"/>
            <a:ext cx="6858000" cy="85915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680"/>
            <a:ext cx="6858000" cy="3267075"/>
          </a:xfrm>
        </p:spPr>
        <p:txBody>
          <a:bodyPr/>
          <a:p>
            <a:r>
              <a:rPr lang="zh-CN" altLang="en-US" sz="11500">
                <a:solidFill>
                  <a:srgbClr val="FF0000"/>
                </a:solidFill>
                <a:highlight>
                  <a:srgbClr val="0000FF"/>
                </a:highlight>
                <a:latin typeface="华文新魏" panose="02010800040101010101" charset="-122"/>
                <a:ea typeface="华文新魏" panose="02010800040101010101" charset="-122"/>
              </a:rPr>
              <a:t>谢谢大家</a:t>
            </a:r>
            <a:endParaRPr lang="zh-CN" altLang="en-US" sz="11500">
              <a:solidFill>
                <a:srgbClr val="FF0000"/>
              </a:solidFill>
              <a:highlight>
                <a:srgbClr val="0000FF"/>
              </a:highligh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V="1">
            <a:off x="1143000" y="6919595"/>
            <a:ext cx="6858000" cy="190500"/>
          </a:xfrm>
        </p:spPr>
        <p:txBody>
          <a:bodyPr/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屏幕截图 2022-03-20 1924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44450"/>
            <a:ext cx="5538470" cy="539305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p>
            <a:pPr algn="ctr"/>
            <a:r>
              <a:rPr lang="en-US" altLang="zh-CN" sz="6000">
                <a:solidFill>
                  <a:srgbClr val="002060"/>
                </a:solidFill>
                <a:highlight>
                  <a:srgbClr val="00FFFF"/>
                </a:highlight>
                <a:latin typeface="华文新魏" panose="02010800040101010101" charset="-122"/>
                <a:ea typeface="华文新魏" panose="02010800040101010101" charset="-122"/>
              </a:rPr>
              <a:t>1</a:t>
            </a:r>
            <a:r>
              <a:rPr lang="en-US" altLang="zh-CN" sz="6000">
                <a:solidFill>
                  <a:srgbClr val="002060"/>
                </a:solidFill>
                <a:highlight>
                  <a:srgbClr val="00FFFF"/>
                </a:highlight>
              </a:rPr>
              <a:t>.</a:t>
            </a:r>
            <a:r>
              <a:rPr lang="zh-CN" altLang="en-US" sz="6000">
                <a:solidFill>
                  <a:srgbClr val="002060"/>
                </a:solidFill>
                <a:highlight>
                  <a:srgbClr val="00FFFF"/>
                </a:highlight>
                <a:latin typeface="华文行楷" panose="02010800040101010101" charset="-122"/>
                <a:ea typeface="华文行楷" panose="02010800040101010101" charset="-122"/>
              </a:rPr>
              <a:t>魔</a:t>
            </a:r>
            <a:r>
              <a:rPr lang="zh-CN" altLang="en-US" sz="6000">
                <a:solidFill>
                  <a:srgbClr val="002060"/>
                </a:solidFill>
                <a:highlight>
                  <a:srgbClr val="00FFFF"/>
                </a:highlight>
                <a:latin typeface="黑体" panose="02010609060101010101" charset="-122"/>
                <a:ea typeface="黑体" panose="02010609060101010101" charset="-122"/>
              </a:rPr>
              <a:t>方</a:t>
            </a:r>
            <a:r>
              <a:rPr lang="zh-CN" altLang="en-US" sz="6000">
                <a:solidFill>
                  <a:srgbClr val="002060"/>
                </a:solidFill>
                <a:highlight>
                  <a:srgbClr val="00FFFF"/>
                </a:highlight>
                <a:latin typeface="方正舒体" panose="02010601030101010101" charset="-122"/>
                <a:ea typeface="方正舒体" panose="02010601030101010101" charset="-122"/>
              </a:rPr>
              <a:t>简</a:t>
            </a:r>
            <a:r>
              <a:rPr lang="zh-CN" altLang="en-US" sz="6000">
                <a:solidFill>
                  <a:srgbClr val="002060"/>
                </a:solidFill>
                <a:highlight>
                  <a:srgbClr val="00FFFF"/>
                </a:highlight>
                <a:latin typeface="华文琥珀" panose="02010800040101010101" charset="-122"/>
                <a:ea typeface="华文琥珀" panose="02010800040101010101" charset="-122"/>
              </a:rPr>
              <a:t>介</a:t>
            </a:r>
            <a:endParaRPr lang="zh-CN" altLang="en-US" sz="6000">
              <a:solidFill>
                <a:srgbClr val="002060"/>
              </a:solidFill>
              <a:highlight>
                <a:srgbClr val="00FFFF"/>
              </a:highlight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 build="p"/>
      <p:bldP spid="2" grpId="1" animBg="1"/>
      <p:bldP spid="3" grpId="1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290" y="-27305"/>
            <a:ext cx="8267065" cy="5749925"/>
          </a:xfrm>
        </p:spPr>
        <p:txBody>
          <a:bodyPr/>
          <a:p>
            <a:r>
              <a:rPr lang="zh-CN" altLang="en-US" sz="3600">
                <a:solidFill>
                  <a:schemeClr val="tx2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ea"/>
              </a:rPr>
              <a:t>魔方，在台湾称为魔术方块，在香港称为扭计骰，是匈牙利建筑学教授和雕塑家厄尔诺·鲁比克（Ernő Rubik），于1974年发明的机械益智玩具，被称为鲁比克魔方。自发明来，魔方在全世界已经售出了约1亿多只。魔方与中国的华容道、法国的单身贵族（独立钻石棋）同被称谓智力游戏界的三大不可思议。</a:t>
            </a:r>
            <a:br>
              <a:rPr lang="zh-CN" altLang="en-US" sz="5400">
                <a:solidFill>
                  <a:schemeClr val="tx2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</a:br>
            <a:endParaRPr lang="zh-CN" altLang="en-US" sz="5400">
              <a:solidFill>
                <a:schemeClr val="tx2"/>
              </a:solidFill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8532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454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8909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5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69135" y="1122680"/>
            <a:ext cx="6031865" cy="5193030"/>
          </a:xfrm>
        </p:spPr>
        <p:txBody>
          <a:bodyPr/>
          <a:p>
            <a:r>
              <a:rPr lang="zh-CN" altLang="en-US" sz="36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魔方也被称为鲁比克方块，是由有弹性的硬塑料制成的，是一项考验手部的极限运动，</a:t>
            </a:r>
            <a:r>
              <a:rPr lang="zh-CN" altLang="en-US" sz="36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FF0000"/>
                </a:highligh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最常见的是三阶魔方，由26个小正方体和一个核心组成。目前能够投入生产的最高阶的魔方是十七阶魔方，</a:t>
            </a:r>
            <a:r>
              <a:rPr lang="zh-CN" altLang="en-US" sz="36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更高阶的实物魔方也是存在的，但是并没有投入生产，只是个人制作的，最高达到了</a:t>
            </a:r>
            <a:r>
              <a:rPr lang="zh-CN" altLang="en-US" sz="3600">
                <a:solidFill>
                  <a:srgbClr val="FF0000"/>
                </a:solidFill>
                <a:highlight>
                  <a:srgbClr val="0000FF"/>
                </a:highligh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三十三阶</a:t>
            </a:r>
            <a:r>
              <a:rPr lang="zh-CN" altLang="en-US" sz="360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，是最难的魔方。</a:t>
            </a:r>
            <a:endParaRPr lang="zh-CN" altLang="en-US" sz="36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魔方的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680"/>
            <a:ext cx="6858000" cy="4650740"/>
          </a:xfrm>
        </p:spPr>
        <p:txBody>
          <a:bodyPr/>
          <a:p>
            <a:r>
              <a:rPr lang="zh-CN" altLang="en-US"/>
              <a:t>魔方的所有变化数量43，252，003，274，489，856，000种。如果你一秒可以转3下魔方，不计重复，你也需要转4542亿年，才可以转出魔方所有的变化。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680"/>
            <a:ext cx="6858000" cy="5038725"/>
          </a:xfrm>
        </p:spPr>
        <p:txBody>
          <a:bodyPr/>
          <a:p>
            <a:br>
              <a:rPr lang="zh-CN" altLang="en-US"/>
            </a:br>
            <a:r>
              <a:rPr lang="zh-CN" altLang="en-US"/>
              <a:t>魔方有6种色6个面，魔方又分为6个中心块（每面最中间的块），8个角块和12个棱块组成。中心块是固定的结构，靠转动角块和棱块复原魔方。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V="1">
            <a:off x="1143000" y="6642735"/>
            <a:ext cx="6858000" cy="7620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680"/>
            <a:ext cx="6858000" cy="5530215"/>
          </a:xfrm>
        </p:spPr>
        <p:txBody>
          <a:bodyPr/>
          <a:p>
            <a:r>
              <a:rPr lang="zh-CN" altLang="en-US" sz="6000"/>
              <a:t>魔方还原的解法有很多种，常用的有层先法、高级玩法、棱先法、角先法和桥式解法等等。</a:t>
            </a:r>
            <a:endParaRPr lang="zh-CN" altLang="en-US" sz="6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V="1">
            <a:off x="1143000" y="8092440"/>
            <a:ext cx="6858000" cy="20002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魔方种类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 invX="1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DECORATE_SHAPE_ID" val="234"/>
</p:tagLst>
</file>

<file path=ppt/tags/tag2.xml><?xml version="1.0" encoding="utf-8"?>
<p:tagLst xmlns:p="http://schemas.openxmlformats.org/presentationml/2006/main">
  <p:tag name="KSO_WM_UNIT_PLACING_PICTURE_USER_VIEWPORT" val="{&quot;height&quot;:4510,&quot;width&quot;:4230}"/>
</p:tagLst>
</file>

<file path=ppt/tags/tag3.xml><?xml version="1.0" encoding="utf-8"?>
<p:tagLst xmlns:p="http://schemas.openxmlformats.org/presentationml/2006/main">
  <p:tag name="KSO_WM_UNIT_PLACING_PICTURE_USER_VIEWPORT" val="{&quot;height&quot;:3070,&quot;width&quot;:4200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演示</Application>
  <PresentationFormat/>
  <Paragraphs>40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华文隶书</vt:lpstr>
      <vt:lpstr>等线</vt:lpstr>
      <vt:lpstr>华文新魏</vt:lpstr>
      <vt:lpstr>华文行楷</vt:lpstr>
      <vt:lpstr>黑体</vt:lpstr>
      <vt:lpstr>方正舒体</vt:lpstr>
      <vt:lpstr>华文琥珀</vt:lpstr>
      <vt:lpstr>华文楷体</vt:lpstr>
      <vt:lpstr>微软雅黑</vt:lpstr>
      <vt:lpstr>Arial Unicode MS</vt:lpstr>
      <vt:lpstr>Calibri</vt:lpstr>
      <vt:lpstr>默认设计模板</vt:lpstr>
      <vt:lpstr>魔方</vt:lpstr>
      <vt:lpstr>1.魔方简介</vt:lpstr>
      <vt:lpstr>魔方，在台湾称为魔术方块，在香港称为扭计骰，是匈牙利建筑学教授和雕塑家厄尔诺·鲁比克（Ernő Rubik），于1974年发明的机械益智玩具，被称为鲁比克魔方。自发明来，魔方在全世界已经售出了约1亿多只。魔方与中国的华容道、法国的单身贵族（独立钻石棋）同被称谓智力游戏界的三大不可思议。 </vt:lpstr>
      <vt:lpstr>魔方也被称为鲁比克方块，是由有弹性的硬塑料制成的，是一项考验手部的极限运动，最常见的是三阶魔方，由26个小正方体和一个核心组成。目前能够投入生产的最高阶的魔方是十七阶魔方，更高阶的实物魔方也是存在的，但是并没有投入生产，只是个人制作的，最高达到了三十三阶，是最难的魔方。</vt:lpstr>
      <vt:lpstr>2.魔方的原理</vt:lpstr>
      <vt:lpstr>魔方的所有变化数量43，252，003，274，489，856，000种。如果你一秒可以转3下魔方，不计重复，你也需要转4542亿年，才可以转出魔方所有的变化。</vt:lpstr>
      <vt:lpstr> 魔方有6种色6个面，魔方又分为6个中心块（每面最中间的块），8个角块和12个棱块组成。中心块是固定的结构，靠转动角块和棱块复原魔方。</vt:lpstr>
      <vt:lpstr>魔方还原的解法有很多种，常用的有层先法、高级玩法、棱先法、角先法和桥式解法等等。</vt:lpstr>
      <vt:lpstr>3.魔方种类</vt:lpstr>
      <vt:lpstr>魔方有两种分类。  1、正阶魔方  二阶魔方、 三阶魔方、四阶魔方、 五阶魔方、六阶魔方、七阶魔方、八至十七阶、更高阶；</vt:lpstr>
      <vt:lpstr>2、异型魔方  镜面魔方、SQ1、魔表、金字塔、斜转、五魔方、魔板、连体魔方、捆绑魔方、空心魔方、齿轮魔方。</vt:lpstr>
      <vt:lpstr>4.魔方的作用</vt:lpstr>
      <vt:lpstr> 1，玩魔方可以锻炼手、眼、脑的协调能力。</vt:lpstr>
      <vt:lpstr>3，有利于提高孩子的计算能力和应变能力。</vt:lpstr>
      <vt:lpstr>5.魔方还原记录</vt:lpstr>
      <vt:lpstr>世界上三阶魔方最快还原记录4.594秒</vt:lpstr>
      <vt:lpstr>2018年，麻省理工两名学生研发了一台魔方复原机器人，创下了复原三阶魔方的新纪录，只用了0.38秒。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魔方</dc:title>
  <dc:creator>suzixuan</dc:creator>
  <cp:lastModifiedBy>大道行思</cp:lastModifiedBy>
  <cp:revision>8</cp:revision>
  <dcterms:created xsi:type="dcterms:W3CDTF">2022-03-21T13:44:00Z</dcterms:created>
  <dcterms:modified xsi:type="dcterms:W3CDTF">2022-03-31T13:56:51Z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5D39980F50BC4D9CB76BF0E1A9424C52</vt:lpwstr>
  </property>
</Properties>
</file>