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7E2"/>
    <a:srgbClr val="1D93CF"/>
    <a:srgbClr val="15A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9D681-4921-804D-8731-30726615D55B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E03B-6EC5-2045-849F-DD8051E8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AE03B-6EC5-2045-849F-DD8051E8F8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7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9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0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7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7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7840-0928-904E-BB68-D1AC42496F26}" type="datetimeFigureOut">
              <a:rPr lang="en-US" smtClean="0"/>
              <a:t>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319E0-8D9C-DE4A-B761-9250BC0E6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3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oud 19"/>
          <p:cNvSpPr/>
          <p:nvPr/>
        </p:nvSpPr>
        <p:spPr>
          <a:xfrm>
            <a:off x="3057412" y="670824"/>
            <a:ext cx="7658213" cy="3929751"/>
          </a:xfrm>
          <a:prstGeom prst="cloud">
            <a:avLst/>
          </a:prstGeom>
          <a:noFill/>
          <a:ln w="19050">
            <a:solidFill>
              <a:srgbClr val="15A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90312" y="2346159"/>
            <a:ext cx="1564105" cy="926432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Client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27737" y="2346159"/>
            <a:ext cx="1564105" cy="926432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0070C0"/>
                </a:solidFill>
              </a:rPr>
              <a:t>Server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3842462" y="2392030"/>
            <a:ext cx="1461818" cy="853865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Load 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842206" y="2408948"/>
            <a:ext cx="1328737" cy="800853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PostgreSQL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2"/>
          </p:cNvCxnSpPr>
          <p:nvPr/>
        </p:nvCxnSpPr>
        <p:spPr>
          <a:xfrm>
            <a:off x="2254417" y="2809375"/>
            <a:ext cx="1588045" cy="9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8" idx="1"/>
          </p:cNvCxnSpPr>
          <p:nvPr/>
        </p:nvCxnSpPr>
        <p:spPr>
          <a:xfrm flipV="1">
            <a:off x="5304280" y="2809375"/>
            <a:ext cx="1123457" cy="9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1" idx="2"/>
          </p:cNvCxnSpPr>
          <p:nvPr/>
        </p:nvCxnSpPr>
        <p:spPr>
          <a:xfrm>
            <a:off x="7991842" y="2809375"/>
            <a:ext cx="8503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wn Arrow Callout 28"/>
          <p:cNvSpPr/>
          <p:nvPr/>
        </p:nvSpPr>
        <p:spPr>
          <a:xfrm>
            <a:off x="1861361" y="938463"/>
            <a:ext cx="1932481" cy="1904061"/>
          </a:xfrm>
          <a:prstGeom prst="downArrowCallout">
            <a:avLst>
              <a:gd name="adj1" fmla="val 2529"/>
              <a:gd name="adj2" fmla="val 3392"/>
              <a:gd name="adj3" fmla="val 21958"/>
              <a:gd name="adj4" fmla="val 5592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Throughput &amp; End-to-End response time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(Load Generator)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Down Arrow Callout 30"/>
          <p:cNvSpPr/>
          <p:nvPr/>
        </p:nvSpPr>
        <p:spPr>
          <a:xfrm>
            <a:off x="4865398" y="938463"/>
            <a:ext cx="1955394" cy="1880499"/>
          </a:xfrm>
          <a:prstGeom prst="downArrowCallout">
            <a:avLst>
              <a:gd name="adj1" fmla="val 3077"/>
              <a:gd name="adj2" fmla="val 3352"/>
              <a:gd name="adj3" fmla="val 19882"/>
              <a:gd name="adj4" fmla="val 5595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Router round trip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(Retrieve </a:t>
            </a:r>
            <a:r>
              <a:rPr lang="en-US" dirty="0" err="1" smtClean="0">
                <a:solidFill>
                  <a:schemeClr val="tx1"/>
                </a:solidFill>
              </a:rPr>
              <a:t>Logstash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Down Arrow Callout 31"/>
          <p:cNvSpPr/>
          <p:nvPr/>
        </p:nvSpPr>
        <p:spPr>
          <a:xfrm>
            <a:off x="7439327" y="938463"/>
            <a:ext cx="1955394" cy="1894786"/>
          </a:xfrm>
          <a:prstGeom prst="downArrowCallout">
            <a:avLst>
              <a:gd name="adj1" fmla="val 3115"/>
              <a:gd name="adj2" fmla="val 3376"/>
              <a:gd name="adj3" fmla="val 21190"/>
              <a:gd name="adj4" fmla="val 567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 round trip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(Application) 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579" y="3673689"/>
            <a:ext cx="3082671" cy="4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3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84221" y="0"/>
            <a:ext cx="11911263" cy="6268453"/>
          </a:xfrm>
          <a:prstGeom prst="cloud">
            <a:avLst/>
          </a:prstGeom>
          <a:noFill/>
          <a:ln w="28575">
            <a:solidFill>
              <a:srgbClr val="1D93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38" y="491799"/>
            <a:ext cx="3180888" cy="4211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6140" y="2362208"/>
            <a:ext cx="1900989" cy="4211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Load-Generator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2150439" y="4138876"/>
            <a:ext cx="1672389" cy="72189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PostgreSQL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8" idx="1"/>
          </p:cNvCxnSpPr>
          <p:nvPr/>
        </p:nvCxnSpPr>
        <p:spPr>
          <a:xfrm flipH="1">
            <a:off x="2986634" y="2783313"/>
            <a:ext cx="1" cy="13555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80298" y="2356190"/>
            <a:ext cx="1900989" cy="4211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Node-Application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30064" y="2356190"/>
            <a:ext cx="1900989" cy="4211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Java-Application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5144363" y="4138876"/>
            <a:ext cx="1672389" cy="72189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PostgreSQL</a:t>
            </a:r>
          </a:p>
        </p:txBody>
      </p:sp>
      <p:sp>
        <p:nvSpPr>
          <p:cNvPr id="17" name="Can 16"/>
          <p:cNvSpPr/>
          <p:nvPr/>
        </p:nvSpPr>
        <p:spPr>
          <a:xfrm>
            <a:off x="7488497" y="4138876"/>
            <a:ext cx="1672389" cy="721895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PostgreSQL</a:t>
            </a:r>
          </a:p>
        </p:txBody>
      </p:sp>
      <p:cxnSp>
        <p:nvCxnSpPr>
          <p:cNvPr id="19" name="Straight Arrow Connector 18"/>
          <p:cNvCxnSpPr>
            <a:stCxn id="13" idx="2"/>
            <a:endCxn id="16" idx="1"/>
          </p:cNvCxnSpPr>
          <p:nvPr/>
        </p:nvCxnSpPr>
        <p:spPr>
          <a:xfrm flipH="1">
            <a:off x="5980558" y="2777295"/>
            <a:ext cx="1" cy="13615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7" idx="1"/>
          </p:cNvCxnSpPr>
          <p:nvPr/>
        </p:nvCxnSpPr>
        <p:spPr>
          <a:xfrm flipH="1">
            <a:off x="8324692" y="2777295"/>
            <a:ext cx="6101" cy="13615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593269" y="1955135"/>
            <a:ext cx="2764583" cy="11630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81784" y="1780676"/>
            <a:ext cx="1010652" cy="312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Client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915024" y="1941099"/>
            <a:ext cx="4473258" cy="11630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71112" y="1780675"/>
            <a:ext cx="1010652" cy="312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Server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90900" y="6011780"/>
            <a:ext cx="2173008" cy="59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Toad extension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for eclipse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215" y="5737055"/>
            <a:ext cx="569829" cy="621632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30" idx="0"/>
            <a:endCxn id="8" idx="3"/>
          </p:cNvCxnSpPr>
          <p:nvPr/>
        </p:nvCxnSpPr>
        <p:spPr>
          <a:xfrm flipV="1">
            <a:off x="2977404" y="4860771"/>
            <a:ext cx="9230" cy="11510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49099" y="5870907"/>
            <a:ext cx="2374034" cy="593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Cloud Foundry </a:t>
            </a:r>
            <a:r>
              <a:rPr lang="en-US" dirty="0" err="1" smtClean="0">
                <a:solidFill>
                  <a:sysClr val="windowText" lastClr="000000"/>
                </a:solidFill>
              </a:rPr>
              <a:t>Commad</a:t>
            </a:r>
            <a:r>
              <a:rPr lang="en-US" dirty="0" smtClean="0">
                <a:solidFill>
                  <a:sysClr val="windowText" lastClr="000000"/>
                </a:solidFill>
              </a:rPr>
              <a:t> Line Interface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Snip Single Corner Rectangle 34"/>
          <p:cNvSpPr/>
          <p:nvPr/>
        </p:nvSpPr>
        <p:spPr>
          <a:xfrm>
            <a:off x="9958600" y="2144635"/>
            <a:ext cx="1155032" cy="784052"/>
          </a:xfrm>
          <a:prstGeom prst="snip1Rect">
            <a:avLst/>
          </a:prstGeom>
          <a:solidFill>
            <a:schemeClr val="bg1"/>
          </a:solidFill>
          <a:ln w="28575">
            <a:solidFill>
              <a:srgbClr val="15A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Cloud controller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4" idx="0"/>
            <a:endCxn id="35" idx="1"/>
          </p:cNvCxnSpPr>
          <p:nvPr/>
        </p:nvCxnSpPr>
        <p:spPr>
          <a:xfrm flipV="1">
            <a:off x="10536116" y="2928687"/>
            <a:ext cx="0" cy="2942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2"/>
            <a:endCxn id="28" idx="3"/>
          </p:cNvCxnSpPr>
          <p:nvPr/>
        </p:nvCxnSpPr>
        <p:spPr>
          <a:xfrm flipH="1" flipV="1">
            <a:off x="9388282" y="2522625"/>
            <a:ext cx="570318" cy="140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2052343" y="3884709"/>
            <a:ext cx="7245147" cy="12593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97152" y="3688692"/>
            <a:ext cx="3723121" cy="312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Cloud Foundry </a:t>
            </a:r>
            <a:r>
              <a:rPr lang="en-US" smtClean="0">
                <a:solidFill>
                  <a:sysClr val="windowText" lastClr="000000"/>
                </a:solidFill>
              </a:rPr>
              <a:t>Backing Service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Straight Arrow Connector 65"/>
          <p:cNvCxnSpPr>
            <a:stCxn id="26" idx="3"/>
            <a:endCxn id="28" idx="1"/>
          </p:cNvCxnSpPr>
          <p:nvPr/>
        </p:nvCxnSpPr>
        <p:spPr>
          <a:xfrm flipV="1">
            <a:off x="4357852" y="2522625"/>
            <a:ext cx="557172" cy="140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47962" y="2198421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5566767" y="324336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JDBC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7753578" y="3199883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PG-</a:t>
            </a:r>
            <a:r>
              <a:rPr lang="de-DE" sz="1400" dirty="0" smtClean="0"/>
              <a:t>native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2304701" y="3245585"/>
            <a:ext cx="1037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PG</a:t>
            </a:r>
            <a:r>
              <a:rPr lang="de-DE" sz="1400" dirty="0" smtClean="0"/>
              <a:t>-</a:t>
            </a:r>
            <a:r>
              <a:rPr lang="de-DE" sz="1400" dirty="0" err="1" smtClean="0"/>
              <a:t>Promise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2545821" y="5293559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Chisel</a:t>
            </a:r>
            <a:endParaRPr lang="en-US" sz="1600" dirty="0"/>
          </a:p>
        </p:txBody>
      </p:sp>
      <p:sp>
        <p:nvSpPr>
          <p:cNvPr id="79" name="Rounded Rectangle 78"/>
          <p:cNvSpPr/>
          <p:nvPr/>
        </p:nvSpPr>
        <p:spPr>
          <a:xfrm>
            <a:off x="1407490" y="1547461"/>
            <a:ext cx="8314026" cy="1744201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02942" y="1410933"/>
            <a:ext cx="3723121" cy="312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DEA/DIEGO Pool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8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60</Words>
  <Application>Microsoft Macintosh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Zeng, Zheng</dc:creator>
  <cp:lastModifiedBy>Zeng, Zheng</cp:lastModifiedBy>
  <cp:revision>66</cp:revision>
  <dcterms:created xsi:type="dcterms:W3CDTF">2017-01-18T09:31:45Z</dcterms:created>
  <dcterms:modified xsi:type="dcterms:W3CDTF">2017-01-23T20:45:01Z</dcterms:modified>
</cp:coreProperties>
</file>