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39800" y="2008584"/>
            <a:ext cx="10464800" cy="2055416"/>
          </a:xfrm>
          <a:prstGeom prst="rect">
            <a:avLst/>
          </a:prstGeom>
        </p:spPr>
        <p:txBody>
          <a:bodyPr/>
          <a:lstStyle/>
          <a:p>
            <a:pPr/>
            <a:r>
              <a:t>前端开发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60500" y="5219700"/>
            <a:ext cx="10464800" cy="762001"/>
          </a:xfrm>
          <a:prstGeom prst="rect">
            <a:avLst/>
          </a:prstGeom>
        </p:spPr>
        <p:txBody>
          <a:bodyPr/>
          <a:lstStyle/>
          <a:p>
            <a:pPr lvl="1" algn="r"/>
            <a:r>
              <a:t>—— 蓝鸥科技前端技术系列课程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254000"/>
            <a:ext cx="10540844" cy="1176933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薪 资</a:t>
            </a:r>
          </a:p>
        </p:txBody>
      </p:sp>
      <p:pic>
        <p:nvPicPr>
          <p:cNvPr id="12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573" y="1597991"/>
            <a:ext cx="9484697" cy="8284818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254000"/>
            <a:ext cx="10791577" cy="1287513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应 用</a:t>
            </a:r>
          </a:p>
        </p:txBody>
      </p:sp>
      <p:pic>
        <p:nvPicPr>
          <p:cNvPr id="12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507" y="618688"/>
            <a:ext cx="3465557" cy="357502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9824" y="1242306"/>
            <a:ext cx="3943152" cy="3866597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8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0704" y="2444456"/>
            <a:ext cx="4569807" cy="3948089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9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19703" y="845673"/>
            <a:ext cx="3482690" cy="357502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0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9637" y="4605227"/>
            <a:ext cx="3925297" cy="3866596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1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00664" y="5433996"/>
            <a:ext cx="3659732" cy="3112042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2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88853" y="3944403"/>
            <a:ext cx="3640657" cy="3772334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3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133481" y="4505851"/>
            <a:ext cx="3754414" cy="3045569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4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18152" y="1443432"/>
            <a:ext cx="3640656" cy="4837275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5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534468" y="3655330"/>
            <a:ext cx="6585540" cy="4020279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6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719609" y="1894539"/>
            <a:ext cx="4495801" cy="339090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7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849185" y="3041476"/>
            <a:ext cx="6196095" cy="494735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8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420688" y="2204954"/>
            <a:ext cx="11183336" cy="6620394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9" name="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18841" y="4241718"/>
            <a:ext cx="11223378" cy="6620394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40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65688" y="1935710"/>
            <a:ext cx="11729685" cy="6905277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41" name="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47764" y="2325558"/>
            <a:ext cx="12636936" cy="7406155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42" name="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68143" y="930504"/>
            <a:ext cx="12976514" cy="752631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Class="entr" nodeType="afterEffect" presetSubtype="0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Class="entr" nodeType="afterEffect" presetSubtype="0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Class="entr" nodeType="afterEffect" presetSubtype="0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"/>
                            </p:stCondLst>
                            <p:childTnLst>
                              <p:par>
                                <p:cTn id="57" presetClass="entr" nodeType="afterEffect" presetSubtype="0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Class="entr" nodeType="afterEffect" presetSubtype="0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00"/>
                            </p:stCondLst>
                            <p:childTnLst>
                              <p:par>
                                <p:cTn id="71" presetClass="entr" nodeType="afterEffect" presetSubtype="0" presetID="15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00"/>
                            </p:stCondLst>
                            <p:childTnLst>
                              <p:par>
                                <p:cTn id="78" presetClass="entr" nodeType="afterEffect" presetSubtype="0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00"/>
                            </p:stCondLst>
                            <p:childTnLst>
                              <p:par>
                                <p:cTn id="85" presetClass="entr" nodeType="afterEffect" presetSubtype="0" presetID="15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600"/>
                            </p:stCondLst>
                            <p:childTnLst>
                              <p:par>
                                <p:cTn id="92" presetClass="entr" nodeType="afterEffect" presetSubtype="0" presetID="15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Class="entr" nodeType="afterEffect" presetSubtype="0" presetID="15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400"/>
                            </p:stCondLst>
                            <p:childTnLst>
                              <p:par>
                                <p:cTn id="106" presetClass="entr" nodeType="afterEffect" presetSubtype="0" presetID="15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13" presetClass="entr" nodeType="afterEffect" presetSubtype="0" presetID="15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5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6"/>
      <p:bldP build="whole" bldLvl="1" animBg="1" rev="0" advAuto="0" spid="131" grpId="6"/>
      <p:bldP build="whole" bldLvl="1" animBg="1" rev="0" advAuto="0" spid="129" grpId="3"/>
      <p:bldP build="whole" bldLvl="1" animBg="1" rev="0" advAuto="0" spid="130" grpId="5"/>
      <p:bldP build="whole" bldLvl="1" animBg="1" rev="0" advAuto="0" spid="136" grpId="11"/>
      <p:bldP build="whole" bldLvl="1" animBg="1" rev="0" advAuto="0" spid="128" grpId="4"/>
      <p:bldP build="whole" bldLvl="1" animBg="1" rev="0" advAuto="0" spid="134" grpId="9"/>
      <p:bldP build="whole" bldLvl="1" animBg="1" rev="0" advAuto="0" spid="137" grpId="12"/>
      <p:bldP build="whole" bldLvl="1" animBg="1" rev="0" advAuto="0" spid="127" grpId="2"/>
      <p:bldP build="whole" bldLvl="1" animBg="1" rev="0" advAuto="0" spid="135" grpId="10"/>
      <p:bldP build="whole" bldLvl="1" animBg="1" rev="0" advAuto="0" spid="138" grpId="14"/>
      <p:bldP build="whole" bldLvl="1" animBg="1" rev="0" advAuto="0" spid="132" grpId="7"/>
      <p:bldP build="whole" bldLvl="1" animBg="1" rev="0" advAuto="0" spid="126" grpId="1"/>
      <p:bldP build="whole" bldLvl="1" animBg="1" rev="0" advAuto="0" spid="140" grpId="15"/>
      <p:bldP build="whole" bldLvl="1" animBg="1" rev="0" advAuto="0" spid="133" grpId="8"/>
      <p:bldP build="whole" bldLvl="1" animBg="1" rev="0" advAuto="0" spid="139" grpId="13"/>
      <p:bldP build="whole" bldLvl="1" animBg="1" rev="0" advAuto="0" spid="142" grpId="1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368800" y="2967163"/>
            <a:ext cx="4267201" cy="148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900"/>
            </a:lvl1pPr>
          </a:lstStyle>
          <a:p>
            <a:pPr/>
            <a:r>
              <a:t>会打字</a:t>
            </a:r>
          </a:p>
        </p:txBody>
      </p:sp>
      <p:pic>
        <p:nvPicPr>
          <p:cNvPr id="145" name="打字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419" y="1481633"/>
            <a:ext cx="8179562" cy="4621909"/>
          </a:xfrm>
          <a:prstGeom prst="rect">
            <a:avLst/>
          </a:prstGeom>
        </p:spPr>
      </p:pic>
      <p:pic>
        <p:nvPicPr>
          <p:cNvPr id="14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6941" y="1219007"/>
            <a:ext cx="9246518" cy="643381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47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90838" y="1019000"/>
            <a:ext cx="8461324" cy="872215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48" name="恒心.gi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6905" y="597805"/>
            <a:ext cx="8786590" cy="8786590"/>
          </a:xfrm>
          <a:prstGeom prst="rect">
            <a:avLst/>
          </a:prstGeom>
        </p:spPr>
      </p:pic>
      <p:sp>
        <p:nvSpPr>
          <p:cNvPr id="149" name="Shape 149"/>
          <p:cNvSpPr/>
          <p:nvPr/>
        </p:nvSpPr>
        <p:spPr>
          <a:xfrm>
            <a:off x="5988049" y="4597907"/>
            <a:ext cx="1028701" cy="5577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  <p:bldP build="whole" bldLvl="1" animBg="1" rev="0" advAuto="0" spid="147" grpId="3"/>
      <p:bldP build="whole" bldLvl="1" animBg="1" rev="0" advAuto="0" spid="146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