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39800" y="2008584"/>
            <a:ext cx="10464800" cy="2055416"/>
          </a:xfrm>
          <a:prstGeom prst="rect">
            <a:avLst/>
          </a:prstGeom>
        </p:spPr>
        <p:txBody>
          <a:bodyPr/>
          <a:lstStyle/>
          <a:p>
            <a:pPr/>
            <a:r>
              <a:t>前端开发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60500" y="5219700"/>
            <a:ext cx="10464800" cy="762001"/>
          </a:xfrm>
          <a:prstGeom prst="rect">
            <a:avLst/>
          </a:prstGeom>
        </p:spPr>
        <p:txBody>
          <a:bodyPr/>
          <a:lstStyle/>
          <a:p>
            <a:pPr lvl="1" algn="r"/>
            <a:r>
              <a:t>——蓝鸥科技前端技术系列课程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00" y="2463800"/>
            <a:ext cx="6781800" cy="510540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5421" y="2892176"/>
            <a:ext cx="8051801" cy="449580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 advClick="1" p14:dur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13" y="1549116"/>
            <a:ext cx="6833374" cy="6934768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 advClick="1" p14:dur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常见标签以及类型转换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