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939800" y="2008584"/>
            <a:ext cx="10464800" cy="2055416"/>
          </a:xfrm>
          <a:prstGeom prst="rect">
            <a:avLst/>
          </a:prstGeom>
        </p:spPr>
        <p:txBody>
          <a:bodyPr/>
          <a:lstStyle/>
          <a:p>
            <a:pPr/>
            <a:r>
              <a:t>前端开发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460500" y="5219700"/>
            <a:ext cx="10464800" cy="762001"/>
          </a:xfrm>
          <a:prstGeom prst="rect">
            <a:avLst/>
          </a:prstGeom>
        </p:spPr>
        <p:txBody>
          <a:bodyPr/>
          <a:lstStyle/>
          <a:p>
            <a:pPr lvl="1" algn="r"/>
            <a:r>
              <a:t>——蓝鸥科技前端技术系列课程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914400" y="533400"/>
            <a:ext cx="10540844" cy="1176933"/>
          </a:xfrm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/>
            <a:r>
              <a:t>内功心法 — 语言</a:t>
            </a:r>
          </a:p>
        </p:txBody>
      </p:sp>
      <p:pic>
        <p:nvPicPr>
          <p:cNvPr id="123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1291" y="2908651"/>
            <a:ext cx="5536655" cy="5663655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  <p:pic>
        <p:nvPicPr>
          <p:cNvPr id="124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3159" y="2879815"/>
            <a:ext cx="5570351" cy="5721170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3"/>
      <p:bldP build="whole" bldLvl="1" animBg="1" rev="0" advAuto="0" spid="123" grpId="1"/>
      <p:bldP build="whole" bldLvl="1" animBg="1" rev="0" advAuto="0" spid="124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952500" y="355600"/>
            <a:ext cx="10540844" cy="1176933"/>
          </a:xfrm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/>
            <a:r>
              <a:t>学习  游戏</a:t>
            </a:r>
          </a:p>
        </p:txBody>
      </p:sp>
      <p:pic>
        <p:nvPicPr>
          <p:cNvPr id="127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603" y="3410446"/>
            <a:ext cx="3861992" cy="3988991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  <p:pic>
        <p:nvPicPr>
          <p:cNvPr id="128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8404" y="3410446"/>
            <a:ext cx="3861992" cy="3988991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  <p:pic>
        <p:nvPicPr>
          <p:cNvPr id="129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43205" y="3410446"/>
            <a:ext cx="3861992" cy="3988991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  <p:pic>
        <p:nvPicPr>
          <p:cNvPr id="130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1859" y="1839618"/>
            <a:ext cx="12115082" cy="7130647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slow" advClick="1" p14:dur="2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1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"/>
                            </p:stCondLst>
                            <p:childTnLst>
                              <p:par>
                                <p:cTn id="23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17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3"/>
      <p:bldP build="whole" bldLvl="1" animBg="1" rev="0" advAuto="0" spid="128" grpId="2"/>
      <p:bldP build="whole" bldLvl="1" animBg="1" rev="0" advAuto="0" spid="127" grpId="1"/>
      <p:bldP build="whole" bldLvl="1" animBg="1" rev="0" advAuto="0" spid="126" grpId="4"/>
      <p:bldP build="whole" bldLvl="1" animBg="1" rev="0" advAuto="0" spid="130" grpId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952500" y="1397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技 能</a:t>
            </a:r>
          </a:p>
        </p:txBody>
      </p:sp>
      <p:pic>
        <p:nvPicPr>
          <p:cNvPr id="133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288" y="1992957"/>
            <a:ext cx="4497918" cy="2717801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  <p:pic>
        <p:nvPicPr>
          <p:cNvPr id="134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9245" y="4638376"/>
            <a:ext cx="3987404" cy="4114404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  <p:pic>
        <p:nvPicPr>
          <p:cNvPr id="135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72893" y="2012007"/>
            <a:ext cx="7876302" cy="2679701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  <p:pic>
        <p:nvPicPr>
          <p:cNvPr id="136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24756" y="4638290"/>
            <a:ext cx="8537519" cy="4114576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" dur="1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1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1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8" dur="1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3"/>
      <p:bldP build="whole" bldLvl="1" animBg="1" rev="0" advAuto="0" spid="136" grpId="5"/>
      <p:bldP build="whole" bldLvl="1" animBg="1" rev="0" advAuto="0" spid="132" grpId="1"/>
      <p:bldP build="whole" bldLvl="1" animBg="1" rev="0" advAuto="0" spid="135" grpId="4"/>
      <p:bldP build="whole" bldLvl="1" animBg="1" rev="0" advAuto="0" spid="133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前端开发起手式</a:t>
            </a:r>
          </a:p>
        </p:txBody>
      </p:sp>
      <p:pic>
        <p:nvPicPr>
          <p:cNvPr id="139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4240" y="2219619"/>
            <a:ext cx="7736320" cy="7041562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" grpId="1"/>
      <p:bldP build="whole" bldLvl="1" animBg="1" rev="0" advAuto="0" spid="139" grpId="2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