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ublimetext.com/3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sublime text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编辑器学习使用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子元素&gt;</a:t>
            </a:r>
          </a:p>
          <a:p>
            <a:pPr/>
            <a:r>
              <a:t>使用&gt;运算符可以用来生成彼此嵌套的元素</a:t>
            </a:r>
          </a:p>
          <a:p>
            <a:pPr/>
            <a:r>
              <a:t>例子：section&gt;div&gt;p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相邻元素+</a:t>
            </a:r>
          </a:p>
          <a:p>
            <a:pPr/>
            <a:r>
              <a:t>使用+运算符可以用来生成彼此相邻的元素</a:t>
            </a:r>
          </a:p>
          <a:p>
            <a:pPr/>
            <a:r>
              <a:t>例子:section+div+p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返回上一层^</a:t>
            </a:r>
          </a:p>
          <a:p>
            <a:pPr/>
            <a:r>
              <a:t>使用^运算符，可以让你的代码返回上一层。当你使用&gt;嵌套元素时，想让后面的回到上一层，那么这个方法很适用</a:t>
            </a:r>
          </a:p>
          <a:p>
            <a:pPr/>
            <a:r>
              <a:t>例子:section&gt;div&gt;p&gt;a^p 等于section&gt;div&gt;(p&gt;a)+p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乘法*</a:t>
            </a:r>
          </a:p>
          <a:p>
            <a:pPr/>
            <a:r>
              <a:t>如果你想一次性生成多个相同的元素，比如列表中的li，那么就可以使用乘法运算符*</a:t>
            </a:r>
          </a:p>
          <a:p>
            <a:pPr/>
            <a:r>
              <a:t>例子:ul&gt;li*5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组合</a:t>
            </a:r>
          </a:p>
          <a:p>
            <a:pPr/>
            <a:r>
              <a:t>为了更有效的利用嵌套，我们常会制作一些代码片段。在Emmet中你可以通过()将一个块组合在一起</a:t>
            </a:r>
          </a:p>
          <a:p>
            <a:pPr/>
            <a:r>
              <a:t>例子：ul&gt;(li&gt;a)*3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快速添加类名、ID、文本和属性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在Emmet中，还有一个功效，能快速帮助你添加类名、ID、文本和属性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使用E#ID添加ID名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使用E.class添加类名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使用E[attr]添加属性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使用E{text}添加文本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52500" y="4191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常用快捷键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268731">
              <a:spcBef>
                <a:spcPts val="1900"/>
              </a:spcBef>
              <a:defRPr sz="1748"/>
            </a:pPr>
            <a:r>
              <a:t>Ctrl+L 选择整行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Ctrl+KK 从光标处删除至行尾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Ctrl+J 合并行（已选择需要合并的多行时）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Ctrl+/ 注释整行（如已选择内容，同“Ctrl+Shift+/”效果）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Ctrl+Shift+c转换为utf-8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Ctrl+G 跳转到指定行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Ctrl+KT 折叠属性/Ctrl+K0 展开所有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Tab 缩进 自动完成/Shift+Tab 去除缩进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Ctrl+Shift+[ 折叠代码/Ctrl+Shift+] 展开代码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Ctrl+Shift+P 打开命令面板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Ctrl+`调出console</a:t>
            </a:r>
          </a:p>
          <a:p>
            <a:pPr marL="210311" indent="-210311" defTabSz="268731">
              <a:spcBef>
                <a:spcPts val="1900"/>
              </a:spcBef>
              <a:defRPr sz="1748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323" y="4236789"/>
            <a:ext cx="63500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9323" y="7247284"/>
            <a:ext cx="63500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9323" y="1226294"/>
            <a:ext cx="6350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58750" y="388238"/>
            <a:ext cx="30099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插入代码片段</a:t>
            </a:r>
          </a:p>
        </p:txBody>
      </p:sp>
      <p:sp>
        <p:nvSpPr>
          <p:cNvPr id="172" name="Shape 172"/>
          <p:cNvSpPr/>
          <p:nvPr/>
        </p:nvSpPr>
        <p:spPr>
          <a:xfrm>
            <a:off x="400049" y="3583330"/>
            <a:ext cx="25273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重命名文件</a:t>
            </a:r>
          </a:p>
        </p:txBody>
      </p:sp>
      <p:sp>
        <p:nvSpPr>
          <p:cNvPr id="173" name="Shape 173"/>
          <p:cNvSpPr/>
          <p:nvPr/>
        </p:nvSpPr>
        <p:spPr>
          <a:xfrm>
            <a:off x="429602" y="6593826"/>
            <a:ext cx="47795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设置文件为HTML语法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529325" y="4413250"/>
            <a:ext cx="1946149" cy="13462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241" r="0" b="2241"/>
          <a:stretch>
            <a:fillRect/>
          </a:stretch>
        </p:blipFill>
        <p:spPr>
          <a:xfrm>
            <a:off x="3860473" y="1241654"/>
            <a:ext cx="4850417" cy="4632962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sublime text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前端开发神器之一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sublime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Sublime Text 是一个代码编辑器（Sublime Text 2是收费软件，但可以无限期试用），也是HTML和散文先进的文本编辑器</a:t>
            </a:r>
          </a:p>
          <a:p>
            <a:pPr/>
            <a:r>
              <a:t>跨平台 windows &amp;&amp; mac os x &amp;&amp; linux</a:t>
            </a:r>
          </a:p>
          <a:p>
            <a:pPr/>
            <a:r>
              <a:t>丰富的插件，拓展性很强</a:t>
            </a:r>
          </a:p>
          <a:p>
            <a:pPr/>
            <a:r>
              <a:t>友好的体验，提高工作效率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下载地址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百度搜索下载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http://www.sublimetext.com/3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安装插件管理器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534"/>
            </a:pPr>
            <a:r>
              <a:t>功能：安装删除插件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Ctrl+`调出console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	https://packagecontrol.io/installation#st3 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粘贴以下代码到底部命令行并回车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重启Sublime Text 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如果在Perferences-&gt;package settings中看到package control这一项，则安装成功。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安装插件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用Package Control安装插件的方法</a:t>
            </a:r>
          </a:p>
          <a:p>
            <a:pPr/>
            <a:r>
              <a:t>按下Ctrl+Shift+P调出命令面板</a:t>
            </a:r>
          </a:p>
          <a:p>
            <a:pPr/>
            <a:r>
              <a:t>输入install 调出 Install Package 选项并回车，然后在列表中选中要安装的插件</a:t>
            </a:r>
          </a:p>
          <a:p>
            <a:pPr/>
            <a:r>
              <a:t>输入remove 调出 Install Package 选项并回车，然后在列表中选中要安装的插件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常用插件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emmet 快速编写HTML和CSS代码</a:t>
            </a:r>
          </a:p>
          <a:p>
            <a:pPr/>
            <a:r>
              <a:t>SideBarEnhancements 侧边栏优化(只支持3)</a:t>
            </a:r>
          </a:p>
          <a:p>
            <a:pPr/>
            <a:r>
              <a:t>Soda Theme 更换主题</a:t>
            </a:r>
          </a:p>
          <a:p>
            <a:pPr/>
            <a:r>
              <a:t>Clickable URLs 可点击的url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快速创建html启动模板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html:5或!：HTML5文档类型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 html:xt：XHTML过渡型文档类型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 html:xs：XHTML严格型文档类型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 html:4t：HTML4过渡型文档类型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 html:4s：HTML4严格型文档类型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emmet插件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Emmet使用定义的缩写来生成元素</a:t>
            </a:r>
          </a:p>
          <a:p>
            <a:pPr/>
            <a:r>
              <a:t>例子：ul&gt;li&gt;img+p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