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xfrm>
            <a:off x="939800" y="2008584"/>
            <a:ext cx="10464800" cy="2055416"/>
          </a:xfrm>
          <a:prstGeom prst="rect">
            <a:avLst/>
          </a:prstGeom>
        </p:spPr>
        <p:txBody>
          <a:bodyPr/>
          <a:lstStyle/>
          <a:p>
            <a:pPr/>
            <a:r>
              <a:t>前端开发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xfrm>
            <a:off x="1460500" y="5219700"/>
            <a:ext cx="10464800" cy="762001"/>
          </a:xfrm>
          <a:prstGeom prst="rect">
            <a:avLst/>
          </a:prstGeom>
        </p:spPr>
        <p:txBody>
          <a:bodyPr/>
          <a:lstStyle/>
          <a:p>
            <a:pPr lvl="1" algn="r"/>
            <a:r>
              <a:t>——蓝鸥科技前端技术系列课程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xfrm>
            <a:off x="914400" y="533400"/>
            <a:ext cx="10540844" cy="1176933"/>
          </a:xfrm>
          <a:prstGeom prst="rect">
            <a:avLst/>
          </a:prstGeom>
        </p:spPr>
        <p:txBody>
          <a:bodyPr/>
          <a:lstStyle/>
          <a:p>
            <a:pPr/>
            <a:r>
              <a:t>光说不练假把式</a:t>
            </a:r>
          </a:p>
        </p:txBody>
      </p:sp>
      <p:pic>
        <p:nvPicPr>
          <p:cNvPr id="123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145" y="2174081"/>
            <a:ext cx="6550881" cy="5818345"/>
          </a:xfrm>
          <a:prstGeom prst="rect">
            <a:avLst/>
          </a:prstGeom>
          <a:effectLst>
            <a:outerShdw sx="100000" sy="100000" kx="0" ky="0" algn="b" rotWithShape="0" blurRad="381000" dist="119618" dir="0">
              <a:srgbClr val="000000">
                <a:alpha val="75000"/>
              </a:srgbClr>
            </a:outerShdw>
          </a:effectLst>
        </p:spPr>
      </p:pic>
      <p:pic>
        <p:nvPicPr>
          <p:cNvPr id="124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76390" y="4047333"/>
            <a:ext cx="6380965" cy="5479162"/>
          </a:xfrm>
          <a:prstGeom prst="rect">
            <a:avLst/>
          </a:prstGeom>
          <a:effectLst>
            <a:outerShdw sx="100000" sy="100000" kx="0" ky="0" algn="b" rotWithShape="0" blurRad="381000" dist="119618" dir="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3" dur="17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Class="entr" nodeType="after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7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2" grpId="1"/>
      <p:bldP build="whole" bldLvl="1" animBg="1" rev="0" advAuto="0" spid="123" grpId="2"/>
      <p:bldP build="whole" bldLvl="1" animBg="1" rev="0" advAuto="0" spid="124" grpId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xfrm>
            <a:off x="1463257" y="342900"/>
            <a:ext cx="10078286" cy="1098054"/>
          </a:xfrm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/>
            <a:r>
              <a:t>不劳而获那是富二代的特权</a:t>
            </a:r>
          </a:p>
        </p:txBody>
      </p:sp>
      <p:pic>
        <p:nvPicPr>
          <p:cNvPr id="127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6204" y="2753369"/>
            <a:ext cx="9452392" cy="5430216"/>
          </a:xfrm>
          <a:prstGeom prst="rect">
            <a:avLst/>
          </a:prstGeom>
          <a:effectLst>
            <a:outerShdw sx="100000" sy="100000" kx="0" ky="0" algn="b" rotWithShape="0" blurRad="381000" dist="119618" dir="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slow" advClick="1" p14:dur="2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7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7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xfrm>
            <a:off x="749300" y="35814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未完待续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xfrm>
            <a:off x="698500" y="34163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书接上回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