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PhotoShop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工具学习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前端必备</a:t>
            </a:r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6833" y="121098"/>
            <a:ext cx="8811134" cy="6946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PhotoShop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Adobe Photoshop，简称“PS”，是由Adobe Systems开发和发行的图像处理软件。</a:t>
            </a:r>
          </a:p>
          <a:p>
            <a:pPr/>
            <a:r>
              <a:t>前端需要掌握的技术较浅，如：切图，抠图，测量，取色，保存，合并图等...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下载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版本要在6+以上，推荐CS6</a:t>
            </a:r>
          </a:p>
          <a:p>
            <a:pPr/>
            <a:r>
              <a:t>百度搜索 </a:t>
            </a:r>
          </a:p>
          <a:p>
            <a:pPr/>
            <a:r>
              <a:t>破解版</a:t>
            </a:r>
          </a:p>
          <a:p>
            <a:pPr/>
            <a:r>
              <a:t>或者花钱买正版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PS下载破解方法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8327" indent="-338327" defTabSz="432308">
              <a:spcBef>
                <a:spcPts val="3100"/>
              </a:spcBef>
              <a:defRPr sz="2812"/>
            </a:pPr>
            <a:r>
              <a:t>先断网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断网后双击Photoshop CS6.dmg，进入如下安装界面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进入这个页面后，请点击“试用”进行安装：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开始破解操作：顺利安装完成之后，我们就要开始进行破解了。把下载的amtlib.framework.zip文件解压后得到amtlib.framework文件夹。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在“应用程序”文件夹，找到Adobe Photoshop CS6文件夹，在里面找到Adobe Photoshop CS6.app，右键选择“显示包内容” 。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接着找到contents/framework文件夹，把刚才解压得到的amtlib.framework拷贝进去，替换整个文件夹。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常用快捷键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command+r 测量工具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M 选取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command+c / command+v 复制粘贴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command + alt + shift + s 保存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V 拖拽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W 魔棒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I 取色器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command + t 自由变换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