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101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情感带入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034" y="2276952"/>
            <a:ext cx="12620732" cy="692689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-381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熟悉技能</a:t>
            </a:r>
          </a:p>
        </p:txBody>
      </p:sp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9846" y="2086848"/>
            <a:ext cx="5505108" cy="730710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真正的程序员</a:t>
            </a:r>
          </a:p>
        </p:txBody>
      </p:sp>
      <p:pic>
        <p:nvPicPr>
          <p:cNvPr id="12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2832100"/>
            <a:ext cx="12496800" cy="436880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749300" y="3581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未完待续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98500" y="3416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书接上回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