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7" r:id="rId3"/>
    <p:sldId id="288" r:id="rId4"/>
    <p:sldId id="289" r:id="rId5"/>
    <p:sldId id="290" r:id="rId6"/>
    <p:sldId id="292" r:id="rId7"/>
    <p:sldId id="291" r:id="rId8"/>
    <p:sldId id="293" r:id="rId9"/>
    <p:sldId id="294" r:id="rId10"/>
    <p:sldId id="295" r:id="rId11"/>
    <p:sldId id="300" r:id="rId12"/>
    <p:sldId id="301" r:id="rId13"/>
    <p:sldId id="297" r:id="rId14"/>
    <p:sldId id="302" r:id="rId15"/>
    <p:sldId id="3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DA32DE-D513-4F12-896D-2FD1B4C627D1}" v="114" dt="2020-11-28T23:00:22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ch zaiken" userId="7cc404f58fe9ccbc" providerId="LiveId" clId="{73DA32DE-D513-4F12-896D-2FD1B4C627D1}"/>
    <pc:docChg chg="undo custSel addSld delSld modSld">
      <pc:chgData name="zach zaiken" userId="7cc404f58fe9ccbc" providerId="LiveId" clId="{73DA32DE-D513-4F12-896D-2FD1B4C627D1}" dt="2020-11-28T23:01:15.940" v="7726" actId="1076"/>
      <pc:docMkLst>
        <pc:docMk/>
      </pc:docMkLst>
      <pc:sldChg chg="modSp mod">
        <pc:chgData name="zach zaiken" userId="7cc404f58fe9ccbc" providerId="LiveId" clId="{73DA32DE-D513-4F12-896D-2FD1B4C627D1}" dt="2020-11-28T23:01:15.940" v="7726" actId="1076"/>
        <pc:sldMkLst>
          <pc:docMk/>
          <pc:sldMk cId="340677678" sldId="287"/>
        </pc:sldMkLst>
        <pc:spChg chg="mod">
          <ac:chgData name="zach zaiken" userId="7cc404f58fe9ccbc" providerId="LiveId" clId="{73DA32DE-D513-4F12-896D-2FD1B4C627D1}" dt="2020-11-28T23:01:15.940" v="7726" actId="1076"/>
          <ac:spMkLst>
            <pc:docMk/>
            <pc:sldMk cId="340677678" sldId="287"/>
            <ac:spMk id="2" creationId="{A1952D4A-D839-428E-AF66-AB156A319ABB}"/>
          </ac:spMkLst>
        </pc:spChg>
        <pc:spChg chg="mod">
          <ac:chgData name="zach zaiken" userId="7cc404f58fe9ccbc" providerId="LiveId" clId="{73DA32DE-D513-4F12-896D-2FD1B4C627D1}" dt="2020-11-22T19:02:10.901" v="3" actId="207"/>
          <ac:spMkLst>
            <pc:docMk/>
            <pc:sldMk cId="340677678" sldId="287"/>
            <ac:spMk id="4" creationId="{F095A73A-13FE-42A6-8241-CB8893CAB991}"/>
          </ac:spMkLst>
        </pc:spChg>
        <pc:spChg chg="mod">
          <ac:chgData name="zach zaiken" userId="7cc404f58fe9ccbc" providerId="LiveId" clId="{73DA32DE-D513-4F12-896D-2FD1B4C627D1}" dt="2020-11-22T19:06:08.191" v="50" actId="108"/>
          <ac:spMkLst>
            <pc:docMk/>
            <pc:sldMk cId="340677678" sldId="287"/>
            <ac:spMk id="5" creationId="{9C8E7941-FC6A-4F64-B725-5D23F0E4F911}"/>
          </ac:spMkLst>
        </pc:spChg>
        <pc:spChg chg="mod">
          <ac:chgData name="zach zaiken" userId="7cc404f58fe9ccbc" providerId="LiveId" clId="{73DA32DE-D513-4F12-896D-2FD1B4C627D1}" dt="2020-11-22T19:06:27.253" v="53" actId="20577"/>
          <ac:spMkLst>
            <pc:docMk/>
            <pc:sldMk cId="340677678" sldId="287"/>
            <ac:spMk id="6" creationId="{B934D63C-92FA-4138-85C7-E72E6CAC1076}"/>
          </ac:spMkLst>
        </pc:spChg>
      </pc:sldChg>
      <pc:sldChg chg="modSp mod">
        <pc:chgData name="zach zaiken" userId="7cc404f58fe9ccbc" providerId="LiveId" clId="{73DA32DE-D513-4F12-896D-2FD1B4C627D1}" dt="2020-11-27T21:13:57.964" v="4642" actId="20577"/>
        <pc:sldMkLst>
          <pc:docMk/>
          <pc:sldMk cId="3337576818" sldId="288"/>
        </pc:sldMkLst>
        <pc:spChg chg="mod">
          <ac:chgData name="zach zaiken" userId="7cc404f58fe9ccbc" providerId="LiveId" clId="{73DA32DE-D513-4F12-896D-2FD1B4C627D1}" dt="2020-11-22T21:03:06.996" v="436" actId="1076"/>
          <ac:spMkLst>
            <pc:docMk/>
            <pc:sldMk cId="3337576818" sldId="288"/>
            <ac:spMk id="4" creationId="{F095A73A-13FE-42A6-8241-CB8893CAB991}"/>
          </ac:spMkLst>
        </pc:spChg>
        <pc:spChg chg="mod">
          <ac:chgData name="zach zaiken" userId="7cc404f58fe9ccbc" providerId="LiveId" clId="{73DA32DE-D513-4F12-896D-2FD1B4C627D1}" dt="2020-11-27T21:13:57.964" v="4642" actId="20577"/>
          <ac:spMkLst>
            <pc:docMk/>
            <pc:sldMk cId="3337576818" sldId="288"/>
            <ac:spMk id="6" creationId="{B934D63C-92FA-4138-85C7-E72E6CAC1076}"/>
          </ac:spMkLst>
        </pc:spChg>
      </pc:sldChg>
      <pc:sldChg chg="addSp delSp modSp mod">
        <pc:chgData name="zach zaiken" userId="7cc404f58fe9ccbc" providerId="LiveId" clId="{73DA32DE-D513-4F12-896D-2FD1B4C627D1}" dt="2020-11-27T18:41:31.573" v="3324" actId="20577"/>
        <pc:sldMkLst>
          <pc:docMk/>
          <pc:sldMk cId="1225224126" sldId="289"/>
        </pc:sldMkLst>
        <pc:spChg chg="mod">
          <ac:chgData name="zach zaiken" userId="7cc404f58fe9ccbc" providerId="LiveId" clId="{73DA32DE-D513-4F12-896D-2FD1B4C627D1}" dt="2020-11-27T18:41:31.573" v="3324" actId="20577"/>
          <ac:spMkLst>
            <pc:docMk/>
            <pc:sldMk cId="1225224126" sldId="289"/>
            <ac:spMk id="4" creationId="{F095A73A-13FE-42A6-8241-CB8893CAB991}"/>
          </ac:spMkLst>
        </pc:spChg>
        <pc:spChg chg="mod">
          <ac:chgData name="zach zaiken" userId="7cc404f58fe9ccbc" providerId="LiveId" clId="{73DA32DE-D513-4F12-896D-2FD1B4C627D1}" dt="2020-11-24T01:52:57.570" v="1169" actId="20577"/>
          <ac:spMkLst>
            <pc:docMk/>
            <pc:sldMk cId="1225224126" sldId="289"/>
            <ac:spMk id="11" creationId="{180744F7-9439-4E22-9D6A-862608C09837}"/>
          </ac:spMkLst>
        </pc:spChg>
        <pc:picChg chg="add mod">
          <ac:chgData name="zach zaiken" userId="7cc404f58fe9ccbc" providerId="LiveId" clId="{73DA32DE-D513-4F12-896D-2FD1B4C627D1}" dt="2020-11-22T21:04:29.553" v="448" actId="1076"/>
          <ac:picMkLst>
            <pc:docMk/>
            <pc:sldMk cId="1225224126" sldId="289"/>
            <ac:picMk id="3" creationId="{20363715-468A-4836-862A-C16BE77EB572}"/>
          </ac:picMkLst>
        </pc:picChg>
        <pc:picChg chg="add del mod">
          <ac:chgData name="zach zaiken" userId="7cc404f58fe9ccbc" providerId="LiveId" clId="{73DA32DE-D513-4F12-896D-2FD1B4C627D1}" dt="2020-11-24T01:35:32.986" v="582" actId="478"/>
          <ac:picMkLst>
            <pc:docMk/>
            <pc:sldMk cId="1225224126" sldId="289"/>
            <ac:picMk id="6" creationId="{A5124FDE-4665-4CA6-978B-19D927191DA4}"/>
          </ac:picMkLst>
        </pc:picChg>
        <pc:picChg chg="add mod ord">
          <ac:chgData name="zach zaiken" userId="7cc404f58fe9ccbc" providerId="LiveId" clId="{73DA32DE-D513-4F12-896D-2FD1B4C627D1}" dt="2020-11-24T01:44:13.876" v="955" actId="14100"/>
          <ac:picMkLst>
            <pc:docMk/>
            <pc:sldMk cId="1225224126" sldId="289"/>
            <ac:picMk id="8" creationId="{A697D6F0-7CF8-46C6-AA71-7B23FEB0EEB6}"/>
          </ac:picMkLst>
        </pc:picChg>
        <pc:picChg chg="del">
          <ac:chgData name="zach zaiken" userId="7cc404f58fe9ccbc" providerId="LiveId" clId="{73DA32DE-D513-4F12-896D-2FD1B4C627D1}" dt="2020-11-22T20:56:35.226" v="413" actId="478"/>
          <ac:picMkLst>
            <pc:docMk/>
            <pc:sldMk cId="1225224126" sldId="289"/>
            <ac:picMk id="9" creationId="{4D07D259-73ED-43DC-B002-D3C041108D02}"/>
          </ac:picMkLst>
        </pc:picChg>
        <pc:picChg chg="add mod">
          <ac:chgData name="zach zaiken" userId="7cc404f58fe9ccbc" providerId="LiveId" clId="{73DA32DE-D513-4F12-896D-2FD1B4C627D1}" dt="2020-11-24T01:44:09.492" v="954" actId="14100"/>
          <ac:picMkLst>
            <pc:docMk/>
            <pc:sldMk cId="1225224126" sldId="289"/>
            <ac:picMk id="12" creationId="{FCB44ED0-573F-4A3E-85C8-66CEC88B83B8}"/>
          </ac:picMkLst>
        </pc:picChg>
        <pc:picChg chg="add mod">
          <ac:chgData name="zach zaiken" userId="7cc404f58fe9ccbc" providerId="LiveId" clId="{73DA32DE-D513-4F12-896D-2FD1B4C627D1}" dt="2020-11-24T01:35:58.872" v="590" actId="1076"/>
          <ac:picMkLst>
            <pc:docMk/>
            <pc:sldMk cId="1225224126" sldId="289"/>
            <ac:picMk id="14" creationId="{6C7CBD42-922F-47F3-8AE7-FD8C7032BEFE}"/>
          </ac:picMkLst>
        </pc:picChg>
      </pc:sldChg>
      <pc:sldChg chg="addSp delSp modSp add mod">
        <pc:chgData name="zach zaiken" userId="7cc404f58fe9ccbc" providerId="LiveId" clId="{73DA32DE-D513-4F12-896D-2FD1B4C627D1}" dt="2020-11-24T01:59:03.399" v="1366" actId="20577"/>
        <pc:sldMkLst>
          <pc:docMk/>
          <pc:sldMk cId="758074909" sldId="290"/>
        </pc:sldMkLst>
        <pc:spChg chg="mod">
          <ac:chgData name="zach zaiken" userId="7cc404f58fe9ccbc" providerId="LiveId" clId="{73DA32DE-D513-4F12-896D-2FD1B4C627D1}" dt="2020-11-24T01:46:57.159" v="970" actId="20577"/>
          <ac:spMkLst>
            <pc:docMk/>
            <pc:sldMk cId="758074909" sldId="290"/>
            <ac:spMk id="4" creationId="{F095A73A-13FE-42A6-8241-CB8893CAB991}"/>
          </ac:spMkLst>
        </pc:spChg>
        <pc:spChg chg="mod">
          <ac:chgData name="zach zaiken" userId="7cc404f58fe9ccbc" providerId="LiveId" clId="{73DA32DE-D513-4F12-896D-2FD1B4C627D1}" dt="2020-11-24T01:59:03.399" v="1366" actId="20577"/>
          <ac:spMkLst>
            <pc:docMk/>
            <pc:sldMk cId="758074909" sldId="290"/>
            <ac:spMk id="11" creationId="{180744F7-9439-4E22-9D6A-862608C09837}"/>
          </ac:spMkLst>
        </pc:spChg>
        <pc:picChg chg="del">
          <ac:chgData name="zach zaiken" userId="7cc404f58fe9ccbc" providerId="LiveId" clId="{73DA32DE-D513-4F12-896D-2FD1B4C627D1}" dt="2020-11-24T01:47:00.421" v="971" actId="478"/>
          <ac:picMkLst>
            <pc:docMk/>
            <pc:sldMk cId="758074909" sldId="290"/>
            <ac:picMk id="3" creationId="{20363715-468A-4836-862A-C16BE77EB572}"/>
          </ac:picMkLst>
        </pc:picChg>
        <pc:picChg chg="add del mod">
          <ac:chgData name="zach zaiken" userId="7cc404f58fe9ccbc" providerId="LiveId" clId="{73DA32DE-D513-4F12-896D-2FD1B4C627D1}" dt="2020-11-24T01:49:08.726" v="988" actId="478"/>
          <ac:picMkLst>
            <pc:docMk/>
            <pc:sldMk cId="758074909" sldId="290"/>
            <ac:picMk id="5" creationId="{1B23F29B-BE9E-4131-BC9A-6E4CF1365509}"/>
          </ac:picMkLst>
        </pc:picChg>
        <pc:picChg chg="add mod">
          <ac:chgData name="zach zaiken" userId="7cc404f58fe9ccbc" providerId="LiveId" clId="{73DA32DE-D513-4F12-896D-2FD1B4C627D1}" dt="2020-11-24T01:49:16.630" v="991" actId="1076"/>
          <ac:picMkLst>
            <pc:docMk/>
            <pc:sldMk cId="758074909" sldId="290"/>
            <ac:picMk id="7" creationId="{BB34FD03-9C79-489C-84EC-CBDDCE49FBDC}"/>
          </ac:picMkLst>
        </pc:picChg>
        <pc:picChg chg="del">
          <ac:chgData name="zach zaiken" userId="7cc404f58fe9ccbc" providerId="LiveId" clId="{73DA32DE-D513-4F12-896D-2FD1B4C627D1}" dt="2020-11-24T01:47:46.040" v="972" actId="478"/>
          <ac:picMkLst>
            <pc:docMk/>
            <pc:sldMk cId="758074909" sldId="290"/>
            <ac:picMk id="8" creationId="{A697D6F0-7CF8-46C6-AA71-7B23FEB0EEB6}"/>
          </ac:picMkLst>
        </pc:picChg>
        <pc:picChg chg="add mod">
          <ac:chgData name="zach zaiken" userId="7cc404f58fe9ccbc" providerId="LiveId" clId="{73DA32DE-D513-4F12-896D-2FD1B4C627D1}" dt="2020-11-24T01:49:00.055" v="985" actId="1076"/>
          <ac:picMkLst>
            <pc:docMk/>
            <pc:sldMk cId="758074909" sldId="290"/>
            <ac:picMk id="10" creationId="{845451AA-B5A0-4D12-81A8-860A0D2E09C8}"/>
          </ac:picMkLst>
        </pc:picChg>
        <pc:picChg chg="del">
          <ac:chgData name="zach zaiken" userId="7cc404f58fe9ccbc" providerId="LiveId" clId="{73DA32DE-D513-4F12-896D-2FD1B4C627D1}" dt="2020-11-24T01:47:46.912" v="973" actId="478"/>
          <ac:picMkLst>
            <pc:docMk/>
            <pc:sldMk cId="758074909" sldId="290"/>
            <ac:picMk id="12" creationId="{FCB44ED0-573F-4A3E-85C8-66CEC88B83B8}"/>
          </ac:picMkLst>
        </pc:picChg>
        <pc:picChg chg="del">
          <ac:chgData name="zach zaiken" userId="7cc404f58fe9ccbc" providerId="LiveId" clId="{73DA32DE-D513-4F12-896D-2FD1B4C627D1}" dt="2020-11-24T01:48:45.862" v="980" actId="478"/>
          <ac:picMkLst>
            <pc:docMk/>
            <pc:sldMk cId="758074909" sldId="290"/>
            <ac:picMk id="14" creationId="{6C7CBD42-922F-47F3-8AE7-FD8C7032BEFE}"/>
          </ac:picMkLst>
        </pc:picChg>
      </pc:sldChg>
      <pc:sldChg chg="addSp delSp modSp add mod">
        <pc:chgData name="zach zaiken" userId="7cc404f58fe9ccbc" providerId="LiveId" clId="{73DA32DE-D513-4F12-896D-2FD1B4C627D1}" dt="2020-11-25T02:17:51.765" v="2810" actId="20577"/>
        <pc:sldMkLst>
          <pc:docMk/>
          <pc:sldMk cId="760285636" sldId="291"/>
        </pc:sldMkLst>
        <pc:spChg chg="mod">
          <ac:chgData name="zach zaiken" userId="7cc404f58fe9ccbc" providerId="LiveId" clId="{73DA32DE-D513-4F12-896D-2FD1B4C627D1}" dt="2020-11-24T03:45:03.315" v="1368"/>
          <ac:spMkLst>
            <pc:docMk/>
            <pc:sldMk cId="760285636" sldId="291"/>
            <ac:spMk id="4" creationId="{F095A73A-13FE-42A6-8241-CB8893CAB991}"/>
          </ac:spMkLst>
        </pc:spChg>
        <pc:spChg chg="mod">
          <ac:chgData name="zach zaiken" userId="7cc404f58fe9ccbc" providerId="LiveId" clId="{73DA32DE-D513-4F12-896D-2FD1B4C627D1}" dt="2020-11-25T02:17:51.765" v="2810" actId="20577"/>
          <ac:spMkLst>
            <pc:docMk/>
            <pc:sldMk cId="760285636" sldId="291"/>
            <ac:spMk id="11" creationId="{180744F7-9439-4E22-9D6A-862608C09837}"/>
          </ac:spMkLst>
        </pc:spChg>
        <pc:picChg chg="add mod">
          <ac:chgData name="zach zaiken" userId="7cc404f58fe9ccbc" providerId="LiveId" clId="{73DA32DE-D513-4F12-896D-2FD1B4C627D1}" dt="2020-11-24T03:49:33.543" v="1405" actId="1076"/>
          <ac:picMkLst>
            <pc:docMk/>
            <pc:sldMk cId="760285636" sldId="291"/>
            <ac:picMk id="3" creationId="{149828CA-F41C-4666-86EA-F8DB90BEF08C}"/>
          </ac:picMkLst>
        </pc:picChg>
        <pc:picChg chg="add mod">
          <ac:chgData name="zach zaiken" userId="7cc404f58fe9ccbc" providerId="LiveId" clId="{73DA32DE-D513-4F12-896D-2FD1B4C627D1}" dt="2020-11-24T03:49:30.436" v="1404" actId="1076"/>
          <ac:picMkLst>
            <pc:docMk/>
            <pc:sldMk cId="760285636" sldId="291"/>
            <ac:picMk id="6" creationId="{701D03A1-84D8-4C1E-851E-1A5009A5F01C}"/>
          </ac:picMkLst>
        </pc:picChg>
        <pc:picChg chg="del">
          <ac:chgData name="zach zaiken" userId="7cc404f58fe9ccbc" providerId="LiveId" clId="{73DA32DE-D513-4F12-896D-2FD1B4C627D1}" dt="2020-11-24T03:45:12.359" v="1370" actId="478"/>
          <ac:picMkLst>
            <pc:docMk/>
            <pc:sldMk cId="760285636" sldId="291"/>
            <ac:picMk id="7" creationId="{BB34FD03-9C79-489C-84EC-CBDDCE49FBDC}"/>
          </ac:picMkLst>
        </pc:picChg>
        <pc:picChg chg="add mod">
          <ac:chgData name="zach zaiken" userId="7cc404f58fe9ccbc" providerId="LiveId" clId="{73DA32DE-D513-4F12-896D-2FD1B4C627D1}" dt="2020-11-24T03:49:17.100" v="1402" actId="14100"/>
          <ac:picMkLst>
            <pc:docMk/>
            <pc:sldMk cId="760285636" sldId="291"/>
            <ac:picMk id="9" creationId="{8E6AA908-C2B7-4E68-8EAF-70073AFBB83E}"/>
          </ac:picMkLst>
        </pc:picChg>
        <pc:picChg chg="del">
          <ac:chgData name="zach zaiken" userId="7cc404f58fe9ccbc" providerId="LiveId" clId="{73DA32DE-D513-4F12-896D-2FD1B4C627D1}" dt="2020-11-24T03:45:10.817" v="1369" actId="478"/>
          <ac:picMkLst>
            <pc:docMk/>
            <pc:sldMk cId="760285636" sldId="291"/>
            <ac:picMk id="10" creationId="{845451AA-B5A0-4D12-81A8-860A0D2E09C8}"/>
          </ac:picMkLst>
        </pc:picChg>
        <pc:picChg chg="add mod">
          <ac:chgData name="zach zaiken" userId="7cc404f58fe9ccbc" providerId="LiveId" clId="{73DA32DE-D513-4F12-896D-2FD1B4C627D1}" dt="2020-11-24T03:49:13.533" v="1401" actId="14100"/>
          <ac:picMkLst>
            <pc:docMk/>
            <pc:sldMk cId="760285636" sldId="291"/>
            <ac:picMk id="13" creationId="{67A65BD0-7CB5-4535-B214-C7941DF3A80B}"/>
          </ac:picMkLst>
        </pc:picChg>
        <pc:picChg chg="add mod">
          <ac:chgData name="zach zaiken" userId="7cc404f58fe9ccbc" providerId="LiveId" clId="{73DA32DE-D513-4F12-896D-2FD1B4C627D1}" dt="2020-11-24T03:48:58.476" v="1396" actId="1076"/>
          <ac:picMkLst>
            <pc:docMk/>
            <pc:sldMk cId="760285636" sldId="291"/>
            <ac:picMk id="15" creationId="{75FEDDB6-6414-4074-9DFF-BF0BE8ADD522}"/>
          </ac:picMkLst>
        </pc:picChg>
      </pc:sldChg>
      <pc:sldChg chg="addSp delSp modSp add mod">
        <pc:chgData name="zach zaiken" userId="7cc404f58fe9ccbc" providerId="LiveId" clId="{73DA32DE-D513-4F12-896D-2FD1B4C627D1}" dt="2020-11-27T17:41:53.543" v="3320" actId="20577"/>
        <pc:sldMkLst>
          <pc:docMk/>
          <pc:sldMk cId="2953209035" sldId="292"/>
        </pc:sldMkLst>
        <pc:spChg chg="mod">
          <ac:chgData name="zach zaiken" userId="7cc404f58fe9ccbc" providerId="LiveId" clId="{73DA32DE-D513-4F12-896D-2FD1B4C627D1}" dt="2020-11-24T04:22:53.111" v="1939" actId="20577"/>
          <ac:spMkLst>
            <pc:docMk/>
            <pc:sldMk cId="2953209035" sldId="292"/>
            <ac:spMk id="4" creationId="{F095A73A-13FE-42A6-8241-CB8893CAB991}"/>
          </ac:spMkLst>
        </pc:spChg>
        <pc:spChg chg="add mod">
          <ac:chgData name="zach zaiken" userId="7cc404f58fe9ccbc" providerId="LiveId" clId="{73DA32DE-D513-4F12-896D-2FD1B4C627D1}" dt="2020-11-24T05:02:52.414" v="2143" actId="20577"/>
          <ac:spMkLst>
            <pc:docMk/>
            <pc:sldMk cId="2953209035" sldId="292"/>
            <ac:spMk id="8" creationId="{665A73DC-604C-4F6E-A350-AF15FAA26CD4}"/>
          </ac:spMkLst>
        </pc:spChg>
        <pc:spChg chg="mod">
          <ac:chgData name="zach zaiken" userId="7cc404f58fe9ccbc" providerId="LiveId" clId="{73DA32DE-D513-4F12-896D-2FD1B4C627D1}" dt="2020-11-27T17:41:53.543" v="3320" actId="20577"/>
          <ac:spMkLst>
            <pc:docMk/>
            <pc:sldMk cId="2953209035" sldId="292"/>
            <ac:spMk id="11" creationId="{180744F7-9439-4E22-9D6A-862608C09837}"/>
          </ac:spMkLst>
        </pc:spChg>
        <pc:picChg chg="add mod">
          <ac:chgData name="zach zaiken" userId="7cc404f58fe9ccbc" providerId="LiveId" clId="{73DA32DE-D513-4F12-896D-2FD1B4C627D1}" dt="2020-11-24T04:54:26.725" v="1942" actId="1076"/>
          <ac:picMkLst>
            <pc:docMk/>
            <pc:sldMk cId="2953209035" sldId="292"/>
            <ac:picMk id="3" creationId="{1F070B33-C680-4465-8B87-E0EA12FF129A}"/>
          </ac:picMkLst>
        </pc:picChg>
        <pc:picChg chg="add mod">
          <ac:chgData name="zach zaiken" userId="7cc404f58fe9ccbc" providerId="LiveId" clId="{73DA32DE-D513-4F12-896D-2FD1B4C627D1}" dt="2020-11-24T04:55:43.957" v="1945" actId="1076"/>
          <ac:picMkLst>
            <pc:docMk/>
            <pc:sldMk cId="2953209035" sldId="292"/>
            <ac:picMk id="6" creationId="{187FB9C1-B928-4F20-9C1C-2B799AFA805E}"/>
          </ac:picMkLst>
        </pc:picChg>
        <pc:picChg chg="del">
          <ac:chgData name="zach zaiken" userId="7cc404f58fe9ccbc" providerId="LiveId" clId="{73DA32DE-D513-4F12-896D-2FD1B4C627D1}" dt="2020-11-24T04:54:42.164" v="1943" actId="478"/>
          <ac:picMkLst>
            <pc:docMk/>
            <pc:sldMk cId="2953209035" sldId="292"/>
            <ac:picMk id="7" creationId="{BB34FD03-9C79-489C-84EC-CBDDCE49FBDC}"/>
          </ac:picMkLst>
        </pc:picChg>
        <pc:picChg chg="del">
          <ac:chgData name="zach zaiken" userId="7cc404f58fe9ccbc" providerId="LiveId" clId="{73DA32DE-D513-4F12-896D-2FD1B4C627D1}" dt="2020-11-24T04:54:23.499" v="1940" actId="478"/>
          <ac:picMkLst>
            <pc:docMk/>
            <pc:sldMk cId="2953209035" sldId="292"/>
            <ac:picMk id="10" creationId="{845451AA-B5A0-4D12-81A8-860A0D2E09C8}"/>
          </ac:picMkLst>
        </pc:picChg>
        <pc:picChg chg="add mod">
          <ac:chgData name="zach zaiken" userId="7cc404f58fe9ccbc" providerId="LiveId" clId="{73DA32DE-D513-4F12-896D-2FD1B4C627D1}" dt="2020-11-24T05:03:56.914" v="2146" actId="208"/>
          <ac:picMkLst>
            <pc:docMk/>
            <pc:sldMk cId="2953209035" sldId="292"/>
            <ac:picMk id="12" creationId="{841BCEE0-50B0-4E66-A8E4-3F1E9D3A80C9}"/>
          </ac:picMkLst>
        </pc:picChg>
      </pc:sldChg>
      <pc:sldChg chg="addSp delSp modSp add mod">
        <pc:chgData name="zach zaiken" userId="7cc404f58fe9ccbc" providerId="LiveId" clId="{73DA32DE-D513-4F12-896D-2FD1B4C627D1}" dt="2020-11-27T17:45:42.826" v="3323" actId="20577"/>
        <pc:sldMkLst>
          <pc:docMk/>
          <pc:sldMk cId="1300996130" sldId="293"/>
        </pc:sldMkLst>
        <pc:spChg chg="mod">
          <ac:chgData name="zach zaiken" userId="7cc404f58fe9ccbc" providerId="LiveId" clId="{73DA32DE-D513-4F12-896D-2FD1B4C627D1}" dt="2020-11-25T02:19:20.902" v="2827" actId="20577"/>
          <ac:spMkLst>
            <pc:docMk/>
            <pc:sldMk cId="1300996130" sldId="293"/>
            <ac:spMk id="4" creationId="{F095A73A-13FE-42A6-8241-CB8893CAB991}"/>
          </ac:spMkLst>
        </pc:spChg>
        <pc:spChg chg="mod">
          <ac:chgData name="zach zaiken" userId="7cc404f58fe9ccbc" providerId="LiveId" clId="{73DA32DE-D513-4F12-896D-2FD1B4C627D1}" dt="2020-11-27T17:45:42.826" v="3323" actId="20577"/>
          <ac:spMkLst>
            <pc:docMk/>
            <pc:sldMk cId="1300996130" sldId="293"/>
            <ac:spMk id="11" creationId="{180744F7-9439-4E22-9D6A-862608C09837}"/>
          </ac:spMkLst>
        </pc:spChg>
        <pc:picChg chg="del">
          <ac:chgData name="zach zaiken" userId="7cc404f58fe9ccbc" providerId="LiveId" clId="{73DA32DE-D513-4F12-896D-2FD1B4C627D1}" dt="2020-11-27T17:33:54.764" v="2840" actId="478"/>
          <ac:picMkLst>
            <pc:docMk/>
            <pc:sldMk cId="1300996130" sldId="293"/>
            <ac:picMk id="3" creationId="{149828CA-F41C-4666-86EA-F8DB90BEF08C}"/>
          </ac:picMkLst>
        </pc:picChg>
        <pc:picChg chg="add mod">
          <ac:chgData name="zach zaiken" userId="7cc404f58fe9ccbc" providerId="LiveId" clId="{73DA32DE-D513-4F12-896D-2FD1B4C627D1}" dt="2020-11-27T17:34:40.484" v="2845" actId="1076"/>
          <ac:picMkLst>
            <pc:docMk/>
            <pc:sldMk cId="1300996130" sldId="293"/>
            <ac:picMk id="5" creationId="{00B338F0-CF13-4D72-BD99-07032A3667A3}"/>
          </ac:picMkLst>
        </pc:picChg>
        <pc:picChg chg="del">
          <ac:chgData name="zach zaiken" userId="7cc404f58fe9ccbc" providerId="LiveId" clId="{73DA32DE-D513-4F12-896D-2FD1B4C627D1}" dt="2020-11-27T17:28:48.304" v="2828" actId="478"/>
          <ac:picMkLst>
            <pc:docMk/>
            <pc:sldMk cId="1300996130" sldId="293"/>
            <ac:picMk id="6" creationId="{701D03A1-84D8-4C1E-851E-1A5009A5F01C}"/>
          </ac:picMkLst>
        </pc:picChg>
        <pc:picChg chg="add mod">
          <ac:chgData name="zach zaiken" userId="7cc404f58fe9ccbc" providerId="LiveId" clId="{73DA32DE-D513-4F12-896D-2FD1B4C627D1}" dt="2020-11-27T17:35:32.356" v="2863" actId="1076"/>
          <ac:picMkLst>
            <pc:docMk/>
            <pc:sldMk cId="1300996130" sldId="293"/>
            <ac:picMk id="8" creationId="{35C832EA-54DF-4D56-85FD-7979002B3815}"/>
          </ac:picMkLst>
        </pc:picChg>
        <pc:picChg chg="del">
          <ac:chgData name="zach zaiken" userId="7cc404f58fe9ccbc" providerId="LiveId" clId="{73DA32DE-D513-4F12-896D-2FD1B4C627D1}" dt="2020-11-27T17:33:06.343" v="2831" actId="478"/>
          <ac:picMkLst>
            <pc:docMk/>
            <pc:sldMk cId="1300996130" sldId="293"/>
            <ac:picMk id="9" creationId="{8E6AA908-C2B7-4E68-8EAF-70073AFBB83E}"/>
          </ac:picMkLst>
        </pc:picChg>
        <pc:picChg chg="add mod">
          <ac:chgData name="zach zaiken" userId="7cc404f58fe9ccbc" providerId="LiveId" clId="{73DA32DE-D513-4F12-896D-2FD1B4C627D1}" dt="2020-11-27T17:35:25.445" v="2862" actId="1076"/>
          <ac:picMkLst>
            <pc:docMk/>
            <pc:sldMk cId="1300996130" sldId="293"/>
            <ac:picMk id="12" creationId="{F54878E8-3EDD-4474-80DB-A0E643B00219}"/>
          </ac:picMkLst>
        </pc:picChg>
        <pc:picChg chg="del">
          <ac:chgData name="zach zaiken" userId="7cc404f58fe9ccbc" providerId="LiveId" clId="{73DA32DE-D513-4F12-896D-2FD1B4C627D1}" dt="2020-11-27T17:33:07.220" v="2832" actId="478"/>
          <ac:picMkLst>
            <pc:docMk/>
            <pc:sldMk cId="1300996130" sldId="293"/>
            <ac:picMk id="13" creationId="{67A65BD0-7CB5-4535-B214-C7941DF3A80B}"/>
          </ac:picMkLst>
        </pc:picChg>
        <pc:picChg chg="del">
          <ac:chgData name="zach zaiken" userId="7cc404f58fe9ccbc" providerId="LiveId" clId="{73DA32DE-D513-4F12-896D-2FD1B4C627D1}" dt="2020-11-27T17:33:07.888" v="2833" actId="478"/>
          <ac:picMkLst>
            <pc:docMk/>
            <pc:sldMk cId="1300996130" sldId="293"/>
            <ac:picMk id="15" creationId="{75FEDDB6-6414-4074-9DFF-BF0BE8ADD522}"/>
          </ac:picMkLst>
        </pc:picChg>
        <pc:picChg chg="add mod">
          <ac:chgData name="zach zaiken" userId="7cc404f58fe9ccbc" providerId="LiveId" clId="{73DA32DE-D513-4F12-896D-2FD1B4C627D1}" dt="2020-11-27T17:35:16.404" v="2859" actId="1076"/>
          <ac:picMkLst>
            <pc:docMk/>
            <pc:sldMk cId="1300996130" sldId="293"/>
            <ac:picMk id="16" creationId="{33A7A6C2-27C2-4589-B5EB-493CF842FE71}"/>
          </ac:picMkLst>
        </pc:picChg>
      </pc:sldChg>
      <pc:sldChg chg="addSp delSp modSp add mod">
        <pc:chgData name="zach zaiken" userId="7cc404f58fe9ccbc" providerId="LiveId" clId="{73DA32DE-D513-4F12-896D-2FD1B4C627D1}" dt="2020-11-28T16:49:25.114" v="5566" actId="20577"/>
        <pc:sldMkLst>
          <pc:docMk/>
          <pc:sldMk cId="1814039697" sldId="294"/>
        </pc:sldMkLst>
        <pc:spChg chg="mod">
          <ac:chgData name="zach zaiken" userId="7cc404f58fe9ccbc" providerId="LiveId" clId="{73DA32DE-D513-4F12-896D-2FD1B4C627D1}" dt="2020-11-27T18:42:01.263" v="3364" actId="20577"/>
          <ac:spMkLst>
            <pc:docMk/>
            <pc:sldMk cId="1814039697" sldId="294"/>
            <ac:spMk id="4" creationId="{F095A73A-13FE-42A6-8241-CB8893CAB991}"/>
          </ac:spMkLst>
        </pc:spChg>
        <pc:spChg chg="del mod">
          <ac:chgData name="zach zaiken" userId="7cc404f58fe9ccbc" providerId="LiveId" clId="{73DA32DE-D513-4F12-896D-2FD1B4C627D1}" dt="2020-11-27T18:44:55.703" v="3383" actId="478"/>
          <ac:spMkLst>
            <pc:docMk/>
            <pc:sldMk cId="1814039697" sldId="294"/>
            <ac:spMk id="11" creationId="{180744F7-9439-4E22-9D6A-862608C09837}"/>
          </ac:spMkLst>
        </pc:spChg>
        <pc:spChg chg="add mod">
          <ac:chgData name="zach zaiken" userId="7cc404f58fe9ccbc" providerId="LiveId" clId="{73DA32DE-D513-4F12-896D-2FD1B4C627D1}" dt="2020-11-28T16:49:25.114" v="5566" actId="20577"/>
          <ac:spMkLst>
            <pc:docMk/>
            <pc:sldMk cId="1814039697" sldId="294"/>
            <ac:spMk id="22" creationId="{A71F9BA0-2020-4810-8152-60A9B4C30E7D}"/>
          </ac:spMkLst>
        </pc:spChg>
        <pc:picChg chg="del">
          <ac:chgData name="zach zaiken" userId="7cc404f58fe9ccbc" providerId="LiveId" clId="{73DA32DE-D513-4F12-896D-2FD1B4C627D1}" dt="2020-11-27T18:42:09.717" v="3368" actId="478"/>
          <ac:picMkLst>
            <pc:docMk/>
            <pc:sldMk cId="1814039697" sldId="294"/>
            <ac:picMk id="3" creationId="{20363715-468A-4836-862A-C16BE77EB572}"/>
          </ac:picMkLst>
        </pc:picChg>
        <pc:picChg chg="add mod">
          <ac:chgData name="zach zaiken" userId="7cc404f58fe9ccbc" providerId="LiveId" clId="{73DA32DE-D513-4F12-896D-2FD1B4C627D1}" dt="2020-11-28T16:27:00.888" v="5020" actId="1076"/>
          <ac:picMkLst>
            <pc:docMk/>
            <pc:sldMk cId="1814039697" sldId="294"/>
            <ac:picMk id="5" creationId="{8842A7BE-2E9C-4C50-BB8A-92E6C3D02F01}"/>
          </ac:picMkLst>
        </pc:picChg>
        <pc:picChg chg="add mod">
          <ac:chgData name="zach zaiken" userId="7cc404f58fe9ccbc" providerId="LiveId" clId="{73DA32DE-D513-4F12-896D-2FD1B4C627D1}" dt="2020-11-28T16:28:19.354" v="5044" actId="14100"/>
          <ac:picMkLst>
            <pc:docMk/>
            <pc:sldMk cId="1814039697" sldId="294"/>
            <ac:picMk id="7" creationId="{68BE9A5B-D104-47D4-9BF5-ADF18186DB2E}"/>
          </ac:picMkLst>
        </pc:picChg>
        <pc:picChg chg="del">
          <ac:chgData name="zach zaiken" userId="7cc404f58fe9ccbc" providerId="LiveId" clId="{73DA32DE-D513-4F12-896D-2FD1B4C627D1}" dt="2020-11-27T18:42:07.786" v="3366" actId="478"/>
          <ac:picMkLst>
            <pc:docMk/>
            <pc:sldMk cId="1814039697" sldId="294"/>
            <ac:picMk id="8" creationId="{A697D6F0-7CF8-46C6-AA71-7B23FEB0EEB6}"/>
          </ac:picMkLst>
        </pc:picChg>
        <pc:picChg chg="add mod">
          <ac:chgData name="zach zaiken" userId="7cc404f58fe9ccbc" providerId="LiveId" clId="{73DA32DE-D513-4F12-896D-2FD1B4C627D1}" dt="2020-11-28T16:29:35.062" v="5099" actId="1076"/>
          <ac:picMkLst>
            <pc:docMk/>
            <pc:sldMk cId="1814039697" sldId="294"/>
            <ac:picMk id="10" creationId="{82083CD0-2D45-446E-AE81-026FF6553C59}"/>
          </ac:picMkLst>
        </pc:picChg>
        <pc:picChg chg="del">
          <ac:chgData name="zach zaiken" userId="7cc404f58fe9ccbc" providerId="LiveId" clId="{73DA32DE-D513-4F12-896D-2FD1B4C627D1}" dt="2020-11-27T18:42:08.527" v="3367" actId="478"/>
          <ac:picMkLst>
            <pc:docMk/>
            <pc:sldMk cId="1814039697" sldId="294"/>
            <ac:picMk id="12" creationId="{FCB44ED0-573F-4A3E-85C8-66CEC88B83B8}"/>
          </ac:picMkLst>
        </pc:picChg>
        <pc:picChg chg="del">
          <ac:chgData name="zach zaiken" userId="7cc404f58fe9ccbc" providerId="LiveId" clId="{73DA32DE-D513-4F12-896D-2FD1B4C627D1}" dt="2020-11-27T18:42:06.547" v="3365" actId="478"/>
          <ac:picMkLst>
            <pc:docMk/>
            <pc:sldMk cId="1814039697" sldId="294"/>
            <ac:picMk id="14" creationId="{6C7CBD42-922F-47F3-8AE7-FD8C7032BEFE}"/>
          </ac:picMkLst>
        </pc:picChg>
        <pc:picChg chg="add mod">
          <ac:chgData name="zach zaiken" userId="7cc404f58fe9ccbc" providerId="LiveId" clId="{73DA32DE-D513-4F12-896D-2FD1B4C627D1}" dt="2020-11-28T16:27:50.059" v="5034" actId="1076"/>
          <ac:picMkLst>
            <pc:docMk/>
            <pc:sldMk cId="1814039697" sldId="294"/>
            <ac:picMk id="15" creationId="{FEC0AF90-8202-4615-856E-0B8302B7B5C3}"/>
          </ac:picMkLst>
        </pc:picChg>
        <pc:picChg chg="add del mod">
          <ac:chgData name="zach zaiken" userId="7cc404f58fe9ccbc" providerId="LiveId" clId="{73DA32DE-D513-4F12-896D-2FD1B4C627D1}" dt="2020-11-27T18:47:55.564" v="3386" actId="478"/>
          <ac:picMkLst>
            <pc:docMk/>
            <pc:sldMk cId="1814039697" sldId="294"/>
            <ac:picMk id="17" creationId="{146C89BC-EC52-4EF9-A617-8572E62458E2}"/>
          </ac:picMkLst>
        </pc:picChg>
        <pc:picChg chg="add del mod">
          <ac:chgData name="zach zaiken" userId="7cc404f58fe9ccbc" providerId="LiveId" clId="{73DA32DE-D513-4F12-896D-2FD1B4C627D1}" dt="2020-11-27T19:31:32.203" v="3392" actId="478"/>
          <ac:picMkLst>
            <pc:docMk/>
            <pc:sldMk cId="1814039697" sldId="294"/>
            <ac:picMk id="19" creationId="{3D64B81B-7377-45D2-9579-77993B0D4810}"/>
          </ac:picMkLst>
        </pc:picChg>
        <pc:picChg chg="add del mod">
          <ac:chgData name="zach zaiken" userId="7cc404f58fe9ccbc" providerId="LiveId" clId="{73DA32DE-D513-4F12-896D-2FD1B4C627D1}" dt="2020-11-27T19:31:34.680" v="3393" actId="478"/>
          <ac:picMkLst>
            <pc:docMk/>
            <pc:sldMk cId="1814039697" sldId="294"/>
            <ac:picMk id="21" creationId="{228360D7-F9E4-4218-8EB3-F836D458F6BA}"/>
          </ac:picMkLst>
        </pc:picChg>
        <pc:picChg chg="add mod">
          <ac:chgData name="zach zaiken" userId="7cc404f58fe9ccbc" providerId="LiveId" clId="{73DA32DE-D513-4F12-896D-2FD1B4C627D1}" dt="2020-11-28T16:28:14.232" v="5043" actId="1076"/>
          <ac:picMkLst>
            <pc:docMk/>
            <pc:sldMk cId="1814039697" sldId="294"/>
            <ac:picMk id="24" creationId="{6F0F8525-49BE-4068-AE4D-AF0600234672}"/>
          </ac:picMkLst>
        </pc:picChg>
      </pc:sldChg>
      <pc:sldChg chg="addSp delSp modSp add mod">
        <pc:chgData name="zach zaiken" userId="7cc404f58fe9ccbc" providerId="LiveId" clId="{73DA32DE-D513-4F12-896D-2FD1B4C627D1}" dt="2020-11-28T16:38:34.880" v="5480" actId="20577"/>
        <pc:sldMkLst>
          <pc:docMk/>
          <pc:sldMk cId="2062004559" sldId="295"/>
        </pc:sldMkLst>
        <pc:spChg chg="mod">
          <ac:chgData name="zach zaiken" userId="7cc404f58fe9ccbc" providerId="LiveId" clId="{73DA32DE-D513-4F12-896D-2FD1B4C627D1}" dt="2020-11-27T20:43:02.360" v="4213" actId="20577"/>
          <ac:spMkLst>
            <pc:docMk/>
            <pc:sldMk cId="2062004559" sldId="295"/>
            <ac:spMk id="4" creationId="{F095A73A-13FE-42A6-8241-CB8893CAB991}"/>
          </ac:spMkLst>
        </pc:spChg>
        <pc:spChg chg="mod">
          <ac:chgData name="zach zaiken" userId="7cc404f58fe9ccbc" providerId="LiveId" clId="{73DA32DE-D513-4F12-896D-2FD1B4C627D1}" dt="2020-11-28T16:38:34.880" v="5480" actId="20577"/>
          <ac:spMkLst>
            <pc:docMk/>
            <pc:sldMk cId="2062004559" sldId="295"/>
            <ac:spMk id="22" creationId="{A71F9BA0-2020-4810-8152-60A9B4C30E7D}"/>
          </ac:spMkLst>
        </pc:spChg>
        <pc:picChg chg="add mod">
          <ac:chgData name="zach zaiken" userId="7cc404f58fe9ccbc" providerId="LiveId" clId="{73DA32DE-D513-4F12-896D-2FD1B4C627D1}" dt="2020-11-27T20:56:10.936" v="4267" actId="1076"/>
          <ac:picMkLst>
            <pc:docMk/>
            <pc:sldMk cId="2062004559" sldId="295"/>
            <ac:picMk id="3" creationId="{D12F2069-8FCC-46F9-8DB6-CEB9455128EC}"/>
          </ac:picMkLst>
        </pc:picChg>
        <pc:picChg chg="del">
          <ac:chgData name="zach zaiken" userId="7cc404f58fe9ccbc" providerId="LiveId" clId="{73DA32DE-D513-4F12-896D-2FD1B4C627D1}" dt="2020-11-27T19:42:06.272" v="3670" actId="478"/>
          <ac:picMkLst>
            <pc:docMk/>
            <pc:sldMk cId="2062004559" sldId="295"/>
            <ac:picMk id="5" creationId="{8842A7BE-2E9C-4C50-BB8A-92E6C3D02F01}"/>
          </ac:picMkLst>
        </pc:picChg>
        <pc:picChg chg="del">
          <ac:chgData name="zach zaiken" userId="7cc404f58fe9ccbc" providerId="LiveId" clId="{73DA32DE-D513-4F12-896D-2FD1B4C627D1}" dt="2020-11-27T19:42:06.910" v="3671" actId="478"/>
          <ac:picMkLst>
            <pc:docMk/>
            <pc:sldMk cId="2062004559" sldId="295"/>
            <ac:picMk id="7" creationId="{68BE9A5B-D104-47D4-9BF5-ADF18186DB2E}"/>
          </ac:picMkLst>
        </pc:picChg>
        <pc:picChg chg="add mod">
          <ac:chgData name="zach zaiken" userId="7cc404f58fe9ccbc" providerId="LiveId" clId="{73DA32DE-D513-4F12-896D-2FD1B4C627D1}" dt="2020-11-28T16:34:23.615" v="5302" actId="14100"/>
          <ac:picMkLst>
            <pc:docMk/>
            <pc:sldMk cId="2062004559" sldId="295"/>
            <ac:picMk id="8" creationId="{C989D686-A065-4DA5-98E7-10E64562C082}"/>
          </ac:picMkLst>
        </pc:picChg>
        <pc:picChg chg="del mod">
          <ac:chgData name="zach zaiken" userId="7cc404f58fe9ccbc" providerId="LiveId" clId="{73DA32DE-D513-4F12-896D-2FD1B4C627D1}" dt="2020-11-27T19:42:07.790" v="3674" actId="478"/>
          <ac:picMkLst>
            <pc:docMk/>
            <pc:sldMk cId="2062004559" sldId="295"/>
            <ac:picMk id="10" creationId="{82083CD0-2D45-446E-AE81-026FF6553C59}"/>
          </ac:picMkLst>
        </pc:picChg>
        <pc:picChg chg="add mod">
          <ac:chgData name="zach zaiken" userId="7cc404f58fe9ccbc" providerId="LiveId" clId="{73DA32DE-D513-4F12-896D-2FD1B4C627D1}" dt="2020-11-28T16:34:18.839" v="5301" actId="1076"/>
          <ac:picMkLst>
            <pc:docMk/>
            <pc:sldMk cId="2062004559" sldId="295"/>
            <ac:picMk id="11" creationId="{0633D1F9-B6E6-4FF4-90D6-20577B479449}"/>
          </ac:picMkLst>
        </pc:picChg>
        <pc:picChg chg="add mod">
          <ac:chgData name="zach zaiken" userId="7cc404f58fe9ccbc" providerId="LiveId" clId="{73DA32DE-D513-4F12-896D-2FD1B4C627D1}" dt="2020-11-28T16:34:48.128" v="5305" actId="1076"/>
          <ac:picMkLst>
            <pc:docMk/>
            <pc:sldMk cId="2062004559" sldId="295"/>
            <ac:picMk id="13" creationId="{4ED626E0-FBC2-40C6-9C7B-50B00B91DFFD}"/>
          </ac:picMkLst>
        </pc:picChg>
        <pc:picChg chg="del">
          <ac:chgData name="zach zaiken" userId="7cc404f58fe9ccbc" providerId="LiveId" clId="{73DA32DE-D513-4F12-896D-2FD1B4C627D1}" dt="2020-11-27T19:42:07.424" v="3672" actId="478"/>
          <ac:picMkLst>
            <pc:docMk/>
            <pc:sldMk cId="2062004559" sldId="295"/>
            <ac:picMk id="15" creationId="{FEC0AF90-8202-4615-856E-0B8302B7B5C3}"/>
          </ac:picMkLst>
        </pc:picChg>
        <pc:picChg chg="add mod">
          <ac:chgData name="zach zaiken" userId="7cc404f58fe9ccbc" providerId="LiveId" clId="{73DA32DE-D513-4F12-896D-2FD1B4C627D1}" dt="2020-11-28T16:34:51.151" v="5306" actId="1076"/>
          <ac:picMkLst>
            <pc:docMk/>
            <pc:sldMk cId="2062004559" sldId="295"/>
            <ac:picMk id="16" creationId="{1AACF421-8520-4B5C-85BA-D290A6E8DC01}"/>
          </ac:picMkLst>
        </pc:picChg>
        <pc:picChg chg="add mod">
          <ac:chgData name="zach zaiken" userId="7cc404f58fe9ccbc" providerId="LiveId" clId="{73DA32DE-D513-4F12-896D-2FD1B4C627D1}" dt="2020-11-28T16:34:54.526" v="5307" actId="1076"/>
          <ac:picMkLst>
            <pc:docMk/>
            <pc:sldMk cId="2062004559" sldId="295"/>
            <ac:picMk id="18" creationId="{064787CC-7468-4C55-9040-E2686DCBC663}"/>
          </ac:picMkLst>
        </pc:picChg>
        <pc:picChg chg="add del mod">
          <ac:chgData name="zach zaiken" userId="7cc404f58fe9ccbc" providerId="LiveId" clId="{73DA32DE-D513-4F12-896D-2FD1B4C627D1}" dt="2020-11-27T20:54:16.768" v="4237" actId="478"/>
          <ac:picMkLst>
            <pc:docMk/>
            <pc:sldMk cId="2062004559" sldId="295"/>
            <ac:picMk id="20" creationId="{46B450F5-9AC3-4ABF-86F6-92B9D76F5AE3}"/>
          </ac:picMkLst>
        </pc:picChg>
        <pc:picChg chg="add del mod">
          <ac:chgData name="zach zaiken" userId="7cc404f58fe9ccbc" providerId="LiveId" clId="{73DA32DE-D513-4F12-896D-2FD1B4C627D1}" dt="2020-11-27T20:54:16.271" v="4236" actId="478"/>
          <ac:picMkLst>
            <pc:docMk/>
            <pc:sldMk cId="2062004559" sldId="295"/>
            <ac:picMk id="23" creationId="{E1184C3A-6DDA-41BA-ACC8-104BD2093F7E}"/>
          </ac:picMkLst>
        </pc:picChg>
        <pc:picChg chg="add del mod">
          <ac:chgData name="zach zaiken" userId="7cc404f58fe9ccbc" providerId="LiveId" clId="{73DA32DE-D513-4F12-896D-2FD1B4C627D1}" dt="2020-11-27T20:54:13.378" v="4235" actId="478"/>
          <ac:picMkLst>
            <pc:docMk/>
            <pc:sldMk cId="2062004559" sldId="295"/>
            <ac:picMk id="25" creationId="{2A0F4083-11FE-45C6-BED2-F4E3061F94D0}"/>
          </ac:picMkLst>
        </pc:picChg>
        <pc:picChg chg="add del mod">
          <ac:chgData name="zach zaiken" userId="7cc404f58fe9ccbc" providerId="LiveId" clId="{73DA32DE-D513-4F12-896D-2FD1B4C627D1}" dt="2020-11-28T16:33:57.822" v="5291" actId="478"/>
          <ac:picMkLst>
            <pc:docMk/>
            <pc:sldMk cId="2062004559" sldId="295"/>
            <ac:picMk id="26" creationId="{9D01C1AD-1743-4B24-B814-76023275E690}"/>
          </ac:picMkLst>
        </pc:picChg>
        <pc:picChg chg="add del mod">
          <ac:chgData name="zach zaiken" userId="7cc404f58fe9ccbc" providerId="LiveId" clId="{73DA32DE-D513-4F12-896D-2FD1B4C627D1}" dt="2020-11-28T16:33:56.294" v="5290" actId="478"/>
          <ac:picMkLst>
            <pc:docMk/>
            <pc:sldMk cId="2062004559" sldId="295"/>
            <ac:picMk id="27" creationId="{6183B9B9-0BA8-47DA-9A4A-D80FEC08204B}"/>
          </ac:picMkLst>
        </pc:picChg>
        <pc:picChg chg="add del mod">
          <ac:chgData name="zach zaiken" userId="7cc404f58fe9ccbc" providerId="LiveId" clId="{73DA32DE-D513-4F12-896D-2FD1B4C627D1}" dt="2020-11-28T16:34:00.382" v="5293" actId="478"/>
          <ac:picMkLst>
            <pc:docMk/>
            <pc:sldMk cId="2062004559" sldId="295"/>
            <ac:picMk id="28" creationId="{BD57AB36-CD0D-41F2-9061-03408B75E845}"/>
          </ac:picMkLst>
        </pc:picChg>
        <pc:picChg chg="add del mod">
          <ac:chgData name="zach zaiken" userId="7cc404f58fe9ccbc" providerId="LiveId" clId="{73DA32DE-D513-4F12-896D-2FD1B4C627D1}" dt="2020-11-28T16:33:58.398" v="5292" actId="478"/>
          <ac:picMkLst>
            <pc:docMk/>
            <pc:sldMk cId="2062004559" sldId="295"/>
            <ac:picMk id="29" creationId="{86A59E75-54B1-4DD0-AC7B-A1C48A391287}"/>
          </ac:picMkLst>
        </pc:picChg>
        <pc:picChg chg="add del mod">
          <ac:chgData name="zach zaiken" userId="7cc404f58fe9ccbc" providerId="LiveId" clId="{73DA32DE-D513-4F12-896D-2FD1B4C627D1}" dt="2020-11-28T16:33:55.350" v="5289" actId="478"/>
          <ac:picMkLst>
            <pc:docMk/>
            <pc:sldMk cId="2062004559" sldId="295"/>
            <ac:picMk id="30" creationId="{1D6AD4F5-BC97-4742-863A-22B0E1E6B29E}"/>
          </ac:picMkLst>
        </pc:picChg>
        <pc:picChg chg="add del mod">
          <ac:chgData name="zach zaiken" userId="7cc404f58fe9ccbc" providerId="LiveId" clId="{73DA32DE-D513-4F12-896D-2FD1B4C627D1}" dt="2020-11-28T16:34:01.462" v="5294" actId="478"/>
          <ac:picMkLst>
            <pc:docMk/>
            <pc:sldMk cId="2062004559" sldId="295"/>
            <ac:picMk id="31" creationId="{42754C53-951F-401D-A863-DDDE17878BBC}"/>
          </ac:picMkLst>
        </pc:picChg>
      </pc:sldChg>
      <pc:sldChg chg="addSp delSp modSp add del mod">
        <pc:chgData name="zach zaiken" userId="7cc404f58fe9ccbc" providerId="LiveId" clId="{73DA32DE-D513-4F12-896D-2FD1B4C627D1}" dt="2020-11-28T00:56:20.293" v="5004" actId="47"/>
        <pc:sldMkLst>
          <pc:docMk/>
          <pc:sldMk cId="2160153480" sldId="296"/>
        </pc:sldMkLst>
        <pc:spChg chg="mod">
          <ac:chgData name="zach zaiken" userId="7cc404f58fe9ccbc" providerId="LiveId" clId="{73DA32DE-D513-4F12-896D-2FD1B4C627D1}" dt="2020-11-27T20:56:58.740" v="4281" actId="14100"/>
          <ac:spMkLst>
            <pc:docMk/>
            <pc:sldMk cId="2160153480" sldId="296"/>
            <ac:spMk id="4" creationId="{F095A73A-13FE-42A6-8241-CB8893CAB991}"/>
          </ac:spMkLst>
        </pc:spChg>
        <pc:spChg chg="mod">
          <ac:chgData name="zach zaiken" userId="7cc404f58fe9ccbc" providerId="LiveId" clId="{73DA32DE-D513-4F12-896D-2FD1B4C627D1}" dt="2020-11-27T21:14:49.031" v="4644" actId="1076"/>
          <ac:spMkLst>
            <pc:docMk/>
            <pc:sldMk cId="2160153480" sldId="296"/>
            <ac:spMk id="22" creationId="{A71F9BA0-2020-4810-8152-60A9B4C30E7D}"/>
          </ac:spMkLst>
        </pc:spChg>
        <pc:picChg chg="del">
          <ac:chgData name="zach zaiken" userId="7cc404f58fe9ccbc" providerId="LiveId" clId="{73DA32DE-D513-4F12-896D-2FD1B4C627D1}" dt="2020-11-27T20:55:46.879" v="4256" actId="478"/>
          <ac:picMkLst>
            <pc:docMk/>
            <pc:sldMk cId="2160153480" sldId="296"/>
            <ac:picMk id="3" creationId="{D12F2069-8FCC-46F9-8DB6-CEB9455128EC}"/>
          </ac:picMkLst>
        </pc:picChg>
        <pc:picChg chg="add mod">
          <ac:chgData name="zach zaiken" userId="7cc404f58fe9ccbc" providerId="LiveId" clId="{73DA32DE-D513-4F12-896D-2FD1B4C627D1}" dt="2020-11-28T00:53:53.060" v="4975" actId="1076"/>
          <ac:picMkLst>
            <pc:docMk/>
            <pc:sldMk cId="2160153480" sldId="296"/>
            <ac:picMk id="5" creationId="{BE15EEBE-537C-46F1-AC88-0D60304FD9CB}"/>
          </ac:picMkLst>
        </pc:picChg>
        <pc:picChg chg="add mod">
          <ac:chgData name="zach zaiken" userId="7cc404f58fe9ccbc" providerId="LiveId" clId="{73DA32DE-D513-4F12-896D-2FD1B4C627D1}" dt="2020-11-28T00:54:01.212" v="4978" actId="1076"/>
          <ac:picMkLst>
            <pc:docMk/>
            <pc:sldMk cId="2160153480" sldId="296"/>
            <ac:picMk id="7" creationId="{5074F339-9F05-4348-81D5-7FF5953258F2}"/>
          </ac:picMkLst>
        </pc:picChg>
        <pc:picChg chg="del">
          <ac:chgData name="zach zaiken" userId="7cc404f58fe9ccbc" providerId="LiveId" clId="{73DA32DE-D513-4F12-896D-2FD1B4C627D1}" dt="2020-11-27T20:55:47.726" v="4257" actId="478"/>
          <ac:picMkLst>
            <pc:docMk/>
            <pc:sldMk cId="2160153480" sldId="296"/>
            <ac:picMk id="8" creationId="{C989D686-A065-4DA5-98E7-10E64562C082}"/>
          </ac:picMkLst>
        </pc:picChg>
        <pc:picChg chg="add mod">
          <ac:chgData name="zach zaiken" userId="7cc404f58fe9ccbc" providerId="LiveId" clId="{73DA32DE-D513-4F12-896D-2FD1B4C627D1}" dt="2020-11-28T00:54:20.484" v="4984" actId="1076"/>
          <ac:picMkLst>
            <pc:docMk/>
            <pc:sldMk cId="2160153480" sldId="296"/>
            <ac:picMk id="10" creationId="{FCEB736E-3C91-4ECD-8765-4BFA152A5A25}"/>
          </ac:picMkLst>
        </pc:picChg>
        <pc:picChg chg="del">
          <ac:chgData name="zach zaiken" userId="7cc404f58fe9ccbc" providerId="LiveId" clId="{73DA32DE-D513-4F12-896D-2FD1B4C627D1}" dt="2020-11-27T20:55:48.767" v="4258" actId="478"/>
          <ac:picMkLst>
            <pc:docMk/>
            <pc:sldMk cId="2160153480" sldId="296"/>
            <ac:picMk id="11" creationId="{0633D1F9-B6E6-4FF4-90D6-20577B479449}"/>
          </ac:picMkLst>
        </pc:picChg>
        <pc:picChg chg="del">
          <ac:chgData name="zach zaiken" userId="7cc404f58fe9ccbc" providerId="LiveId" clId="{73DA32DE-D513-4F12-896D-2FD1B4C627D1}" dt="2020-11-27T20:55:52.343" v="4261" actId="478"/>
          <ac:picMkLst>
            <pc:docMk/>
            <pc:sldMk cId="2160153480" sldId="296"/>
            <ac:picMk id="13" creationId="{4ED626E0-FBC2-40C6-9C7B-50B00B91DFFD}"/>
          </ac:picMkLst>
        </pc:picChg>
        <pc:picChg chg="del">
          <ac:chgData name="zach zaiken" userId="7cc404f58fe9ccbc" providerId="LiveId" clId="{73DA32DE-D513-4F12-896D-2FD1B4C627D1}" dt="2020-11-27T20:55:51.811" v="4260" actId="478"/>
          <ac:picMkLst>
            <pc:docMk/>
            <pc:sldMk cId="2160153480" sldId="296"/>
            <ac:picMk id="16" creationId="{1AACF421-8520-4B5C-85BA-D290A6E8DC01}"/>
          </ac:picMkLst>
        </pc:picChg>
        <pc:picChg chg="del">
          <ac:chgData name="zach zaiken" userId="7cc404f58fe9ccbc" providerId="LiveId" clId="{73DA32DE-D513-4F12-896D-2FD1B4C627D1}" dt="2020-11-27T20:55:50.935" v="4259" actId="478"/>
          <ac:picMkLst>
            <pc:docMk/>
            <pc:sldMk cId="2160153480" sldId="296"/>
            <ac:picMk id="18" creationId="{064787CC-7468-4C55-9040-E2686DCBC663}"/>
          </ac:picMkLst>
        </pc:picChg>
        <pc:picChg chg="mod">
          <ac:chgData name="zach zaiken" userId="7cc404f58fe9ccbc" providerId="LiveId" clId="{73DA32DE-D513-4F12-896D-2FD1B4C627D1}" dt="2020-11-28T00:53:32.836" v="4968" actId="14100"/>
          <ac:picMkLst>
            <pc:docMk/>
            <pc:sldMk cId="2160153480" sldId="296"/>
            <ac:picMk id="20" creationId="{46B450F5-9AC3-4ABF-86F6-92B9D76F5AE3}"/>
          </ac:picMkLst>
        </pc:picChg>
        <pc:picChg chg="mod">
          <ac:chgData name="zach zaiken" userId="7cc404f58fe9ccbc" providerId="LiveId" clId="{73DA32DE-D513-4F12-896D-2FD1B4C627D1}" dt="2020-11-28T00:53:37.680" v="4970" actId="1076"/>
          <ac:picMkLst>
            <pc:docMk/>
            <pc:sldMk cId="2160153480" sldId="296"/>
            <ac:picMk id="23" creationId="{E1184C3A-6DDA-41BA-ACC8-104BD2093F7E}"/>
          </ac:picMkLst>
        </pc:picChg>
        <pc:picChg chg="mod">
          <ac:chgData name="zach zaiken" userId="7cc404f58fe9ccbc" providerId="LiveId" clId="{73DA32DE-D513-4F12-896D-2FD1B4C627D1}" dt="2020-11-28T00:53:42.229" v="4972" actId="14100"/>
          <ac:picMkLst>
            <pc:docMk/>
            <pc:sldMk cId="2160153480" sldId="296"/>
            <ac:picMk id="25" creationId="{2A0F4083-11FE-45C6-BED2-F4E3061F94D0}"/>
          </ac:picMkLst>
        </pc:picChg>
      </pc:sldChg>
      <pc:sldChg chg="addSp delSp modSp add mod">
        <pc:chgData name="zach zaiken" userId="7cc404f58fe9ccbc" providerId="LiveId" clId="{73DA32DE-D513-4F12-896D-2FD1B4C627D1}" dt="2020-11-28T21:36:28.471" v="7712" actId="20577"/>
        <pc:sldMkLst>
          <pc:docMk/>
          <pc:sldMk cId="501243111" sldId="297"/>
        </pc:sldMkLst>
        <pc:spChg chg="mod">
          <ac:chgData name="zach zaiken" userId="7cc404f58fe9ccbc" providerId="LiveId" clId="{73DA32DE-D513-4F12-896D-2FD1B4C627D1}" dt="2020-11-27T21:35:51.792" v="4689" actId="20577"/>
          <ac:spMkLst>
            <pc:docMk/>
            <pc:sldMk cId="501243111" sldId="297"/>
            <ac:spMk id="4" creationId="{F095A73A-13FE-42A6-8241-CB8893CAB991}"/>
          </ac:spMkLst>
        </pc:spChg>
        <pc:spChg chg="mod">
          <ac:chgData name="zach zaiken" userId="7cc404f58fe9ccbc" providerId="LiveId" clId="{73DA32DE-D513-4F12-896D-2FD1B4C627D1}" dt="2020-11-28T21:36:28.471" v="7712" actId="20577"/>
          <ac:spMkLst>
            <pc:docMk/>
            <pc:sldMk cId="501243111" sldId="297"/>
            <ac:spMk id="11" creationId="{180744F7-9439-4E22-9D6A-862608C09837}"/>
          </ac:spMkLst>
        </pc:spChg>
        <pc:picChg chg="add del mod">
          <ac:chgData name="zach zaiken" userId="7cc404f58fe9ccbc" providerId="LiveId" clId="{73DA32DE-D513-4F12-896D-2FD1B4C627D1}" dt="2020-11-28T04:57:01.523" v="5005" actId="478"/>
          <ac:picMkLst>
            <pc:docMk/>
            <pc:sldMk cId="501243111" sldId="297"/>
            <ac:picMk id="3" creationId="{8ECEBDE3-CBA1-494B-BC63-B3A098D38AA8}"/>
          </ac:picMkLst>
        </pc:picChg>
        <pc:picChg chg="del">
          <ac:chgData name="zach zaiken" userId="7cc404f58fe9ccbc" providerId="LiveId" clId="{73DA32DE-D513-4F12-896D-2FD1B4C627D1}" dt="2020-11-27T21:35:56.947" v="4690" actId="478"/>
          <ac:picMkLst>
            <pc:docMk/>
            <pc:sldMk cId="501243111" sldId="297"/>
            <ac:picMk id="5" creationId="{00B338F0-CF13-4D72-BD99-07032A3667A3}"/>
          </ac:picMkLst>
        </pc:picChg>
        <pc:picChg chg="add del mod">
          <ac:chgData name="zach zaiken" userId="7cc404f58fe9ccbc" providerId="LiveId" clId="{73DA32DE-D513-4F12-896D-2FD1B4C627D1}" dt="2020-11-28T04:57:03.568" v="5006" actId="478"/>
          <ac:picMkLst>
            <pc:docMk/>
            <pc:sldMk cId="501243111" sldId="297"/>
            <ac:picMk id="7" creationId="{8E297319-9C10-447F-A69D-0CBDE795349B}"/>
          </ac:picMkLst>
        </pc:picChg>
        <pc:picChg chg="del">
          <ac:chgData name="zach zaiken" userId="7cc404f58fe9ccbc" providerId="LiveId" clId="{73DA32DE-D513-4F12-896D-2FD1B4C627D1}" dt="2020-11-27T21:35:59.735" v="4693" actId="478"/>
          <ac:picMkLst>
            <pc:docMk/>
            <pc:sldMk cId="501243111" sldId="297"/>
            <ac:picMk id="8" creationId="{35C832EA-54DF-4D56-85FD-7979002B3815}"/>
          </ac:picMkLst>
        </pc:picChg>
        <pc:picChg chg="add del mod">
          <ac:chgData name="zach zaiken" userId="7cc404f58fe9ccbc" providerId="LiveId" clId="{73DA32DE-D513-4F12-896D-2FD1B4C627D1}" dt="2020-11-28T04:57:04.225" v="5007" actId="478"/>
          <ac:picMkLst>
            <pc:docMk/>
            <pc:sldMk cId="501243111" sldId="297"/>
            <ac:picMk id="10" creationId="{67462DBE-2AA5-4EF4-8B0E-72084AEF392A}"/>
          </ac:picMkLst>
        </pc:picChg>
        <pc:picChg chg="del">
          <ac:chgData name="zach zaiken" userId="7cc404f58fe9ccbc" providerId="LiveId" clId="{73DA32DE-D513-4F12-896D-2FD1B4C627D1}" dt="2020-11-27T21:35:59.239" v="4692" actId="478"/>
          <ac:picMkLst>
            <pc:docMk/>
            <pc:sldMk cId="501243111" sldId="297"/>
            <ac:picMk id="12" creationId="{F54878E8-3EDD-4474-80DB-A0E643B00219}"/>
          </ac:picMkLst>
        </pc:picChg>
        <pc:picChg chg="add del mod">
          <ac:chgData name="zach zaiken" userId="7cc404f58fe9ccbc" providerId="LiveId" clId="{73DA32DE-D513-4F12-896D-2FD1B4C627D1}" dt="2020-11-28T17:36:36.688" v="5889" actId="478"/>
          <ac:picMkLst>
            <pc:docMk/>
            <pc:sldMk cId="501243111" sldId="297"/>
            <ac:picMk id="14" creationId="{EE2EEF9F-9BD9-48A2-9D24-7FB98CF9F030}"/>
          </ac:picMkLst>
        </pc:picChg>
        <pc:picChg chg="del">
          <ac:chgData name="zach zaiken" userId="7cc404f58fe9ccbc" providerId="LiveId" clId="{73DA32DE-D513-4F12-896D-2FD1B4C627D1}" dt="2020-11-27T21:35:58.229" v="4691" actId="478"/>
          <ac:picMkLst>
            <pc:docMk/>
            <pc:sldMk cId="501243111" sldId="297"/>
            <ac:picMk id="16" creationId="{33A7A6C2-27C2-4589-B5EB-493CF842FE71}"/>
          </ac:picMkLst>
        </pc:picChg>
        <pc:picChg chg="add mod">
          <ac:chgData name="zach zaiken" userId="7cc404f58fe9ccbc" providerId="LiveId" clId="{73DA32DE-D513-4F12-896D-2FD1B4C627D1}" dt="2020-11-28T17:37:13.663" v="5892" actId="1076"/>
          <ac:picMkLst>
            <pc:docMk/>
            <pc:sldMk cId="501243111" sldId="297"/>
            <ac:picMk id="17" creationId="{48053FF1-4EFA-4606-B381-A090EA0EAD78}"/>
          </ac:picMkLst>
        </pc:picChg>
        <pc:picChg chg="add mod">
          <ac:chgData name="zach zaiken" userId="7cc404f58fe9ccbc" providerId="LiveId" clId="{73DA32DE-D513-4F12-896D-2FD1B4C627D1}" dt="2020-11-28T20:28:55.291" v="7311" actId="1076"/>
          <ac:picMkLst>
            <pc:docMk/>
            <pc:sldMk cId="501243111" sldId="297"/>
            <ac:picMk id="19" creationId="{524C1260-D375-4152-BAB7-9F3330B7EC3C}"/>
          </ac:picMkLst>
        </pc:picChg>
        <pc:picChg chg="add del mod">
          <ac:chgData name="zach zaiken" userId="7cc404f58fe9ccbc" providerId="LiveId" clId="{73DA32DE-D513-4F12-896D-2FD1B4C627D1}" dt="2020-11-28T17:49:22.871" v="6568" actId="478"/>
          <ac:picMkLst>
            <pc:docMk/>
            <pc:sldMk cId="501243111" sldId="297"/>
            <ac:picMk id="21" creationId="{D1D80137-472C-417A-96EF-8C284EE88C55}"/>
          </ac:picMkLst>
        </pc:picChg>
        <pc:picChg chg="add del mod">
          <ac:chgData name="zach zaiken" userId="7cc404f58fe9ccbc" providerId="LiveId" clId="{73DA32DE-D513-4F12-896D-2FD1B4C627D1}" dt="2020-11-28T17:50:03.006" v="6574" actId="478"/>
          <ac:picMkLst>
            <pc:docMk/>
            <pc:sldMk cId="501243111" sldId="297"/>
            <ac:picMk id="23" creationId="{03E0AEFD-A22C-4C4A-8822-1874A254EDEB}"/>
          </ac:picMkLst>
        </pc:picChg>
        <pc:picChg chg="add mod">
          <ac:chgData name="zach zaiken" userId="7cc404f58fe9ccbc" providerId="LiveId" clId="{73DA32DE-D513-4F12-896D-2FD1B4C627D1}" dt="2020-11-28T20:24:53.002" v="7305" actId="1076"/>
          <ac:picMkLst>
            <pc:docMk/>
            <pc:sldMk cId="501243111" sldId="297"/>
            <ac:picMk id="25" creationId="{CB25C48A-E3DD-4DFB-94D6-C6B7A17119F9}"/>
          </ac:picMkLst>
        </pc:picChg>
        <pc:picChg chg="add mod">
          <ac:chgData name="zach zaiken" userId="7cc404f58fe9ccbc" providerId="LiveId" clId="{73DA32DE-D513-4F12-896D-2FD1B4C627D1}" dt="2020-11-28T17:50:39.956" v="6580" actId="1076"/>
          <ac:picMkLst>
            <pc:docMk/>
            <pc:sldMk cId="501243111" sldId="297"/>
            <ac:picMk id="27" creationId="{6C413A8A-6C1D-4754-8CE3-0371543131A5}"/>
          </ac:picMkLst>
        </pc:picChg>
        <pc:picChg chg="add mod">
          <ac:chgData name="zach zaiken" userId="7cc404f58fe9ccbc" providerId="LiveId" clId="{73DA32DE-D513-4F12-896D-2FD1B4C627D1}" dt="2020-11-28T17:51:15.910" v="6585" actId="1076"/>
          <ac:picMkLst>
            <pc:docMk/>
            <pc:sldMk cId="501243111" sldId="297"/>
            <ac:picMk id="29" creationId="{6CC8A5FC-190E-48CC-B18D-5708392D3ED8}"/>
          </ac:picMkLst>
        </pc:picChg>
        <pc:picChg chg="add del mod">
          <ac:chgData name="zach zaiken" userId="7cc404f58fe9ccbc" providerId="LiveId" clId="{73DA32DE-D513-4F12-896D-2FD1B4C627D1}" dt="2020-11-28T21:35:49.723" v="7641" actId="478"/>
          <ac:picMkLst>
            <pc:docMk/>
            <pc:sldMk cId="501243111" sldId="297"/>
            <ac:picMk id="31" creationId="{160A8810-C04E-4E14-9CD0-7F13C4A44364}"/>
          </ac:picMkLst>
        </pc:picChg>
        <pc:picChg chg="add mod">
          <ac:chgData name="zach zaiken" userId="7cc404f58fe9ccbc" providerId="LiveId" clId="{73DA32DE-D513-4F12-896D-2FD1B4C627D1}" dt="2020-11-28T21:35:56.483" v="7644" actId="14100"/>
          <ac:picMkLst>
            <pc:docMk/>
            <pc:sldMk cId="501243111" sldId="297"/>
            <ac:picMk id="33" creationId="{D53E907B-4AB1-4F5B-9C3A-FC41B64B8D7B}"/>
          </ac:picMkLst>
        </pc:picChg>
      </pc:sldChg>
      <pc:sldChg chg="modSp add del mod">
        <pc:chgData name="zach zaiken" userId="7cc404f58fe9ccbc" providerId="LiveId" clId="{73DA32DE-D513-4F12-896D-2FD1B4C627D1}" dt="2020-11-28T17:52:32.571" v="6694" actId="47"/>
        <pc:sldMkLst>
          <pc:docMk/>
          <pc:sldMk cId="1761761522" sldId="298"/>
        </pc:sldMkLst>
        <pc:spChg chg="mod">
          <ac:chgData name="zach zaiken" userId="7cc404f58fe9ccbc" providerId="LiveId" clId="{73DA32DE-D513-4F12-896D-2FD1B4C627D1}" dt="2020-11-27T21:42:34.283" v="4967" actId="14100"/>
          <ac:spMkLst>
            <pc:docMk/>
            <pc:sldMk cId="1761761522" sldId="298"/>
            <ac:spMk id="4" creationId="{F095A73A-13FE-42A6-8241-CB8893CAB991}"/>
          </ac:spMkLst>
        </pc:spChg>
      </pc:sldChg>
      <pc:sldChg chg="add del">
        <pc:chgData name="zach zaiken" userId="7cc404f58fe9ccbc" providerId="LiveId" clId="{73DA32DE-D513-4F12-896D-2FD1B4C627D1}" dt="2020-11-28T16:57:07.664" v="5880" actId="47"/>
        <pc:sldMkLst>
          <pc:docMk/>
          <pc:sldMk cId="1965705060" sldId="299"/>
        </pc:sldMkLst>
      </pc:sldChg>
      <pc:sldChg chg="addSp delSp modSp add mod">
        <pc:chgData name="zach zaiken" userId="7cc404f58fe9ccbc" providerId="LiveId" clId="{73DA32DE-D513-4F12-896D-2FD1B4C627D1}" dt="2020-11-28T17:06:49.879" v="5881" actId="20577"/>
        <pc:sldMkLst>
          <pc:docMk/>
          <pc:sldMk cId="162746821" sldId="300"/>
        </pc:sldMkLst>
        <pc:spChg chg="mod">
          <ac:chgData name="zach zaiken" userId="7cc404f58fe9ccbc" providerId="LiveId" clId="{73DA32DE-D513-4F12-896D-2FD1B4C627D1}" dt="2020-11-28T16:35:24.887" v="5317" actId="14100"/>
          <ac:spMkLst>
            <pc:docMk/>
            <pc:sldMk cId="162746821" sldId="300"/>
            <ac:spMk id="4" creationId="{F095A73A-13FE-42A6-8241-CB8893CAB991}"/>
          </ac:spMkLst>
        </pc:spChg>
        <pc:spChg chg="add del mod">
          <ac:chgData name="zach zaiken" userId="7cc404f58fe9ccbc" providerId="LiveId" clId="{73DA32DE-D513-4F12-896D-2FD1B4C627D1}" dt="2020-11-28T17:06:49.879" v="5881" actId="20577"/>
          <ac:spMkLst>
            <pc:docMk/>
            <pc:sldMk cId="162746821" sldId="300"/>
            <ac:spMk id="22" creationId="{A71F9BA0-2020-4810-8152-60A9B4C30E7D}"/>
          </ac:spMkLst>
        </pc:spChg>
        <pc:picChg chg="del">
          <ac:chgData name="zach zaiken" userId="7cc404f58fe9ccbc" providerId="LiveId" clId="{73DA32DE-D513-4F12-896D-2FD1B4C627D1}" dt="2020-11-28T16:36:10.065" v="5319" actId="478"/>
          <ac:picMkLst>
            <pc:docMk/>
            <pc:sldMk cId="162746821" sldId="300"/>
            <ac:picMk id="3" creationId="{D12F2069-8FCC-46F9-8DB6-CEB9455128EC}"/>
          </ac:picMkLst>
        </pc:picChg>
        <pc:picChg chg="del mod">
          <ac:chgData name="zach zaiken" userId="7cc404f58fe9ccbc" providerId="LiveId" clId="{73DA32DE-D513-4F12-896D-2FD1B4C627D1}" dt="2020-11-28T16:36:25.567" v="5325" actId="478"/>
          <ac:picMkLst>
            <pc:docMk/>
            <pc:sldMk cId="162746821" sldId="300"/>
            <ac:picMk id="8" creationId="{C989D686-A065-4DA5-98E7-10E64562C082}"/>
          </ac:picMkLst>
        </pc:picChg>
        <pc:picChg chg="add mod">
          <ac:chgData name="zach zaiken" userId="7cc404f58fe9ccbc" providerId="LiveId" clId="{73DA32DE-D513-4F12-896D-2FD1B4C627D1}" dt="2020-11-28T16:36:13.026" v="5320" actId="1076"/>
          <ac:picMkLst>
            <pc:docMk/>
            <pc:sldMk cId="162746821" sldId="300"/>
            <ac:picMk id="10" creationId="{042D31C0-D114-4F89-BFED-47C4EC0B98EA}"/>
          </ac:picMkLst>
        </pc:picChg>
        <pc:picChg chg="del">
          <ac:chgData name="zach zaiken" userId="7cc404f58fe9ccbc" providerId="LiveId" clId="{73DA32DE-D513-4F12-896D-2FD1B4C627D1}" dt="2020-11-28T16:36:20.759" v="5323" actId="478"/>
          <ac:picMkLst>
            <pc:docMk/>
            <pc:sldMk cId="162746821" sldId="300"/>
            <ac:picMk id="11" creationId="{0633D1F9-B6E6-4FF4-90D6-20577B479449}"/>
          </ac:picMkLst>
        </pc:picChg>
        <pc:picChg chg="add mod">
          <ac:chgData name="zach zaiken" userId="7cc404f58fe9ccbc" providerId="LiveId" clId="{73DA32DE-D513-4F12-896D-2FD1B4C627D1}" dt="2020-11-28T16:37:22.943" v="5338" actId="14100"/>
          <ac:picMkLst>
            <pc:docMk/>
            <pc:sldMk cId="162746821" sldId="300"/>
            <ac:picMk id="12" creationId="{CCE4F338-B2AC-46C6-BA35-C52CA9A0547B}"/>
          </ac:picMkLst>
        </pc:picChg>
        <pc:picChg chg="del">
          <ac:chgData name="zach zaiken" userId="7cc404f58fe9ccbc" providerId="LiveId" clId="{73DA32DE-D513-4F12-896D-2FD1B4C627D1}" dt="2020-11-28T16:36:26.494" v="5326" actId="478"/>
          <ac:picMkLst>
            <pc:docMk/>
            <pc:sldMk cId="162746821" sldId="300"/>
            <ac:picMk id="13" creationId="{4ED626E0-FBC2-40C6-9C7B-50B00B91DFFD}"/>
          </ac:picMkLst>
        </pc:picChg>
        <pc:picChg chg="add mod">
          <ac:chgData name="zach zaiken" userId="7cc404f58fe9ccbc" providerId="LiveId" clId="{73DA32DE-D513-4F12-896D-2FD1B4C627D1}" dt="2020-11-28T16:36:23.755" v="5324" actId="1076"/>
          <ac:picMkLst>
            <pc:docMk/>
            <pc:sldMk cId="162746821" sldId="300"/>
            <ac:picMk id="14" creationId="{33856BD3-B40A-44FC-BCD2-29DE536986B9}"/>
          </ac:picMkLst>
        </pc:picChg>
        <pc:picChg chg="add mod">
          <ac:chgData name="zach zaiken" userId="7cc404f58fe9ccbc" providerId="LiveId" clId="{73DA32DE-D513-4F12-896D-2FD1B4C627D1}" dt="2020-11-28T16:36:48.837" v="5330" actId="1076"/>
          <ac:picMkLst>
            <pc:docMk/>
            <pc:sldMk cId="162746821" sldId="300"/>
            <ac:picMk id="15" creationId="{A9570AEE-C1F7-4788-99D2-6E512F182622}"/>
          </ac:picMkLst>
        </pc:picChg>
        <pc:picChg chg="add del">
          <ac:chgData name="zach zaiken" userId="7cc404f58fe9ccbc" providerId="LiveId" clId="{73DA32DE-D513-4F12-896D-2FD1B4C627D1}" dt="2020-11-28T16:36:51.014" v="5331" actId="478"/>
          <ac:picMkLst>
            <pc:docMk/>
            <pc:sldMk cId="162746821" sldId="300"/>
            <ac:picMk id="16" creationId="{1AACF421-8520-4B5C-85BA-D290A6E8DC01}"/>
          </ac:picMkLst>
        </pc:picChg>
        <pc:picChg chg="add mod">
          <ac:chgData name="zach zaiken" userId="7cc404f58fe9ccbc" providerId="LiveId" clId="{73DA32DE-D513-4F12-896D-2FD1B4C627D1}" dt="2020-11-28T16:37:29.552" v="5339" actId="14100"/>
          <ac:picMkLst>
            <pc:docMk/>
            <pc:sldMk cId="162746821" sldId="300"/>
            <ac:picMk id="17" creationId="{F9B6BB00-5E8B-4DA0-A0FC-8E752B07E291}"/>
          </ac:picMkLst>
        </pc:picChg>
        <pc:picChg chg="del">
          <ac:chgData name="zach zaiken" userId="7cc404f58fe9ccbc" providerId="LiveId" clId="{73DA32DE-D513-4F12-896D-2FD1B4C627D1}" dt="2020-11-28T16:37:05.590" v="5334" actId="478"/>
          <ac:picMkLst>
            <pc:docMk/>
            <pc:sldMk cId="162746821" sldId="300"/>
            <ac:picMk id="18" creationId="{064787CC-7468-4C55-9040-E2686DCBC663}"/>
          </ac:picMkLst>
        </pc:picChg>
        <pc:picChg chg="add mod">
          <ac:chgData name="zach zaiken" userId="7cc404f58fe9ccbc" providerId="LiveId" clId="{73DA32DE-D513-4F12-896D-2FD1B4C627D1}" dt="2020-11-28T16:37:15.169" v="5336" actId="1076"/>
          <ac:picMkLst>
            <pc:docMk/>
            <pc:sldMk cId="162746821" sldId="300"/>
            <ac:picMk id="19" creationId="{F2BF1A21-F548-4D95-8E62-3E1CA064D40B}"/>
          </ac:picMkLst>
        </pc:picChg>
      </pc:sldChg>
      <pc:sldChg chg="addSp delSp modSp add mod">
        <pc:chgData name="zach zaiken" userId="7cc404f58fe9ccbc" providerId="LiveId" clId="{73DA32DE-D513-4F12-896D-2FD1B4C627D1}" dt="2020-11-28T16:55:35.951" v="5879" actId="20577"/>
        <pc:sldMkLst>
          <pc:docMk/>
          <pc:sldMk cId="4277879629" sldId="301"/>
        </pc:sldMkLst>
        <pc:spChg chg="mod">
          <ac:chgData name="zach zaiken" userId="7cc404f58fe9ccbc" providerId="LiveId" clId="{73DA32DE-D513-4F12-896D-2FD1B4C627D1}" dt="2020-11-28T16:55:35.951" v="5879" actId="20577"/>
          <ac:spMkLst>
            <pc:docMk/>
            <pc:sldMk cId="4277879629" sldId="301"/>
            <ac:spMk id="22" creationId="{A71F9BA0-2020-4810-8152-60A9B4C30E7D}"/>
          </ac:spMkLst>
        </pc:spChg>
        <pc:picChg chg="add mod">
          <ac:chgData name="zach zaiken" userId="7cc404f58fe9ccbc" providerId="LiveId" clId="{73DA32DE-D513-4F12-896D-2FD1B4C627D1}" dt="2020-11-28T16:53:01.500" v="5584" actId="1076"/>
          <ac:picMkLst>
            <pc:docMk/>
            <pc:sldMk cId="4277879629" sldId="301"/>
            <ac:picMk id="3" creationId="{711F9D46-D6DC-441B-A4AB-B04091F26E9F}"/>
          </ac:picMkLst>
        </pc:picChg>
        <pc:picChg chg="del">
          <ac:chgData name="zach zaiken" userId="7cc404f58fe9ccbc" providerId="LiveId" clId="{73DA32DE-D513-4F12-896D-2FD1B4C627D1}" dt="2020-11-28T16:51:48.838" v="5568" actId="478"/>
          <ac:picMkLst>
            <pc:docMk/>
            <pc:sldMk cId="4277879629" sldId="301"/>
            <ac:picMk id="10" creationId="{042D31C0-D114-4F89-BFED-47C4EC0B98EA}"/>
          </ac:picMkLst>
        </pc:picChg>
        <pc:picChg chg="del">
          <ac:chgData name="zach zaiken" userId="7cc404f58fe9ccbc" providerId="LiveId" clId="{73DA32DE-D513-4F12-896D-2FD1B4C627D1}" dt="2020-11-28T16:51:48.257" v="5567" actId="478"/>
          <ac:picMkLst>
            <pc:docMk/>
            <pc:sldMk cId="4277879629" sldId="301"/>
            <ac:picMk id="12" creationId="{CCE4F338-B2AC-46C6-BA35-C52CA9A0547B}"/>
          </ac:picMkLst>
        </pc:picChg>
        <pc:picChg chg="del">
          <ac:chgData name="zach zaiken" userId="7cc404f58fe9ccbc" providerId="LiveId" clId="{73DA32DE-D513-4F12-896D-2FD1B4C627D1}" dt="2020-11-28T16:51:49.423" v="5569" actId="478"/>
          <ac:picMkLst>
            <pc:docMk/>
            <pc:sldMk cId="4277879629" sldId="301"/>
            <ac:picMk id="14" creationId="{33856BD3-B40A-44FC-BCD2-29DE536986B9}"/>
          </ac:picMkLst>
        </pc:picChg>
        <pc:picChg chg="del">
          <ac:chgData name="zach zaiken" userId="7cc404f58fe9ccbc" providerId="LiveId" clId="{73DA32DE-D513-4F12-896D-2FD1B4C627D1}" dt="2020-11-28T16:51:50.023" v="5570" actId="478"/>
          <ac:picMkLst>
            <pc:docMk/>
            <pc:sldMk cId="4277879629" sldId="301"/>
            <ac:picMk id="15" creationId="{A9570AEE-C1F7-4788-99D2-6E512F182622}"/>
          </ac:picMkLst>
        </pc:picChg>
        <pc:picChg chg="del">
          <ac:chgData name="zach zaiken" userId="7cc404f58fe9ccbc" providerId="LiveId" clId="{73DA32DE-D513-4F12-896D-2FD1B4C627D1}" dt="2020-11-28T16:51:50.416" v="5571" actId="478"/>
          <ac:picMkLst>
            <pc:docMk/>
            <pc:sldMk cId="4277879629" sldId="301"/>
            <ac:picMk id="17" creationId="{F9B6BB00-5E8B-4DA0-A0FC-8E752B07E291}"/>
          </ac:picMkLst>
        </pc:picChg>
        <pc:picChg chg="del">
          <ac:chgData name="zach zaiken" userId="7cc404f58fe9ccbc" providerId="LiveId" clId="{73DA32DE-D513-4F12-896D-2FD1B4C627D1}" dt="2020-11-28T16:51:51.087" v="5572" actId="478"/>
          <ac:picMkLst>
            <pc:docMk/>
            <pc:sldMk cId="4277879629" sldId="301"/>
            <ac:picMk id="19" creationId="{F2BF1A21-F548-4D95-8E62-3E1CA064D40B}"/>
          </ac:picMkLst>
        </pc:picChg>
      </pc:sldChg>
      <pc:sldChg chg="addSp delSp modSp add mod">
        <pc:chgData name="zach zaiken" userId="7cc404f58fe9ccbc" providerId="LiveId" clId="{73DA32DE-D513-4F12-896D-2FD1B4C627D1}" dt="2020-11-28T20:51:08.556" v="7640" actId="20577"/>
        <pc:sldMkLst>
          <pc:docMk/>
          <pc:sldMk cId="287505026" sldId="302"/>
        </pc:sldMkLst>
        <pc:spChg chg="mod">
          <ac:chgData name="zach zaiken" userId="7cc404f58fe9ccbc" providerId="LiveId" clId="{73DA32DE-D513-4F12-896D-2FD1B4C627D1}" dt="2020-11-28T17:52:48.676" v="6720" actId="14100"/>
          <ac:spMkLst>
            <pc:docMk/>
            <pc:sldMk cId="287505026" sldId="302"/>
            <ac:spMk id="4" creationId="{F095A73A-13FE-42A6-8241-CB8893CAB991}"/>
          </ac:spMkLst>
        </pc:spChg>
        <pc:spChg chg="mod">
          <ac:chgData name="zach zaiken" userId="7cc404f58fe9ccbc" providerId="LiveId" clId="{73DA32DE-D513-4F12-896D-2FD1B4C627D1}" dt="2020-11-28T20:51:08.556" v="7640" actId="20577"/>
          <ac:spMkLst>
            <pc:docMk/>
            <pc:sldMk cId="287505026" sldId="302"/>
            <ac:spMk id="11" creationId="{180744F7-9439-4E22-9D6A-862608C09837}"/>
          </ac:spMkLst>
        </pc:spChg>
        <pc:picChg chg="add mod">
          <ac:chgData name="zach zaiken" userId="7cc404f58fe9ccbc" providerId="LiveId" clId="{73DA32DE-D513-4F12-896D-2FD1B4C627D1}" dt="2020-11-28T19:48:07.644" v="6730" actId="14100"/>
          <ac:picMkLst>
            <pc:docMk/>
            <pc:sldMk cId="287505026" sldId="302"/>
            <ac:picMk id="3" creationId="{6719AF46-A2C2-4B76-A29B-C1C3E5C85481}"/>
          </ac:picMkLst>
        </pc:picChg>
        <pc:picChg chg="add mod">
          <ac:chgData name="zach zaiken" userId="7cc404f58fe9ccbc" providerId="LiveId" clId="{73DA32DE-D513-4F12-896D-2FD1B4C627D1}" dt="2020-11-28T19:49:02.067" v="6738" actId="1076"/>
          <ac:picMkLst>
            <pc:docMk/>
            <pc:sldMk cId="287505026" sldId="302"/>
            <ac:picMk id="6" creationId="{FE63E051-E2A1-41C4-8629-B9EB38F0D454}"/>
          </ac:picMkLst>
        </pc:picChg>
        <pc:picChg chg="add mod">
          <ac:chgData name="zach zaiken" userId="7cc404f58fe9ccbc" providerId="LiveId" clId="{73DA32DE-D513-4F12-896D-2FD1B4C627D1}" dt="2020-11-28T19:49:34.632" v="6742" actId="14100"/>
          <ac:picMkLst>
            <pc:docMk/>
            <pc:sldMk cId="287505026" sldId="302"/>
            <ac:picMk id="8" creationId="{59C874FD-8DEC-4AEF-BC97-06A12700F914}"/>
          </ac:picMkLst>
        </pc:picChg>
        <pc:picChg chg="add mod">
          <ac:chgData name="zach zaiken" userId="7cc404f58fe9ccbc" providerId="LiveId" clId="{73DA32DE-D513-4F12-896D-2FD1B4C627D1}" dt="2020-11-28T19:50:26.607" v="6747" actId="14100"/>
          <ac:picMkLst>
            <pc:docMk/>
            <pc:sldMk cId="287505026" sldId="302"/>
            <ac:picMk id="10" creationId="{F5859765-85F6-477C-A7C8-1400108CB40F}"/>
          </ac:picMkLst>
        </pc:picChg>
        <pc:picChg chg="add mod">
          <ac:chgData name="zach zaiken" userId="7cc404f58fe9ccbc" providerId="LiveId" clId="{73DA32DE-D513-4F12-896D-2FD1B4C627D1}" dt="2020-11-28T19:51:00.099" v="6753" actId="14100"/>
          <ac:picMkLst>
            <pc:docMk/>
            <pc:sldMk cId="287505026" sldId="302"/>
            <ac:picMk id="13" creationId="{D97A3260-B294-4026-8E36-DC18D2B15C4E}"/>
          </ac:picMkLst>
        </pc:picChg>
        <pc:picChg chg="del">
          <ac:chgData name="zach zaiken" userId="7cc404f58fe9ccbc" providerId="LiveId" clId="{73DA32DE-D513-4F12-896D-2FD1B4C627D1}" dt="2020-11-28T19:47:06.182" v="6725" actId="478"/>
          <ac:picMkLst>
            <pc:docMk/>
            <pc:sldMk cId="287505026" sldId="302"/>
            <ac:picMk id="17" creationId="{48053FF1-4EFA-4606-B381-A090EA0EAD78}"/>
          </ac:picMkLst>
        </pc:picChg>
        <pc:picChg chg="del">
          <ac:chgData name="zach zaiken" userId="7cc404f58fe9ccbc" providerId="LiveId" clId="{73DA32DE-D513-4F12-896D-2FD1B4C627D1}" dt="2020-11-28T19:47:05.256" v="6724" actId="478"/>
          <ac:picMkLst>
            <pc:docMk/>
            <pc:sldMk cId="287505026" sldId="302"/>
            <ac:picMk id="19" creationId="{524C1260-D375-4152-BAB7-9F3330B7EC3C}"/>
          </ac:picMkLst>
        </pc:picChg>
        <pc:picChg chg="add mod">
          <ac:chgData name="zach zaiken" userId="7cc404f58fe9ccbc" providerId="LiveId" clId="{73DA32DE-D513-4F12-896D-2FD1B4C627D1}" dt="2020-11-28T19:52:09.696" v="6759" actId="14100"/>
          <ac:picMkLst>
            <pc:docMk/>
            <pc:sldMk cId="287505026" sldId="302"/>
            <ac:picMk id="20" creationId="{611DF46B-AE28-4030-8830-0E761C52CF5B}"/>
          </ac:picMkLst>
        </pc:picChg>
        <pc:picChg chg="del">
          <ac:chgData name="zach zaiken" userId="7cc404f58fe9ccbc" providerId="LiveId" clId="{73DA32DE-D513-4F12-896D-2FD1B4C627D1}" dt="2020-11-28T19:47:02.279" v="6721" actId="478"/>
          <ac:picMkLst>
            <pc:docMk/>
            <pc:sldMk cId="287505026" sldId="302"/>
            <ac:picMk id="25" creationId="{CB25C48A-E3DD-4DFB-94D6-C6B7A17119F9}"/>
          </ac:picMkLst>
        </pc:picChg>
        <pc:picChg chg="del">
          <ac:chgData name="zach zaiken" userId="7cc404f58fe9ccbc" providerId="LiveId" clId="{73DA32DE-D513-4F12-896D-2FD1B4C627D1}" dt="2020-11-28T19:47:03.191" v="6722" actId="478"/>
          <ac:picMkLst>
            <pc:docMk/>
            <pc:sldMk cId="287505026" sldId="302"/>
            <ac:picMk id="27" creationId="{6C413A8A-6C1D-4754-8CE3-0371543131A5}"/>
          </ac:picMkLst>
        </pc:picChg>
        <pc:picChg chg="del">
          <ac:chgData name="zach zaiken" userId="7cc404f58fe9ccbc" providerId="LiveId" clId="{73DA32DE-D513-4F12-896D-2FD1B4C627D1}" dt="2020-11-28T19:47:04.048" v="6723" actId="478"/>
          <ac:picMkLst>
            <pc:docMk/>
            <pc:sldMk cId="287505026" sldId="302"/>
            <ac:picMk id="29" creationId="{6CC8A5FC-190E-48CC-B18D-5708392D3ED8}"/>
          </ac:picMkLst>
        </pc:picChg>
      </pc:sldChg>
      <pc:sldChg chg="addSp delSp modSp add mod">
        <pc:chgData name="zach zaiken" userId="7cc404f58fe9ccbc" providerId="LiveId" clId="{73DA32DE-D513-4F12-896D-2FD1B4C627D1}" dt="2020-11-28T20:37:35.752" v="7638" actId="20577"/>
        <pc:sldMkLst>
          <pc:docMk/>
          <pc:sldMk cId="2993038574" sldId="303"/>
        </pc:sldMkLst>
        <pc:spChg chg="mod">
          <ac:chgData name="zach zaiken" userId="7cc404f58fe9ccbc" providerId="LiveId" clId="{73DA32DE-D513-4F12-896D-2FD1B4C627D1}" dt="2020-11-28T20:08:43.977" v="7220" actId="20577"/>
          <ac:spMkLst>
            <pc:docMk/>
            <pc:sldMk cId="2993038574" sldId="303"/>
            <ac:spMk id="4" creationId="{F095A73A-13FE-42A6-8241-CB8893CAB991}"/>
          </ac:spMkLst>
        </pc:spChg>
        <pc:spChg chg="mod">
          <ac:chgData name="zach zaiken" userId="7cc404f58fe9ccbc" providerId="LiveId" clId="{73DA32DE-D513-4F12-896D-2FD1B4C627D1}" dt="2020-11-28T20:37:35.752" v="7638" actId="20577"/>
          <ac:spMkLst>
            <pc:docMk/>
            <pc:sldMk cId="2993038574" sldId="303"/>
            <ac:spMk id="11" creationId="{180744F7-9439-4E22-9D6A-862608C09837}"/>
          </ac:spMkLst>
        </pc:spChg>
        <pc:picChg chg="del">
          <ac:chgData name="zach zaiken" userId="7cc404f58fe9ccbc" providerId="LiveId" clId="{73DA32DE-D513-4F12-896D-2FD1B4C627D1}" dt="2020-11-28T20:10:20.585" v="7302" actId="478"/>
          <ac:picMkLst>
            <pc:docMk/>
            <pc:sldMk cId="2993038574" sldId="303"/>
            <ac:picMk id="3" creationId="{6719AF46-A2C2-4B76-A29B-C1C3E5C85481}"/>
          </ac:picMkLst>
        </pc:picChg>
        <pc:picChg chg="add mod">
          <ac:chgData name="zach zaiken" userId="7cc404f58fe9ccbc" providerId="LiveId" clId="{73DA32DE-D513-4F12-896D-2FD1B4C627D1}" dt="2020-11-28T20:33:24.503" v="7320" actId="14100"/>
          <ac:picMkLst>
            <pc:docMk/>
            <pc:sldMk cId="2993038574" sldId="303"/>
            <ac:picMk id="5" creationId="{79B17E79-7FA5-4B51-8684-D2628A9980A3}"/>
          </ac:picMkLst>
        </pc:picChg>
        <pc:picChg chg="del">
          <ac:chgData name="zach zaiken" userId="7cc404f58fe9ccbc" providerId="LiveId" clId="{73DA32DE-D513-4F12-896D-2FD1B4C627D1}" dt="2020-11-28T20:10:01.702" v="7297" actId="478"/>
          <ac:picMkLst>
            <pc:docMk/>
            <pc:sldMk cId="2993038574" sldId="303"/>
            <ac:picMk id="6" creationId="{FE63E051-E2A1-41C4-8629-B9EB38F0D454}"/>
          </ac:picMkLst>
        </pc:picChg>
        <pc:picChg chg="del">
          <ac:chgData name="zach zaiken" userId="7cc404f58fe9ccbc" providerId="LiveId" clId="{73DA32DE-D513-4F12-896D-2FD1B4C627D1}" dt="2020-11-28T20:10:03.231" v="7298" actId="478"/>
          <ac:picMkLst>
            <pc:docMk/>
            <pc:sldMk cId="2993038574" sldId="303"/>
            <ac:picMk id="8" creationId="{59C874FD-8DEC-4AEF-BC97-06A12700F914}"/>
          </ac:picMkLst>
        </pc:picChg>
        <pc:picChg chg="add mod">
          <ac:chgData name="zach zaiken" userId="7cc404f58fe9ccbc" providerId="LiveId" clId="{73DA32DE-D513-4F12-896D-2FD1B4C627D1}" dt="2020-11-28T20:33:29.184" v="7322" actId="1076"/>
          <ac:picMkLst>
            <pc:docMk/>
            <pc:sldMk cId="2993038574" sldId="303"/>
            <ac:picMk id="9" creationId="{7810BE13-4D05-4EC7-9D13-02CD785E3FFE}"/>
          </ac:picMkLst>
        </pc:picChg>
        <pc:picChg chg="del">
          <ac:chgData name="zach zaiken" userId="7cc404f58fe9ccbc" providerId="LiveId" clId="{73DA32DE-D513-4F12-896D-2FD1B4C627D1}" dt="2020-11-28T20:10:03.821" v="7299" actId="478"/>
          <ac:picMkLst>
            <pc:docMk/>
            <pc:sldMk cId="2993038574" sldId="303"/>
            <ac:picMk id="10" creationId="{F5859765-85F6-477C-A7C8-1400108CB40F}"/>
          </ac:picMkLst>
        </pc:picChg>
        <pc:picChg chg="del">
          <ac:chgData name="zach zaiken" userId="7cc404f58fe9ccbc" providerId="LiveId" clId="{73DA32DE-D513-4F12-896D-2FD1B4C627D1}" dt="2020-11-28T20:10:04.702" v="7300" actId="478"/>
          <ac:picMkLst>
            <pc:docMk/>
            <pc:sldMk cId="2993038574" sldId="303"/>
            <ac:picMk id="13" creationId="{D97A3260-B294-4026-8E36-DC18D2B15C4E}"/>
          </ac:picMkLst>
        </pc:picChg>
        <pc:picChg chg="add mod">
          <ac:chgData name="zach zaiken" userId="7cc404f58fe9ccbc" providerId="LiveId" clId="{73DA32DE-D513-4F12-896D-2FD1B4C627D1}" dt="2020-11-28T20:33:51.614" v="7326" actId="14100"/>
          <ac:picMkLst>
            <pc:docMk/>
            <pc:sldMk cId="2993038574" sldId="303"/>
            <ac:picMk id="14" creationId="{0D3DDB13-A028-45C6-93BC-6D0D472F4649}"/>
          </ac:picMkLst>
        </pc:picChg>
        <pc:picChg chg="add del mod">
          <ac:chgData name="zach zaiken" userId="7cc404f58fe9ccbc" providerId="LiveId" clId="{73DA32DE-D513-4F12-896D-2FD1B4C627D1}" dt="2020-11-28T20:36:44.422" v="7477" actId="478"/>
          <ac:picMkLst>
            <pc:docMk/>
            <pc:sldMk cId="2993038574" sldId="303"/>
            <ac:picMk id="16" creationId="{DB4D5963-88F3-4264-88CA-A9D3F008C515}"/>
          </ac:picMkLst>
        </pc:picChg>
        <pc:picChg chg="add mod">
          <ac:chgData name="zach zaiken" userId="7cc404f58fe9ccbc" providerId="LiveId" clId="{73DA32DE-D513-4F12-896D-2FD1B4C627D1}" dt="2020-11-28T20:36:53.936" v="7482" actId="14100"/>
          <ac:picMkLst>
            <pc:docMk/>
            <pc:sldMk cId="2993038574" sldId="303"/>
            <ac:picMk id="18" creationId="{F9D4CB51-EACD-4EAF-9E5F-CDCC6A8812CA}"/>
          </ac:picMkLst>
        </pc:picChg>
        <pc:picChg chg="del">
          <ac:chgData name="zach zaiken" userId="7cc404f58fe9ccbc" providerId="LiveId" clId="{73DA32DE-D513-4F12-896D-2FD1B4C627D1}" dt="2020-11-28T20:10:05.896" v="7301" actId="478"/>
          <ac:picMkLst>
            <pc:docMk/>
            <pc:sldMk cId="2993038574" sldId="303"/>
            <ac:picMk id="20" creationId="{611DF46B-AE28-4030-8830-0E761C52CF5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A76B6-4B2A-430B-8E3B-1CB87C83A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49951-BB40-4707-B78D-432E1A18D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9D16C-4BD4-4F5F-8789-A7C13215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4E0E-2054-4608-9F3B-2DC49A3354DA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8147A-30B3-4C15-9E6D-44B292EA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8B6E0-8715-4916-B5D1-A11957BB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6125-8E8B-4891-AB68-FF49D1D6C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6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25056-87F8-4CDA-AA1E-8A46BD4B7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639E3-AAF4-48BB-8FCA-5E3A6A360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B21DC-2C25-446B-9C52-F67F43BE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4E0E-2054-4608-9F3B-2DC49A3354DA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83C91-C338-4531-A453-46C957E5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7B3D8-E159-424F-99EF-6B041E10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6125-8E8B-4891-AB68-FF49D1D6C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6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D6E6-269A-4D30-8B2F-8209A7FD4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3D93D-0A23-4939-8C3F-6B5BD7EBD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5C6F5-62B3-4250-9EAF-A3750DC3D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4E0E-2054-4608-9F3B-2DC49A3354DA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C56D0-9170-4843-9B8B-B4CAE1C06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BEACE-DDCB-4AC2-994E-B1F0E4C9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6125-8E8B-4891-AB68-FF49D1D6C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45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A9E66CD-99CC-45B1-A15D-3626A61608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F15D4B3-A0CD-4C14-BB5E-CB9859BD8A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64480" y="1746127"/>
            <a:ext cx="1463040" cy="98755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29233-8E4C-4046-85BB-5166B8A7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" y="3252538"/>
            <a:ext cx="11274552" cy="1348720"/>
          </a:xfrm>
          <a:solidFill>
            <a:schemeClr val="bg1">
              <a:alpha val="6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5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507DE-4CA5-4E76-8450-4125151E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28730"/>
            <a:ext cx="11274552" cy="1772070"/>
          </a:xfrm>
          <a:solidFill>
            <a:schemeClr val="accent1">
              <a:alpha val="30000"/>
            </a:schemeClr>
          </a:solidFill>
        </p:spPr>
        <p:txBody>
          <a:bodyPr tIns="252000" rIns="90000" anchor="t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3719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41B7CDEE-2644-4D36-95CB-1F92049E7F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Picture Placeholder 14">
            <a:extLst>
              <a:ext uri="{FF2B5EF4-FFF2-40B4-BE49-F238E27FC236}">
                <a16:creationId xmlns:a16="http://schemas.microsoft.com/office/drawing/2014/main" id="{4DF168AC-530C-4094-8F5F-FCF3FFDC1E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7903" y="4991383"/>
            <a:ext cx="1463040" cy="98755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373CC7F-8644-430C-90D9-B903ED9F61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2028825"/>
            <a:ext cx="4727575" cy="728663"/>
          </a:xfrm>
          <a:solidFill>
            <a:schemeClr val="accent1">
              <a:alpha val="60000"/>
            </a:schemeClr>
          </a:solidFill>
        </p:spPr>
        <p:txBody>
          <a:bodyPr lIns="39600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64B737A3-9F6C-4989-B51B-07BDDD38F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88" y="2754601"/>
            <a:ext cx="4726800" cy="1861200"/>
          </a:xfrm>
          <a:solidFill>
            <a:schemeClr val="bg1">
              <a:alpha val="50000"/>
            </a:schemeClr>
          </a:solidFill>
        </p:spPr>
        <p:txBody>
          <a:bodyPr lIns="396000" tIns="0" rIns="0" bIns="0">
            <a:noAutofit/>
          </a:bodyPr>
          <a:lstStyle>
            <a:lvl1pPr>
              <a:lnSpc>
                <a:spcPct val="85000"/>
              </a:lnSpc>
              <a:defRPr sz="55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3246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55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3657-6BAC-4324-80FF-14B0572B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72F5F-D49A-4530-A4AD-603120EE8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0AB4B-5B1E-47C9-A6A9-E9D45AB9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4E0E-2054-4608-9F3B-2DC49A3354DA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5575-BE4B-4682-8C01-F70102AA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35608-4E14-4455-9BC0-082AC03D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6125-8E8B-4891-AB68-FF49D1D6C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4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B6D3-5B00-4E84-AFE5-5D951481E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C5AFC-7B0E-4C91-8F90-BF87A888C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0869D-B804-426F-8807-03831182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4E0E-2054-4608-9F3B-2DC49A3354DA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11FDC-9419-4F64-B893-F4692308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09EC1-293C-4999-A3D9-24420751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6125-8E8B-4891-AB68-FF49D1D6C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7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6661-292F-47F2-91F4-5CB41BEC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5523-9056-4C5C-841D-536A1761E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DE3FA-BFAC-468D-A1D4-4BE31472D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97156-F637-45AA-B2F1-5C329F051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4E0E-2054-4608-9F3B-2DC49A3354DA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E0094-6118-4389-A6A8-5B6C18F3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CD01D-39E4-4C82-89AC-88FE443A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6125-8E8B-4891-AB68-FF49D1D6C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8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5F3C-173F-4DE5-B591-BEFE10B80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D0ADE-398A-42C4-A7BA-B14F96A44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37292-8B7E-411C-8EF1-EC723B625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28634-D566-4C38-A357-2339EE579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4376E-36FB-42D3-AB66-209858DBC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8040C1-79C5-4921-BFC1-FD13DF4B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4E0E-2054-4608-9F3B-2DC49A3354DA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DBA53-8FA2-4962-9EF3-BD95A2E5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B74A8-0E4E-4964-9871-A9119984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6125-8E8B-4891-AB68-FF49D1D6C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A1A93-6385-4AC4-BD8B-AF5455D2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A528A-2ED9-48C2-B728-D33E9DDC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4E0E-2054-4608-9F3B-2DC49A3354DA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AD9490-96E5-4BD8-B076-48C135A4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AC3ED-0BFF-49FD-AAD2-86DE9ED15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6125-8E8B-4891-AB68-FF49D1D6C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3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B19F9-7F07-4E69-9AE9-4F76970E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4E0E-2054-4608-9F3B-2DC49A3354DA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CB872-30CC-4DDF-8AB8-8076D6718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98DF4-0D47-4D94-A4DE-22AF5235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6125-8E8B-4891-AB68-FF49D1D6C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9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966B7-B1EB-4059-A18C-1FCEB162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F6476-0C2B-4C8A-8686-FFB4230A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D9A03-D094-4304-8E54-10D34162A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0B249-74C1-4275-BDEE-145E5EE8C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4E0E-2054-4608-9F3B-2DC49A3354DA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26F74-A08B-4A16-B329-E4EC054C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F5240-7451-4FDC-BBCC-AD29E9D3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6125-8E8B-4891-AB68-FF49D1D6C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4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9527F-5068-4FE4-9137-A899421C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5DE53-5DA3-433B-8EDB-1339A46CA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83AB0-C0D8-4D42-AE33-1B56104C5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6F3F5-BB05-473B-AE80-1B399696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4E0E-2054-4608-9F3B-2DC49A3354DA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91B5B-5665-4F35-9A8A-2C449240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5071F-0522-488B-9991-4A05B5E9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6125-8E8B-4891-AB68-FF49D1D6C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8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EB4915-9658-45CF-AFAC-B1015CC4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F2745-15A2-489B-8168-11B9D12F0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698A9-2A44-4515-B916-9FF3E1360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84E0E-2054-4608-9F3B-2DC49A3354DA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B68B7-DA33-4A13-929D-54F9E3FC0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AE982-4988-4027-9128-DCDA76F46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D6125-8E8B-4891-AB68-FF49D1D6C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5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z415.github.io/SMU_DDS_6306_CaseStudy2/11.21.20_CaseStudy2.html" TargetMode="External"/><Relationship Id="rId2" Type="http://schemas.openxmlformats.org/officeDocument/2006/relationships/hyperlink" Target="https://github.com/zz415/SMU_DDS_6306_CaseStudy2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Logo, company name&#10;&#10;Description automatically generated">
            <a:extLst>
              <a:ext uri="{FF2B5EF4-FFF2-40B4-BE49-F238E27FC236}">
                <a16:creationId xmlns:a16="http://schemas.microsoft.com/office/drawing/2014/main" id="{9EC81E97-E5C5-4B17-969D-9E123FC52C4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0" b="3140"/>
          <a:stretch>
            <a:fillRect/>
          </a:stretch>
        </p:blipFill>
        <p:spPr>
          <a:xfrm>
            <a:off x="171653" y="166817"/>
            <a:ext cx="11848693" cy="6246340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3912E28-7E6B-4E42-87FF-D21E99D668DD}"/>
              </a:ext>
            </a:extLst>
          </p:cNvPr>
          <p:cNvSpPr/>
          <p:nvPr/>
        </p:nvSpPr>
        <p:spPr>
          <a:xfrm>
            <a:off x="432486" y="166817"/>
            <a:ext cx="1143753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Frito Lay Employee Attrition and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670252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8977" y="99640"/>
            <a:ext cx="10348940" cy="728663"/>
          </a:xfrm>
        </p:spPr>
        <p:txBody>
          <a:bodyPr/>
          <a:lstStyle/>
          <a:p>
            <a:r>
              <a:rPr lang="en-US" dirty="0"/>
              <a:t>Employee Wellness Summary &amp; Significance Testing by </a:t>
            </a:r>
            <a:r>
              <a:rPr lang="en-US" dirty="0" err="1"/>
              <a:t>JobRole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1F9BA0-2020-4810-8152-60A9B4C30E7D}"/>
              </a:ext>
            </a:extLst>
          </p:cNvPr>
          <p:cNvSpPr txBox="1"/>
          <p:nvPr/>
        </p:nvSpPr>
        <p:spPr>
          <a:xfrm>
            <a:off x="64046" y="5751323"/>
            <a:ext cx="11404417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T-test were conducted to test the statistical significance of the highest &amp; lowest rated job role from each wellness metric vs all other job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Highest and Lowest Rate Job roles for Job Satisfaction and Work/Life balance were found to be statistically insignificant (P-value &gt; .05)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2F2069-8FCC-46F9-8DB6-CEB945512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6147"/>
            <a:ext cx="3200400" cy="971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89D686-A065-4DA5-98E7-10E64562C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6" y="1875350"/>
            <a:ext cx="3136354" cy="942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33D1F9-B6E6-4FF4-90D6-20577B479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411" y="1354955"/>
            <a:ext cx="6018244" cy="10254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D626E0-FBC2-40C6-9C7B-50B00B91DF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46" y="3558663"/>
            <a:ext cx="3257550" cy="962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ACF421-8520-4B5C-85BA-D290A6E8DC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46" y="4520688"/>
            <a:ext cx="3257550" cy="971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4787CC-7468-4C55-9040-E2686DCBC6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6005" y="4049201"/>
            <a:ext cx="5923055" cy="94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04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8976" y="99640"/>
            <a:ext cx="10805055" cy="728663"/>
          </a:xfrm>
        </p:spPr>
        <p:txBody>
          <a:bodyPr/>
          <a:lstStyle/>
          <a:p>
            <a:r>
              <a:rPr lang="en-US" dirty="0"/>
              <a:t>Employee Wellness Summary &amp; Significance Testing by </a:t>
            </a:r>
            <a:r>
              <a:rPr lang="en-US" dirty="0" err="1"/>
              <a:t>JobRole</a:t>
            </a:r>
            <a:r>
              <a:rPr lang="en-US" dirty="0"/>
              <a:t> (cont.)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1F9BA0-2020-4810-8152-60A9B4C30E7D}"/>
              </a:ext>
            </a:extLst>
          </p:cNvPr>
          <p:cNvSpPr txBox="1"/>
          <p:nvPr/>
        </p:nvSpPr>
        <p:spPr>
          <a:xfrm>
            <a:off x="64046" y="5751323"/>
            <a:ext cx="11404417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T-test were conducted to test the statistical significance of the highest &amp; lowest rated job role from each wellness metric vs all other job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Environment Satisfaction of Manufacturing Director was revealed to be statistically significant (p-value = .004)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2D31C0-D114-4F89-BFED-47C4EC0B9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6" y="976010"/>
            <a:ext cx="2908320" cy="8719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E4F338-B2AC-46C6-BA35-C52CA9A05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5" y="1897784"/>
            <a:ext cx="2947326" cy="9048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856BD3-B40A-44FC-BCD2-29DE53698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596" y="1412009"/>
            <a:ext cx="6058629" cy="981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570AEE-C1F7-4788-99D2-6E512F1826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46" y="3613202"/>
            <a:ext cx="2953545" cy="8719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B6BB00-5E8B-4DA0-A0FC-8E752B07E2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46" y="4534975"/>
            <a:ext cx="2953545" cy="9544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2BF1A21-F548-4D95-8E62-3E1CA064D4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8740" y="4077776"/>
            <a:ext cx="6151485" cy="9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6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8976" y="99640"/>
            <a:ext cx="10805055" cy="728663"/>
          </a:xfrm>
        </p:spPr>
        <p:txBody>
          <a:bodyPr/>
          <a:lstStyle/>
          <a:p>
            <a:r>
              <a:rPr lang="en-US" dirty="0"/>
              <a:t>Employee Wellness Summary &amp; Significance Testing by </a:t>
            </a:r>
            <a:r>
              <a:rPr lang="en-US" dirty="0" err="1"/>
              <a:t>JobRole</a:t>
            </a:r>
            <a:r>
              <a:rPr lang="en-US" dirty="0"/>
              <a:t> (cont.)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1F9BA0-2020-4810-8152-60A9B4C30E7D}"/>
              </a:ext>
            </a:extLst>
          </p:cNvPr>
          <p:cNvSpPr txBox="1"/>
          <p:nvPr/>
        </p:nvSpPr>
        <p:spPr>
          <a:xfrm>
            <a:off x="393791" y="3093317"/>
            <a:ext cx="11404417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T-test were conducted to test the statistical significance of the highest &amp; lowest rated job role from each wellness metric vs all other job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Only Environment Satisfaction of Manufacturing Director was revealed to be statistically significant (p-value = .004)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than this once case, it is statistically inconclusive to apply or assume the employee wellness trends from this sample to a larger population of employees.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Job roles (except for Environmental Satisfaction of Manufacturing Directors) could have the same average across all wellness metrics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1F9D46-D6DC-441B-A4AB-B04091F26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48" y="994219"/>
            <a:ext cx="86391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79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8977" y="99640"/>
            <a:ext cx="7720478" cy="728663"/>
          </a:xfrm>
        </p:spPr>
        <p:txBody>
          <a:bodyPr/>
          <a:lstStyle/>
          <a:p>
            <a:r>
              <a:rPr lang="en-US" sz="2800" dirty="0"/>
              <a:t>Monthly Income Regression &amp; Prediction Model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744F7-9439-4E22-9D6A-862608C09837}"/>
              </a:ext>
            </a:extLst>
          </p:cNvPr>
          <p:cNvSpPr txBox="1"/>
          <p:nvPr/>
        </p:nvSpPr>
        <p:spPr>
          <a:xfrm>
            <a:off x="4937959" y="992845"/>
            <a:ext cx="7078267" cy="3416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Similar to Attrition, there are many variables that contribute to determining Monthly Income, there are at least 27 different continuous variables that could play a part in Monthly Income determination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step-wise selection process was done to ensure only the most statistically significant coefficients that yielded the highest Adjusted R squared and lowest root mean squared error were included in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step-wise selection method yields 8 coefficients that will be used to predict monthly income.  When running the model on the whole data set the Adjusted R^2 and RMSE are .91 and 1362.277 respectively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model shows </a:t>
            </a:r>
            <a:r>
              <a:rPr lang="en-US" sz="1400" dirty="0" err="1"/>
              <a:t>Joblevel</a:t>
            </a:r>
            <a:r>
              <a:rPr lang="en-US" sz="1400" dirty="0"/>
              <a:t>, </a:t>
            </a:r>
            <a:r>
              <a:rPr lang="en-US" sz="1400" dirty="0" err="1"/>
              <a:t>TotalWorkingYears</a:t>
            </a:r>
            <a:r>
              <a:rPr lang="en-US" sz="1400" dirty="0"/>
              <a:t> and </a:t>
            </a:r>
            <a:r>
              <a:rPr lang="en-US" sz="1400" dirty="0" err="1"/>
              <a:t>YearswithCurrentManager</a:t>
            </a:r>
            <a:r>
              <a:rPr lang="en-US" sz="1400" dirty="0"/>
              <a:t> as 3 of the most influential variables. Pearson correlation coefficients support linear </a:t>
            </a:r>
            <a:r>
              <a:rPr lang="en-US" sz="1400" dirty="0" err="1"/>
              <a:t>assosciations</a:t>
            </a:r>
            <a:endParaRPr lang="en-US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8053FF1-4EFA-4606-B381-A090EA0EA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7" y="948644"/>
            <a:ext cx="4257675" cy="2324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24C1260-D375-4152-BAB7-9F3330B7E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2" y="3224327"/>
            <a:ext cx="1802618" cy="11926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B25C48A-E3DD-4DFB-94D6-C6B7A1711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22" y="4535187"/>
            <a:ext cx="3362010" cy="207596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C413A8A-6C1D-4754-8CE3-037154313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1003" y="4590250"/>
            <a:ext cx="3246399" cy="202090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CC8A5FC-190E-48CC-B18D-5708392D3E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5279" y="4573707"/>
            <a:ext cx="3495276" cy="213187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53E907B-4AB1-4F5B-9C3A-FC41B64B8D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7940" y="3272973"/>
            <a:ext cx="2519382" cy="113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43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8976" y="99640"/>
            <a:ext cx="11280169" cy="728663"/>
          </a:xfrm>
        </p:spPr>
        <p:txBody>
          <a:bodyPr/>
          <a:lstStyle/>
          <a:p>
            <a:r>
              <a:rPr lang="en-US" sz="2800" dirty="0"/>
              <a:t>Monthly Income Regression &amp; Prediction Model (Cross Validation)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744F7-9439-4E22-9D6A-862608C09837}"/>
              </a:ext>
            </a:extLst>
          </p:cNvPr>
          <p:cNvSpPr txBox="1"/>
          <p:nvPr/>
        </p:nvSpPr>
        <p:spPr>
          <a:xfrm>
            <a:off x="118976" y="3910042"/>
            <a:ext cx="4004087" cy="27699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500 iterations of 70/30 train and tests sets yield very comparable numbers for adjusted R squared value and RMSE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Both the training and test set avg adj. R^2 and RMSE are very similar to that of the step-wise model using the full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Histograms show the normal distribution and consistency of measurements across the 500 iterations of test/train  for adj. R^2 and RMSE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19AF46-A2C2-4B76-A29B-C1C3E5C85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6" y="962989"/>
            <a:ext cx="4434584" cy="1908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63E051-E2A1-41C4-8629-B9EB38F0D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854" y="1099524"/>
            <a:ext cx="3458569" cy="21412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C874FD-8DEC-4AEF-BC97-06A12700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4713" y="1154513"/>
            <a:ext cx="3375692" cy="2086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859765-85F6-477C-A7C8-1400108CB4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9317" y="3910042"/>
            <a:ext cx="3638373" cy="22366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7A3260-B294-4026-8E36-DC18D2B15C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0007" y="3982969"/>
            <a:ext cx="3546052" cy="21636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11DF46B-AE28-4030-8830-0E761C52CF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976" y="2947958"/>
            <a:ext cx="16573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5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8976" y="99640"/>
            <a:ext cx="11280169" cy="728663"/>
          </a:xfrm>
        </p:spPr>
        <p:txBody>
          <a:bodyPr/>
          <a:lstStyle/>
          <a:p>
            <a:r>
              <a:rPr lang="en-US" sz="2800" dirty="0"/>
              <a:t>Monthly Income Regression &amp; Prediction Model (Prediction)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744F7-9439-4E22-9D6A-862608C09837}"/>
              </a:ext>
            </a:extLst>
          </p:cNvPr>
          <p:cNvSpPr txBox="1"/>
          <p:nvPr/>
        </p:nvSpPr>
        <p:spPr>
          <a:xfrm>
            <a:off x="236782" y="3579063"/>
            <a:ext cx="4004087" cy="29854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Step-wise Model used to predict Monthly Income for </a:t>
            </a:r>
            <a:r>
              <a:rPr lang="en-US" sz="1400" dirty="0" err="1"/>
              <a:t>Compset</a:t>
            </a:r>
            <a:r>
              <a:rPr lang="en-US" sz="1400" dirty="0"/>
              <a:t> (300 entries)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Scatterplots show similar linear trending for </a:t>
            </a:r>
            <a:r>
              <a:rPr lang="en-US" sz="1400" dirty="0" err="1"/>
              <a:t>JobRole</a:t>
            </a:r>
            <a:r>
              <a:rPr lang="en-US" sz="1400" dirty="0"/>
              <a:t>, </a:t>
            </a:r>
            <a:r>
              <a:rPr lang="en-US" sz="1400" dirty="0" err="1"/>
              <a:t>TotalWorkingYears</a:t>
            </a:r>
            <a:r>
              <a:rPr lang="en-US" sz="1400" dirty="0"/>
              <a:t> and </a:t>
            </a:r>
            <a:r>
              <a:rPr lang="en-US" sz="1400" dirty="0" err="1"/>
              <a:t>YearsWithCurrentManager</a:t>
            </a:r>
            <a:r>
              <a:rPr lang="en-US" sz="1400" dirty="0"/>
              <a:t> as original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Pearsons</a:t>
            </a:r>
            <a:r>
              <a:rPr lang="en-US" sz="1400" dirty="0"/>
              <a:t> linear coefficient between original data and predicted </a:t>
            </a:r>
            <a:r>
              <a:rPr lang="en-US" sz="1400" dirty="0" err="1"/>
              <a:t>CompSet</a:t>
            </a:r>
            <a:r>
              <a:rPr lang="en-US" sz="1400" dirty="0"/>
              <a:t> data very similar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 such this provides confidence into the accuracy of the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B17E79-7FA5-4B51-8684-D2628A998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42449"/>
            <a:ext cx="3551874" cy="21541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10BE13-4D05-4EC7-9D13-02CD785E3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364" y="987328"/>
            <a:ext cx="3522756" cy="21541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3DDB13-A028-45C6-93BC-6D0D472F4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046" y="1028545"/>
            <a:ext cx="3585511" cy="21715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9D4CB51-EACD-4EAF-9E5F-CDCC6A8812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466" y="3834581"/>
            <a:ext cx="6919311" cy="142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3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7720478" cy="728663"/>
          </a:xfrm>
        </p:spPr>
        <p:txBody>
          <a:bodyPr/>
          <a:lstStyle/>
          <a:p>
            <a:r>
              <a:rPr lang="en-US" dirty="0"/>
              <a:t>Audience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8E7941-FC6A-4F64-B725-5D23F0E4F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1415249"/>
            <a:ext cx="5883289" cy="1180750"/>
          </a:xfrm>
        </p:spPr>
        <p:txBody>
          <a:bodyPr/>
          <a:lstStyle/>
          <a:p>
            <a:br>
              <a:rPr lang="en-US" sz="2800" dirty="0"/>
            </a:br>
            <a:r>
              <a:rPr lang="en-US" sz="3200" dirty="0"/>
              <a:t>Steven Williams - CEO</a:t>
            </a:r>
            <a:br>
              <a:rPr lang="en-US" sz="3200" dirty="0"/>
            </a:br>
            <a:r>
              <a:rPr lang="en-US" sz="3200" dirty="0"/>
              <a:t>Hugh Johnston- CFO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934D63C-92FA-4138-85C7-E72E6CAC1076}"/>
              </a:ext>
            </a:extLst>
          </p:cNvPr>
          <p:cNvSpPr txBox="1">
            <a:spLocks/>
          </p:cNvSpPr>
          <p:nvPr/>
        </p:nvSpPr>
        <p:spPr>
          <a:xfrm>
            <a:off x="7753244" y="4816982"/>
            <a:ext cx="3849244" cy="152090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39600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5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Data Analysis Report Prepared By</a:t>
            </a:r>
            <a:endParaRPr lang="en-US" sz="1400" b="0" dirty="0"/>
          </a:p>
          <a:p>
            <a:r>
              <a:rPr lang="en-US" sz="1400" b="0" dirty="0"/>
              <a:t>Zach Zaiken, Data Scientist @ </a:t>
            </a:r>
            <a:r>
              <a:rPr lang="en-US" sz="1400" b="0" dirty="0" err="1"/>
              <a:t>DDSAnalytics</a:t>
            </a:r>
            <a:endParaRPr lang="en-US" sz="1400" b="0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1952D4A-D839-428E-AF66-AB156A319ABB}"/>
              </a:ext>
            </a:extLst>
          </p:cNvPr>
          <p:cNvSpPr txBox="1">
            <a:spLocks/>
          </p:cNvSpPr>
          <p:nvPr/>
        </p:nvSpPr>
        <p:spPr>
          <a:xfrm>
            <a:off x="112196" y="5091706"/>
            <a:ext cx="7720478" cy="152090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39600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5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Documentation:</a:t>
            </a:r>
          </a:p>
          <a:p>
            <a:r>
              <a:rPr lang="en-US" sz="1400" b="0" dirty="0"/>
              <a:t>Link to </a:t>
            </a:r>
            <a:r>
              <a:rPr lang="en-US" sz="1400" b="0" dirty="0" err="1"/>
              <a:t>Github</a:t>
            </a:r>
            <a:r>
              <a:rPr lang="en-US" sz="1400" b="0" dirty="0"/>
              <a:t>: </a:t>
            </a:r>
            <a:r>
              <a:rPr lang="en-US" sz="1400" b="0" dirty="0">
                <a:hlinkClick r:id="rId2"/>
              </a:rPr>
              <a:t>https://github.com/zz415/SMU_DDS_6306_CaseStudy2</a:t>
            </a:r>
            <a:endParaRPr lang="en-US" sz="1400" b="0" dirty="0"/>
          </a:p>
          <a:p>
            <a:r>
              <a:rPr lang="en-US" sz="1400" b="0" dirty="0"/>
              <a:t>Link to Knit File: </a:t>
            </a:r>
            <a:r>
              <a:rPr lang="en-US" sz="1400" b="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https://zz415.github.io/SMU_DDS_6306_CaseStudy2/11.21.20_CaseStudy2.html</a:t>
            </a:r>
            <a:endParaRPr lang="en-US" sz="1400" b="0" dirty="0">
              <a:solidFill>
                <a:schemeClr val="accent1"/>
              </a:solidFill>
            </a:endParaRPr>
          </a:p>
          <a:p>
            <a:r>
              <a:rPr lang="en-US" sz="1400" b="0" dirty="0"/>
              <a:t>Link to </a:t>
            </a:r>
            <a:r>
              <a:rPr lang="en-US" sz="1400" b="0" dirty="0" err="1"/>
              <a:t>Youtube</a:t>
            </a:r>
            <a:r>
              <a:rPr lang="en-US" sz="1400" b="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067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7720478" cy="728663"/>
          </a:xfrm>
        </p:spPr>
        <p:txBody>
          <a:bodyPr/>
          <a:lstStyle/>
          <a:p>
            <a:r>
              <a:rPr lang="en-US" dirty="0"/>
              <a:t>Outline &amp; Key Findings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934D63C-92FA-4138-85C7-E72E6CAC1076}"/>
              </a:ext>
            </a:extLst>
          </p:cNvPr>
          <p:cNvSpPr txBox="1">
            <a:spLocks/>
          </p:cNvSpPr>
          <p:nvPr/>
        </p:nvSpPr>
        <p:spPr>
          <a:xfrm>
            <a:off x="60477" y="1769719"/>
            <a:ext cx="7903453" cy="394528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39600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5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Primary Factors of Attrition:</a:t>
            </a:r>
          </a:p>
          <a:p>
            <a:r>
              <a:rPr lang="en-US" sz="2000" dirty="0"/>
              <a:t>      - </a:t>
            </a:r>
            <a:r>
              <a:rPr lang="en-US" sz="2000" dirty="0" err="1"/>
              <a:t>JobRole</a:t>
            </a:r>
            <a:r>
              <a:rPr lang="en-US" sz="2000" dirty="0"/>
              <a:t> </a:t>
            </a:r>
          </a:p>
          <a:p>
            <a:r>
              <a:rPr lang="en-US" sz="2000" dirty="0"/>
              <a:t>      - </a:t>
            </a:r>
            <a:r>
              <a:rPr lang="en-US" sz="2000" dirty="0" err="1"/>
              <a:t>MonthlyIncome</a:t>
            </a:r>
            <a:endParaRPr lang="en-US" sz="2000" dirty="0"/>
          </a:p>
          <a:p>
            <a:r>
              <a:rPr lang="en-US" sz="2000" dirty="0"/>
              <a:t>      - Overtime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Naïve-Bayes Attrition Classification &amp; Prediction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Job Role Employee Wellness Trends and Inferences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Monthly Income Regression &amp; Prediction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757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8977" y="99640"/>
            <a:ext cx="7720478" cy="728663"/>
          </a:xfrm>
        </p:spPr>
        <p:txBody>
          <a:bodyPr/>
          <a:lstStyle/>
          <a:p>
            <a:r>
              <a:rPr lang="en-US" dirty="0"/>
              <a:t>Primary Factors of Attrition: </a:t>
            </a:r>
            <a:r>
              <a:rPr lang="en-US" dirty="0" err="1"/>
              <a:t>JobRole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744F7-9439-4E22-9D6A-862608C09837}"/>
              </a:ext>
            </a:extLst>
          </p:cNvPr>
          <p:cNvSpPr txBox="1"/>
          <p:nvPr/>
        </p:nvSpPr>
        <p:spPr>
          <a:xfrm>
            <a:off x="256163" y="1927941"/>
            <a:ext cx="2941432" cy="44935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Attrition is heavily tied to 4 job roles within the company: 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Sales Executive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Research Scientist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Laboratory Technician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Sales Representative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Account for 85% of the total attrition among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Have the highest job specific Attrition Rates of listed Job roles (exception: HR)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Based on the average Job level, there is correlation these are lower position or entry level jobs, which may also tie into attrition motivations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363715-468A-4836-862A-C16BE77EB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62" y="936287"/>
            <a:ext cx="3248025" cy="742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B44ED0-573F-4A3E-85C8-66CEC88B8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192" y="3182168"/>
            <a:ext cx="4626100" cy="34793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7CBD42-922F-47F3-8AE7-FD8C7032B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902" y="886643"/>
            <a:ext cx="7648575" cy="2295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97D6F0-7CF8-46C6-AA71-7B23FEB0E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6621" y="3240508"/>
            <a:ext cx="4177571" cy="315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2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8977" y="99640"/>
            <a:ext cx="7720478" cy="728663"/>
          </a:xfrm>
        </p:spPr>
        <p:txBody>
          <a:bodyPr/>
          <a:lstStyle/>
          <a:p>
            <a:r>
              <a:rPr lang="en-US" dirty="0"/>
              <a:t>Primary Factors of Attrition: Monthly Income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744F7-9439-4E22-9D6A-862608C09837}"/>
              </a:ext>
            </a:extLst>
          </p:cNvPr>
          <p:cNvSpPr txBox="1"/>
          <p:nvPr/>
        </p:nvSpPr>
        <p:spPr>
          <a:xfrm>
            <a:off x="256163" y="1927941"/>
            <a:ext cx="2941432" cy="3416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Attrition is greatly skewed to employees with lower Monthly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Incomes &lt;= $5000 account for 73% of the total attrition among employees despite only being 58% of the total employee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Very high attrition level in Incomes rounded to 1K, 2K &amp; 3K (54%,32%,20%) vs the attrition rate of employees making over 5K (10%)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34FD03-9C79-489C-84EC-CBDDCE49F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276" y="2938339"/>
            <a:ext cx="5021546" cy="36200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5451AA-B5A0-4D12-81A8-860A0D2E0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08" y="972953"/>
            <a:ext cx="8213542" cy="182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7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8977" y="99640"/>
            <a:ext cx="7720478" cy="728663"/>
          </a:xfrm>
        </p:spPr>
        <p:txBody>
          <a:bodyPr/>
          <a:lstStyle/>
          <a:p>
            <a:r>
              <a:rPr lang="en-US" dirty="0"/>
              <a:t>Primary Factors of Attrition: </a:t>
            </a:r>
            <a:r>
              <a:rPr lang="en-US" dirty="0" err="1"/>
              <a:t>OverTime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744F7-9439-4E22-9D6A-862608C09837}"/>
              </a:ext>
            </a:extLst>
          </p:cNvPr>
          <p:cNvSpPr txBox="1"/>
          <p:nvPr/>
        </p:nvSpPr>
        <p:spPr>
          <a:xfrm>
            <a:off x="256163" y="1927941"/>
            <a:ext cx="2941432" cy="40626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Attrition for Overtime workers is 3-fold that of Non-Overtime employees (31% vs 9%)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Overtime workers account for 57% of all employee attrition but account for only 28% of the employee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2 Sample test for equality of proportions confirms with statistical significance (p-value &lt; .0001) that the attrition % of Overtime vs Non- Overtime employees are not equal (95% confidence interval [15.5% - 28.5%])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070B33-C680-4465-8B87-E0EA12FF1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218" y="984966"/>
            <a:ext cx="6362700" cy="942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7FB9C1-B928-4F20-9C1C-2B799AFA8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218" y="2035683"/>
            <a:ext cx="2200275" cy="9334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5A73DC-604C-4F6E-A350-AF15FAA26CD4}"/>
                  </a:ext>
                </a:extLst>
              </p:cNvPr>
              <p:cNvSpPr txBox="1"/>
              <p:nvPr/>
            </p:nvSpPr>
            <p:spPr>
              <a:xfrm>
                <a:off x="6461760" y="2121408"/>
                <a:ext cx="5041392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u="sng" dirty="0"/>
                  <a:t>Two-Proportions Z-test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i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400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sz="1400" i="1" dirty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US" sz="1400" i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40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;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sz="1400" dirty="0">
                    <a:latin typeface="Cambria Math" panose="02040503050406030204" pitchFamily="18" charset="0"/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400" dirty="0">
                    <a:latin typeface="Cambria Math" panose="02040503050406030204" pitchFamily="18" charset="0"/>
                  </a:rPr>
                  <a:t>= Overtime Attrition %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400" dirty="0">
                    <a:latin typeface="Cambria Math" panose="02040503050406030204" pitchFamily="18" charset="0"/>
                  </a:rPr>
                  <a:t> = Non-Overtime Attrition % </a:t>
                </a:r>
                <a:endParaRPr lang="en-US" sz="1400" i="1" dirty="0">
                  <a:latin typeface="Cambria Math" panose="02040503050406030204" pitchFamily="18" charset="0"/>
                </a:endParaRPr>
              </a:p>
              <a:p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5A73DC-604C-4F6E-A350-AF15FAA26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760" y="2121408"/>
                <a:ext cx="5041392" cy="1292662"/>
              </a:xfrm>
              <a:prstGeom prst="rect">
                <a:avLst/>
              </a:prstGeom>
              <a:blipFill>
                <a:blip r:embed="rId4"/>
                <a:stretch>
                  <a:fillRect l="-363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841BCEE0-50B0-4E66-A8E4-3F1E9D3A8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7705" y="3205924"/>
            <a:ext cx="6000750" cy="1628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3209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8977" y="99640"/>
            <a:ext cx="7720478" cy="728663"/>
          </a:xfrm>
        </p:spPr>
        <p:txBody>
          <a:bodyPr/>
          <a:lstStyle/>
          <a:p>
            <a:r>
              <a:rPr lang="en-US" sz="2800" dirty="0"/>
              <a:t>Naïve-Bayes Attrition Classification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744F7-9439-4E22-9D6A-862608C09837}"/>
              </a:ext>
            </a:extLst>
          </p:cNvPr>
          <p:cNvSpPr txBox="1"/>
          <p:nvPr/>
        </p:nvSpPr>
        <p:spPr>
          <a:xfrm>
            <a:off x="431349" y="1500683"/>
            <a:ext cx="2941432" cy="45858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Although </a:t>
            </a:r>
            <a:r>
              <a:rPr lang="en-US" sz="1400" dirty="0" err="1"/>
              <a:t>JobRole</a:t>
            </a:r>
            <a:r>
              <a:rPr lang="en-US" sz="1400" dirty="0"/>
              <a:t>, Monthly Income &amp; Overtime play a key role in Attrition, there are many more factors to consider.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The following model uses Naïve Bayes and calculates the Attrition classification based on the conditional probabilities of 18 different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500 iterations of 70/30 Test &amp; Train sets were done to assess effectiveness of the classification model.  The average accuracy, Sensitivity and  Specificity of the model are 80%, 83% and 63% respectively.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9828CA-F41C-4666-86EA-F8DB90BEF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846" y="1919292"/>
            <a:ext cx="2524125" cy="419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1D03A1-84D8-4C1E-851E-1A5009A5F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728" y="909229"/>
            <a:ext cx="3857625" cy="742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6AA908-C2B7-4E68-8EAF-70073AFBB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458" y="99640"/>
            <a:ext cx="3390992" cy="20971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A65BD0-7CB5-4535-B214-C7941DF3A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5458" y="2382783"/>
            <a:ext cx="3385426" cy="20971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FEDDB6-6414-4074-9DFF-BF0BE8ADD5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9863" y="4475217"/>
            <a:ext cx="3501021" cy="220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8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8977" y="99640"/>
            <a:ext cx="7720478" cy="728663"/>
          </a:xfrm>
        </p:spPr>
        <p:txBody>
          <a:bodyPr/>
          <a:lstStyle/>
          <a:p>
            <a:r>
              <a:rPr lang="en-US" sz="2800" dirty="0"/>
              <a:t>Naïve-Bayes Prediction Model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744F7-9439-4E22-9D6A-862608C09837}"/>
              </a:ext>
            </a:extLst>
          </p:cNvPr>
          <p:cNvSpPr txBox="1"/>
          <p:nvPr/>
        </p:nvSpPr>
        <p:spPr>
          <a:xfrm>
            <a:off x="9075493" y="456114"/>
            <a:ext cx="2879025" cy="43704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Naïve-Bayes Prediction Model on </a:t>
            </a:r>
            <a:r>
              <a:rPr lang="en-US" sz="1400" dirty="0" err="1"/>
              <a:t>CompSet</a:t>
            </a:r>
            <a:r>
              <a:rPr lang="en-US" sz="1400" dirty="0"/>
              <a:t> yields 20% expected attrition (vs. 16% from the original data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3 Primary factors of Attrition show consistent results with that of the original data set: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High attrition counts and % in 4 identified  </a:t>
            </a:r>
            <a:r>
              <a:rPr lang="en-US" sz="1400" dirty="0" err="1"/>
              <a:t>JobRoles</a:t>
            </a:r>
            <a:endParaRPr lang="en-US" sz="1400" dirty="0"/>
          </a:p>
          <a:p>
            <a:pPr marL="742950" lvl="1" indent="-285750">
              <a:buFontTx/>
              <a:buChar char="-"/>
            </a:pPr>
            <a:r>
              <a:rPr lang="en-US" sz="1400" dirty="0"/>
              <a:t>High attrition associated to employees making less than $5000 per month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High attrition % in employees that work </a:t>
            </a:r>
            <a:r>
              <a:rPr lang="en-US" sz="1400" dirty="0" err="1"/>
              <a:t>Ovetime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338F0-CF13-4D72-BD99-07032A366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75" y="1056726"/>
            <a:ext cx="3238500" cy="72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C832EA-54DF-4D56-85FD-7979002B3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0" y="2085551"/>
            <a:ext cx="4845325" cy="31133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4878E8-3EDD-4474-80DB-A0E643B00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213" y="3924478"/>
            <a:ext cx="4476164" cy="27816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A7A6C2-27C2-4589-B5EB-493CF842F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7058" y="1056726"/>
            <a:ext cx="3846288" cy="241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9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8977" y="99640"/>
            <a:ext cx="7720478" cy="728663"/>
          </a:xfrm>
        </p:spPr>
        <p:txBody>
          <a:bodyPr/>
          <a:lstStyle/>
          <a:p>
            <a:r>
              <a:rPr lang="en-US" dirty="0"/>
              <a:t>Employee Wellness Statistics by </a:t>
            </a:r>
            <a:r>
              <a:rPr lang="en-US" dirty="0" err="1"/>
              <a:t>JobRole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42A7BE-2E9C-4C50-BB8A-92E6C3D02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7" y="914741"/>
            <a:ext cx="2844644" cy="20911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BE9A5B-D104-47D4-9BF5-ADF18186D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840" y="903187"/>
            <a:ext cx="2897093" cy="21147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083CD0-2D45-446E-AE81-026FF6553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77" y="3174667"/>
            <a:ext cx="2754935" cy="18049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C0AF90-8202-4615-856E-0B8302B7B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7603" y="924265"/>
            <a:ext cx="3241880" cy="20816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71F9BA0-2020-4810-8152-60A9B4C30E7D}"/>
              </a:ext>
            </a:extLst>
          </p:cNvPr>
          <p:cNvSpPr txBox="1"/>
          <p:nvPr/>
        </p:nvSpPr>
        <p:spPr>
          <a:xfrm>
            <a:off x="201231" y="5210430"/>
            <a:ext cx="10227418" cy="12618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Average Statistics  by </a:t>
            </a:r>
            <a:r>
              <a:rPr lang="en-US" sz="1400" dirty="0" err="1"/>
              <a:t>JobRole</a:t>
            </a:r>
            <a:r>
              <a:rPr lang="en-US" sz="1400" dirty="0"/>
              <a:t> of key employee wellness measures including: Job Satisfaction, Work Life Balance, Relationship Satisfaction and Environment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Human Resources ranks at the top in 50% , while Research Director the lowest rated in 75% of major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 these trends be inferred to a larger population of employees and </a:t>
            </a:r>
            <a:r>
              <a:rPr lang="en-US" sz="1400" dirty="0" err="1"/>
              <a:t>JobRoles</a:t>
            </a:r>
            <a:r>
              <a:rPr lang="en-US" sz="1400" dirty="0"/>
              <a:t>?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F0F8525-49BE-4068-AE4D-AF06002346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6138" y="3158328"/>
            <a:ext cx="8950607" cy="180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39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8911</TotalTime>
  <Words>1106</Words>
  <Application>Microsoft Office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 Steven Williams - CEO Hugh Johnston- CFO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zaiken</dc:creator>
  <cp:lastModifiedBy>zach zaiken</cp:lastModifiedBy>
  <cp:revision>3</cp:revision>
  <dcterms:created xsi:type="dcterms:W3CDTF">2020-11-22T18:29:36Z</dcterms:created>
  <dcterms:modified xsi:type="dcterms:W3CDTF">2020-11-28T23:01:23Z</dcterms:modified>
</cp:coreProperties>
</file>