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468" r:id="rId16"/>
    <p:sldId id="472" r:id="rId17"/>
    <p:sldId id="477" r:id="rId18"/>
    <p:sldId id="474" r:id="rId19"/>
    <p:sldId id="470" r:id="rId20"/>
    <p:sldId id="441" r:id="rId21"/>
    <p:sldId id="317" r:id="rId22"/>
    <p:sldId id="332" r:id="rId23"/>
    <p:sldId id="522" r:id="rId24"/>
    <p:sldId id="475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Binder</a:t>
            </a:r>
            <a:r>
              <a:rPr lang="pt-BR" dirty="0"/>
              <a:t>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13/12/2023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7718" r="32372"/>
          <a:stretch/>
        </p:blipFill>
        <p:spPr>
          <a:xfrm>
            <a:off x="9450586" y="1835898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524090" y="2476072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linha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Que tipo de função hipótese seria </a:t>
            </a:r>
            <a:r>
              <a:rPr lang="pt-BR"/>
              <a:t>mais apropriada para aproximar </a:t>
            </a:r>
            <a:r>
              <a:rPr lang="pt-BR" dirty="0"/>
              <a:t>os comportamentos abaixo?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0CBD0-9559-9C3D-3D01-45F852EF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Através do teorema de </a:t>
                </a:r>
                <a:r>
                  <a:rPr lang="pt-BR" b="1" i="1" dirty="0"/>
                  <a:t>Weierstrass</a:t>
                </a:r>
                <a:r>
                  <a:rPr lang="pt-BR" dirty="0"/>
                  <a:t>, sabemos que funções deste tipo podem ser aproximadas através de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 funções de qualquer formato/complexidade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nossas análises, nós vamos considerar </a:t>
                </a:r>
                <a:r>
                  <a:rPr lang="pt-BR" b="1" i="1" dirty="0"/>
                  <a:t>funções hipóteses polinomiais 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polinômio.</a:t>
                </a:r>
              </a:p>
              <a:p>
                <a:r>
                  <a:rPr lang="pt-BR" dirty="0"/>
                  <a:t>Todos resultados encontrados anteriormente (equação normal, vetor gradiente para o algoritmo do gradiente descendente, escalonamento) são diretamente estendidos para </a:t>
                </a:r>
                <a:r>
                  <a:rPr lang="pt-BR" b="1" i="1" dirty="0"/>
                  <a:t>funções hipótese polinomiais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o desafio agora é que precisamos </a:t>
                </a:r>
                <a:r>
                  <a:rPr lang="pt-BR" b="1" i="1" dirty="0"/>
                  <a:t>encontrar a ordem do polinômio </a:t>
                </a:r>
                <a:r>
                  <a:rPr lang="pt-BR" dirty="0"/>
                  <a:t>que melhor aproxime os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Exemplo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/>
                  <a:t>função hipótese polinomial</a:t>
                </a:r>
                <a:r>
                  <a:rPr lang="pt-BR" dirty="0"/>
                  <a:t> para aproximar a função objetivo.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/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sobreajuste: 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generalização</a:t>
            </a:r>
            <a:r>
              <a:rPr lang="pt-BR" b="1" dirty="0"/>
              <a:t> </a:t>
            </a:r>
            <a:r>
              <a:rPr lang="pt-BR" dirty="0"/>
              <a:t>do modelo:</a:t>
            </a:r>
            <a:r>
              <a:rPr lang="pt-BR" b="1" dirty="0"/>
              <a:t> flexibilidade</a:t>
            </a:r>
            <a:r>
              <a:rPr lang="pt-BR" dirty="0"/>
              <a:t> 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13/12/2023.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a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contribuíra com o mesmo peso 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</a:t>
            </a:r>
            <a:r>
              <a:rPr lang="pt-BR" dirty="0"/>
              <a:t>.: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rótulos.</a:t>
            </a:r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média zero e 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20767</TotalTime>
  <Words>4618</Words>
  <Application>Microsoft Office PowerPoint</Application>
  <PresentationFormat>Widescreen</PresentationFormat>
  <Paragraphs>290</Paragraphs>
  <Slides>24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Apresentação do PowerPoint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2344</cp:revision>
  <dcterms:created xsi:type="dcterms:W3CDTF">2020-02-17T11:18:32Z</dcterms:created>
  <dcterms:modified xsi:type="dcterms:W3CDTF">2023-10-26T21:52:02Z</dcterms:modified>
</cp:coreProperties>
</file>