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67" d="100"/>
          <a:sy n="67" d="100"/>
        </p:scale>
        <p:origin x="8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8/09/2021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8/09/2021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8/09/2021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8/09/2021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8/09/2021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8/09/2021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8/09/2021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8/09/2021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8/09/2021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a:t>E se os </a:t>
            </a:r>
            <a:r>
              <a:rPr lang="pt-BR" dirty="0" smtClean="0"/>
              <a:t>erros de treinamento e validação </a:t>
            </a:r>
            <a:r>
              <a:rPr lang="pt-BR" dirty="0"/>
              <a:t>são </a:t>
            </a:r>
            <a:r>
              <a:rPr lang="pt-BR" dirty="0" smtClean="0"/>
              <a:t>pequenos, smilares 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0977564"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smtClean="0"/>
              <a:t>aleatoriamente</a:t>
            </a:r>
            <a:r>
              <a:rPr lang="pt-BR" dirty="0" smtClean="0"/>
              <a:t> </a:t>
            </a:r>
            <a:r>
              <a:rPr lang="pt-BR" dirty="0"/>
              <a:t>o conjunto total de dados em p % para treinamento e (</a:t>
            </a:r>
            <a:r>
              <a:rPr lang="pt-BR" dirty="0" smtClean="0"/>
              <a:t>100 - p</a:t>
            </a:r>
            <a:r>
              <a:rPr lang="pt-BR" dirty="0"/>
              <a:t>)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 então o k-Fold é equivalente à estratégia do leave-one-out,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13157</TotalTime>
  <Words>2845</Words>
  <Application>Microsoft Office PowerPoint</Application>
  <PresentationFormat>Widescreen</PresentationFormat>
  <Paragraphs>235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1879</cp:revision>
  <dcterms:created xsi:type="dcterms:W3CDTF">2020-02-17T11:18:32Z</dcterms:created>
  <dcterms:modified xsi:type="dcterms:W3CDTF">2021-09-09T00:46:06Z</dcterms:modified>
</cp:coreProperties>
</file>