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12" r:id="rId13"/>
    <p:sldId id="471" r:id="rId14"/>
    <p:sldId id="468" r:id="rId15"/>
    <p:sldId id="472" r:id="rId16"/>
    <p:sldId id="477" r:id="rId17"/>
    <p:sldId id="474" r:id="rId18"/>
    <p:sldId id="470" r:id="rId19"/>
    <p:sldId id="441" r:id="rId20"/>
    <p:sldId id="317" r:id="rId21"/>
    <p:sldId id="332" r:id="rId22"/>
    <p:sldId id="522" r:id="rId23"/>
    <p:sldId id="475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9995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Binder</a:t>
            </a:r>
            <a:r>
              <a:rPr lang="pt-BR" dirty="0"/>
              <a:t>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26/10/2023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13/12/2023.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3"/>
          <a:srcRect t="7718" r="32372"/>
          <a:stretch/>
        </p:blipFill>
        <p:spPr>
          <a:xfrm>
            <a:off x="9450586" y="1835898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524090" y="2476072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3E3EF-6AF8-0DAA-8DA2-9B7477F1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145571-FACA-B92E-A425-F1D082931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729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Motivação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Até agora, </a:t>
            </a:r>
            <a:r>
              <a:rPr lang="pt-BR" b="1" i="1" dirty="0"/>
              <a:t>usamos funções hipóteses com formato de hiperplanos</a:t>
            </a:r>
            <a:r>
              <a:rPr lang="pt-BR" dirty="0"/>
              <a:t>, e.g., retas e planos, mas e se os </a:t>
            </a:r>
            <a:r>
              <a:rPr lang="pt-BR" b="1" i="1" dirty="0"/>
              <a:t>dados tiverem um formato mais complexo </a:t>
            </a:r>
            <a:r>
              <a:rPr lang="pt-BR" dirty="0"/>
              <a:t>do que uma simples linha reta ou plano?</a:t>
            </a:r>
          </a:p>
          <a:p>
            <a:r>
              <a:rPr lang="pt-BR" dirty="0"/>
              <a:t>Como encontraríamos um 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Uma reta não capturaria o comportamento das funções abaixo</a:t>
            </a:r>
            <a:r>
              <a:rPr lang="pt-BR" dirty="0"/>
              <a:t>, pois ela não tem complexidade (i.e., graus de liberdade) o suficiente para isso.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Através do teorema de </a:t>
                </a:r>
                <a:r>
                  <a:rPr lang="pt-BR" b="1" i="1" dirty="0"/>
                  <a:t>Weierstrass</a:t>
                </a:r>
                <a:r>
                  <a:rPr lang="pt-BR" dirty="0"/>
                  <a:t>, sabemos que funções deste tipo podem ser aproximadas através de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 funções de qualquer formato/complexidade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nossas análises, nós vamos considerar </a:t>
                </a:r>
                <a:r>
                  <a:rPr lang="pt-BR" b="1" i="1" dirty="0"/>
                  <a:t>funções hipóteses polinomiais 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polinômio.</a:t>
                </a:r>
              </a:p>
              <a:p>
                <a:r>
                  <a:rPr lang="pt-BR" dirty="0"/>
                  <a:t>Todos resultados encontrados anteriormente (equação normal, vetor gradiente para o algoritmo do gradiente descendente, escalonamento) são diretamente estendidos para </a:t>
                </a:r>
                <a:r>
                  <a:rPr lang="pt-BR" b="1" i="1" dirty="0"/>
                  <a:t>funções hipótese polinomiais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o desafio agora é que precisamos </a:t>
                </a:r>
                <a:r>
                  <a:rPr lang="pt-BR" b="1" i="1" dirty="0"/>
                  <a:t>encontrar a ordem do polinômio </a:t>
                </a:r>
                <a:r>
                  <a:rPr lang="pt-BR" dirty="0"/>
                  <a:t>que melhor aproxime os dados.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3"/>
                <a:stretch>
                  <a:fillRect l="-707" t="-2785" r="-1142" b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Exemplo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/>
                  <a:t>função hipótese polinomial</a:t>
                </a:r>
                <a:r>
                  <a:rPr lang="pt-BR" dirty="0"/>
                  <a:t> para aproximar a função objetivo.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/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7991856" y="5413062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8" name="TextBox 13"/>
          <p:cNvSpPr txBox="1"/>
          <p:nvPr/>
        </p:nvSpPr>
        <p:spPr>
          <a:xfrm>
            <a:off x="8664709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 de ordem 1 não tem flexibilidade o suficiente para aproximar bem os dados.</a:t>
            </a:r>
          </a:p>
          <a:p>
            <a:r>
              <a:rPr lang="pt-BR" dirty="0"/>
              <a:t>O modelo erra muito tanto para predição dos exemplos de treinamento quanto para exemplos de validação (ou seja,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  <a:p>
            <a:r>
              <a:rPr lang="pt-BR" dirty="0"/>
              <a:t>Porém, como esperado, o polinômio de ordem 2 produz a melhor aproximação dos 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a aproximar os dados.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ou seja,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 (i.e., dados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sobreajuste: Resumo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baixo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generalização</a:t>
            </a:r>
            <a:r>
              <a:rPr lang="pt-BR" b="1" dirty="0"/>
              <a:t> </a:t>
            </a:r>
            <a:r>
              <a:rPr lang="pt-BR" dirty="0"/>
              <a:t>do modelo:</a:t>
            </a:r>
            <a:r>
              <a:rPr lang="pt-BR" b="1" dirty="0"/>
              <a:t> flexibilidade</a:t>
            </a:r>
            <a:r>
              <a:rPr lang="pt-BR" dirty="0"/>
              <a:t> 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13/12/2023.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formato de vale fazem com que a convergência do GD se torne muito lenta.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convergência se torna lenta devido à superfície ser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plana ou quase plana 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regiões, o gradiente da função de erro é muito pequeno, tornando as atualizações dos pesos, consequentemente, muito pequenas nessas direções.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a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2548" y="1825624"/>
                <a:ext cx="7428216" cy="5032375"/>
              </a:xfrm>
              <a:blipFill>
                <a:blip r:embed="rId3"/>
                <a:stretch>
                  <a:fillRect l="-1477" t="-2663" r="-1641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322915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874630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intervalo de variação de todos os </a:t>
            </a:r>
            <a:r>
              <a:rPr lang="pt-BR" b="1" i="1" dirty="0"/>
              <a:t>atributos</a:t>
            </a:r>
            <a:r>
              <a:rPr lang="pt-BR" dirty="0"/>
              <a:t> pode ser </a:t>
            </a:r>
            <a:r>
              <a:rPr lang="pt-BR" b="1" i="1" dirty="0"/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contribuíra com o mesmo peso 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</a:t>
            </a:r>
            <a:r>
              <a:rPr lang="pt-BR" dirty="0"/>
              <a:t>.: Aplicamos o escalonamento apenas aos atributos e não aos rótulos.</a:t>
            </a:r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4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passem a ter média zero e desvio padrão unitário. </a:t>
                </a:r>
              </a:p>
              <a:p>
                <a:r>
                  <a:rPr lang="pt-BR" dirty="0"/>
                  <a:t>Observem que, neste caso, os valores não ficam restritos a um intervalo específico.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20713</TotalTime>
  <Words>4481</Words>
  <Application>Microsoft Office PowerPoint</Application>
  <PresentationFormat>Widescreen</PresentationFormat>
  <Paragraphs>282</Paragraphs>
  <Slides>23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2322</cp:revision>
  <dcterms:created xsi:type="dcterms:W3CDTF">2020-02-17T11:18:32Z</dcterms:created>
  <dcterms:modified xsi:type="dcterms:W3CDTF">2023-10-26T20:38:31Z</dcterms:modified>
</cp:coreProperties>
</file>