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12" r:id="rId20"/>
    <p:sldId id="504" r:id="rId21"/>
    <p:sldId id="505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68" d="100"/>
          <a:sy n="68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xmlns="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xmlns="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xmlns="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xmlns="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xmlns="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xmlns="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xmlns="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xmlns="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xmlns="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xmlns="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xmlns="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xmlns="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xmlns="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xmlns="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xmlns="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xmlns="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981" t="-1937" r="-109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considerados no cálculo da média.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xmlns="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xmlns="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xmlns="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xmlns="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xmlns="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xmlns="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xmlns="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xmlns="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xmlns="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xmlns="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xmlns="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xmlns="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xmlns="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xmlns="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xmlns="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xmlns="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xmlns="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xmlns="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xmlns="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xmlns="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xmlns="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xmlns="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xmlns="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xmlns="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xmlns="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xmlns="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xmlns="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xmlns="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xmlns="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xmlns="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xmlns="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xmlns="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xmlns="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xmlns="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xmlns="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xmlns="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xmlns="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xmlns="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xmlns="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19635</TotalTime>
  <Words>4112</Words>
  <Application>Microsoft Office PowerPoint</Application>
  <PresentationFormat>Widescreen</PresentationFormat>
  <Paragraphs>355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2352</cp:revision>
  <dcterms:created xsi:type="dcterms:W3CDTF">2020-02-17T11:18:32Z</dcterms:created>
  <dcterms:modified xsi:type="dcterms:W3CDTF">2023-10-12T01:10:13Z</dcterms:modified>
</cp:coreProperties>
</file>